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8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18" autoAdjust="0"/>
    <p:restoredTop sz="79159" autoAdjust="0"/>
  </p:normalViewPr>
  <p:slideViewPr>
    <p:cSldViewPr>
      <p:cViewPr varScale="1">
        <p:scale>
          <a:sx n="108" d="100"/>
          <a:sy n="108" d="100"/>
        </p:scale>
        <p:origin x="584" y="200"/>
      </p:cViewPr>
      <p:guideLst>
        <p:guide orient="horz" pos="218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2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8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2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7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2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9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9-01-&#26435;&#38480;&#31649;&#29702;-&#33756;&#21333;&#25968;&#25454;&#21160;&#24577;&#33719;&#21462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9-02-&#21830;&#21697;&#31649;&#29702;-&#21830;&#21697;&#20998;&#31867;-&#39029;&#38754;&#21450;TreeGrid&#32452;&#20214;&#20351;&#2999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9-03-&#21830;&#21697;&#31649;&#29702;-&#21830;&#21697;&#20998;&#31867;-TreeGrid&#32452;&#20214;&#25968;&#25454;&#28210;&#26579;&#21450;&#20998;&#3902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9-04-&#21830;&#21697;&#31649;&#29702;-&#21830;&#21697;&#20998;&#31867;-&#32423;&#32852;&#36873;&#25321;&#22120;&#25968;&#25454;&#23637;&#31034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9-05-&#21830;&#21697;&#31649;&#29702;-&#21830;&#21697;&#20998;&#31867;-&#28155;&#21152;&#21830;&#21697;&#20998;&#31867;&#25552;&#20132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9-06-&#21830;&#21697;&#31649;&#29702;-&#21830;&#21697;&#21015;&#34920;-&#28155;&#21152;&#21830;&#21697;&#27493;&#39588;&#26465;&#32452;&#20214;&#21644;tab&#32452;&#20214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9-07-&#21830;&#21697;&#31649;&#29702;-&#21830;&#21697;&#21015;&#34920;-&#28155;&#21152;&#21830;&#21697;&#22270;&#29255;&#19978;&#20256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4736" y="1825599"/>
            <a:ext cx="239418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en-US" altLang="zh-CN" sz="4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Vue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endParaRPr lang="en-US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075" name="TextBox 2"/>
          <p:cNvSpPr txBox="1"/>
          <p:nvPr/>
        </p:nvSpPr>
        <p:spPr>
          <a:xfrm>
            <a:off x="2915920" y="2852738"/>
            <a:ext cx="3071813" cy="11010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九</a:t>
            </a: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  <a:p>
            <a:pPr lvl="0" algn="ctr" eaLnBrk="1" hangingPunct="1">
              <a:buFont typeface="Arial" pitchFamily="34" charset="0"/>
              <a:buNone/>
            </a:pPr>
            <a:endParaRPr 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8"/>
          </a:xfrm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Top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1170" y="1564640"/>
            <a:ext cx="8277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01</a:t>
            </a:r>
            <a:r>
              <a:rPr lang="zh-CN" altLang="en-US" dirty="0"/>
              <a:t>、完成菜单数据动态获取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02</a:t>
            </a:r>
            <a:r>
              <a:rPr lang="zh-CN" altLang="en-US" dirty="0">
                <a:sym typeface="+mn-ea"/>
              </a:rPr>
              <a:t>、实现商品分类页面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03</a:t>
            </a:r>
            <a:r>
              <a:rPr lang="zh-CN" altLang="en-US" dirty="0">
                <a:sym typeface="+mn-ea"/>
              </a:rPr>
              <a:t>、完成级联选择器数据展示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04</a:t>
            </a:r>
            <a:r>
              <a:rPr lang="zh-CN" altLang="en-US" dirty="0">
                <a:sym typeface="+mn-ea"/>
              </a:rPr>
              <a:t>、 实现添加商品分类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05</a:t>
            </a:r>
            <a:r>
              <a:rPr lang="zh-CN" altLang="en-US" dirty="0">
                <a:sym typeface="+mn-ea"/>
              </a:rPr>
              <a:t>、 完成添加商品步骤条组件和</a:t>
            </a:r>
            <a:r>
              <a:rPr lang="en-US" altLang="zh-CN" dirty="0">
                <a:sym typeface="+mn-ea"/>
              </a:rPr>
              <a:t>tab</a:t>
            </a:r>
            <a:r>
              <a:rPr lang="zh-CN" altLang="en-US" dirty="0">
                <a:sym typeface="+mn-ea"/>
              </a:rPr>
              <a:t>组件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06</a:t>
            </a:r>
            <a:r>
              <a:rPr lang="zh-CN" altLang="en-US" dirty="0">
                <a:sym typeface="+mn-ea"/>
              </a:rPr>
              <a:t>、 实现图片上传</a:t>
            </a:r>
          </a:p>
        </p:txBody>
      </p:sp>
    </p:spTree>
    <p:extLst>
      <p:ext uri="{BB962C8B-B14F-4D97-AF65-F5344CB8AC3E}">
        <p14:creationId xmlns:p14="http://schemas.microsoft.com/office/powerpoint/2010/main" val="326251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菜单数据动态获取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7369" y="141859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菜单数据动态获取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noProof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页面及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TreeGrid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组件使用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页面及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TreeGrid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组件使用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77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1.3TreeGrid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组件数据渲染及分页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TreeGrid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组件数据渲染及分页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19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级联选择器数据展示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3815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级联选择器数据展示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</p:txBody>
      </p:sp>
    </p:spTree>
    <p:extLst>
      <p:ext uri="{BB962C8B-B14F-4D97-AF65-F5344CB8AC3E}">
        <p14:creationId xmlns:p14="http://schemas.microsoft.com/office/powerpoint/2010/main" val="28927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添加商品分类提交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添加商品分类提交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12:29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暂停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lvl="0">
              <a:lnSpc>
                <a:spcPct val="200000"/>
              </a:lnSpc>
              <a:buClr>
                <a:schemeClr val="tx2"/>
              </a:buClr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19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添加商品步骤条组件和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08282" y="1486739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添加商品步骤条组件和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tab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组件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en-US" altLang="zh-CN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8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:37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5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添加商品图片上传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添加商品图片上传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24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280</Words>
  <Application>Microsoft Macintosh PowerPoint</Application>
  <PresentationFormat>全屏显示(4:3)</PresentationFormat>
  <Paragraphs>57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460</cp:revision>
  <dcterms:created xsi:type="dcterms:W3CDTF">2015-06-29T07:19:00Z</dcterms:created>
  <dcterms:modified xsi:type="dcterms:W3CDTF">2018-09-05T02:59:00Z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