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1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CF75-020E-40C3-8046-15C68E5A11A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AFD7-EFD1-49C5-88CC-D6EE69774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3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FE67-75FB-4872-B524-51534803A1BF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911-07E7-477E-B85D-B730754D9A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gbcb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0" y="-1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7011" y="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Comic Sans MS" panose="030F0702030302020204" pitchFamily="66" charset="0"/>
              </a:rPr>
              <a:t>Spatiotemporal model of proteolysis in Caulobacter cell cycle</a:t>
            </a:r>
            <a:endParaRPr sz="5333" dirty="0">
              <a:latin typeface="Comic Sans MS" panose="030F0702030302020204" pitchFamily="66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71767" y="30338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Xiangyu Yao, Rachel Xu</a:t>
            </a:r>
            <a:endParaRPr sz="320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" sz="3200" dirty="0">
                <a:latin typeface="Comic Sans MS" panose="030F0702030302020204" pitchFamily="66" charset="0"/>
              </a:rPr>
              <a:t>CS6824</a:t>
            </a:r>
            <a:endParaRPr sz="32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000" dirty="0"/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Reference1</a:t>
            </a:r>
            <a:r>
              <a:rPr lang="en" sz="2000" dirty="0">
                <a:latin typeface="Comic Sans MS" panose="030F0702030302020204" pitchFamily="66" charset="0"/>
              </a:rPr>
              <a:t>: An Adaptor Hierarchy Regulates Proteolysis during a Bacterial Cell Cycle, Joshi et al., 2015, Cell 163: 419–431.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r>
              <a:rPr lang="en" sz="2000" u="sng" dirty="0">
                <a:latin typeface="Comic Sans MS" panose="030F0702030302020204" pitchFamily="66" charset="0"/>
              </a:rPr>
              <a:t>Reference2</a:t>
            </a:r>
            <a:r>
              <a:rPr lang="en" sz="2000" dirty="0">
                <a:latin typeface="Comic Sans MS" panose="030F0702030302020204" pitchFamily="66" charset="0"/>
              </a:rPr>
              <a:t>: Dynamical Localization of DivL and PleC in the Asymmetric Division Cycle of Caulobacter crescentus: A Theoretical Investigation of Alternative Models, Subramanian et al., 2015, PLOS Computational Biology 11(7): e1004348.</a:t>
            </a:r>
            <a:endParaRPr sz="2000" dirty="0">
              <a:latin typeface="Comic Sans MS" panose="030F0702030302020204" pitchFamily="66" charset="0"/>
            </a:endParaRPr>
          </a:p>
          <a:p>
            <a:pPr algn="l">
              <a:spcBef>
                <a:spcPts val="0"/>
              </a:spcBef>
            </a:pPr>
            <a:endParaRPr sz="2667" dirty="0"/>
          </a:p>
          <a:p>
            <a:pPr>
              <a:spcBef>
                <a:spcPts val="0"/>
              </a:spcBef>
            </a:pPr>
            <a:endParaRPr sz="3200" dirty="0"/>
          </a:p>
          <a:p>
            <a:pPr algn="l">
              <a:spcBef>
                <a:spcPts val="0"/>
              </a:spcBef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6776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643083"/>
            <a:ext cx="8229600" cy="52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66" y="0"/>
            <a:ext cx="3989342" cy="67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53" y="796835"/>
            <a:ext cx="10223979" cy="41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4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Simulation Result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1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0418" y="303164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 + CpdR                ClpXP:CpdR_b (Complex 1)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07111" y="1607457"/>
            <a:ext cx="842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113894" y="1750422"/>
            <a:ext cx="770232" cy="29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5443" y="1345847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CpdR_f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68240" y="3218522"/>
            <a:ext cx="910046" cy="21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59532" y="3366569"/>
            <a:ext cx="918754" cy="3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9123" y="3614762"/>
            <a:ext cx="440432" cy="835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17669" y="3614762"/>
            <a:ext cx="595888" cy="1140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91246" y="3604582"/>
            <a:ext cx="597986" cy="1072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739555" y="45981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519339" y="4746172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91955" y="47505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748024" y="4902926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24403" y="18075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kb_f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24403" y="11396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kf_b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13" y="3847755"/>
                <a:ext cx="569323" cy="369332"/>
              </a:xfrm>
              <a:prstGeom prst="rect">
                <a:avLst/>
              </a:prstGeom>
              <a:blipFill>
                <a:blip r:embed="rId2"/>
                <a:stretch>
                  <a:fillRect l="-967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28" y="4000155"/>
                <a:ext cx="569323" cy="369332"/>
              </a:xfrm>
              <a:prstGeom prst="rect">
                <a:avLst/>
              </a:prstGeom>
              <a:blipFill>
                <a:blip r:embed="rId3"/>
                <a:stretch>
                  <a:fillRect l="-851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292732" y="4890673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CpdR~P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4626872" y="3840482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5120641" y="3727269"/>
            <a:ext cx="3526971" cy="489818"/>
          </a:xfrm>
          <a:prstGeom prst="bentConnector3">
            <a:avLst>
              <a:gd name="adj1" fmla="val 370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2"/>
          </p:cNvCxnSpPr>
          <p:nvPr/>
        </p:nvCxnSpPr>
        <p:spPr>
          <a:xfrm flipH="1" flipV="1">
            <a:off x="3731890" y="4369487"/>
            <a:ext cx="579956" cy="11430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4023" y="5651025"/>
            <a:ext cx="135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DivK~P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65" y="2711677"/>
                <a:ext cx="569323" cy="369332"/>
              </a:xfrm>
              <a:prstGeom prst="rect">
                <a:avLst/>
              </a:prstGeom>
              <a:blipFill>
                <a:blip r:embed="rId4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0" y="3496470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967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3998894" y="2239163"/>
            <a:ext cx="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89172" y="2401685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2394" y="131276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CpdR_b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411082" y="1090974"/>
            <a:ext cx="4505895" cy="122340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11846" y="2314378"/>
            <a:ext cx="808794" cy="5819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1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7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556" y="2079320"/>
            <a:ext cx="1201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1 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 RcdA        </a:t>
            </a:r>
            <a:r>
              <a:rPr lang="en-US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Complex 2) </a:t>
            </a:r>
            <a:endParaRPr lang="en-US" sz="2800" dirty="0"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04880" y="234093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04880" y="2489592"/>
            <a:ext cx="6340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428309" y="2704011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23795" y="35631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403579" y="3711174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76195" y="37155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32264" y="3867928"/>
            <a:ext cx="228685" cy="79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57623" y="2898168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kd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77454" y="1248897"/>
            <a:ext cx="26125" cy="75764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66670" y="144305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8948" y="183766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3+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98948" y="2594835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K3-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470445" y="1634995"/>
            <a:ext cx="353472" cy="309457"/>
          </a:xfrm>
          <a:prstGeom prst="curvedConnector3">
            <a:avLst>
              <a:gd name="adj1" fmla="val 171954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2377440" y="2704011"/>
            <a:ext cx="1700185" cy="563489"/>
          </a:xfrm>
          <a:prstGeom prst="bentConnector3">
            <a:avLst>
              <a:gd name="adj1" fmla="val 5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2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37" y="4645986"/>
            <a:ext cx="1002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ClpXP:CpdR:RcdA (</a:t>
            </a:r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Complex 2</a:t>
            </a:r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) + PopA:2cdG         Complex 3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13692" y="5014954"/>
            <a:ext cx="557892" cy="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013692" y="4875440"/>
            <a:ext cx="6587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013692" y="440242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283" y="516753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5-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692" y="2238494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PopA:2cdG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86896" y="2498744"/>
            <a:ext cx="1326796" cy="1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17079" y="2628140"/>
            <a:ext cx="1221290" cy="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5542" y="223849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mic Sans MS" panose="030F0702030302020204" pitchFamily="66" charset="0"/>
                <a:ea typeface="Cambria Math" panose="02040503050406030204" pitchFamily="18" charset="0"/>
              </a:rPr>
              <a:t>2cdG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57480" y="2782285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21174" y="3177835"/>
            <a:ext cx="495905" cy="3833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1348" y="334910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pDeA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97345" y="108764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PleD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7480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5188290" y="1457333"/>
            <a:ext cx="737416" cy="1162594"/>
          </a:xfrm>
          <a:prstGeom prst="arc">
            <a:avLst>
              <a:gd name="adj1" fmla="val 7364553"/>
              <a:gd name="adj2" fmla="val 16919878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654107" y="1389603"/>
            <a:ext cx="117566" cy="3004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11514" y="1272310"/>
            <a:ext cx="675382" cy="35768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2877" y="2259065"/>
            <a:ext cx="1297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PopA +</a:t>
            </a:r>
            <a:endParaRPr lang="en-US" sz="28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46394" y="1123406"/>
            <a:ext cx="0" cy="1048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46394" y="2794554"/>
            <a:ext cx="0" cy="698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697" y="561703"/>
            <a:ext cx="2316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Model 3</a:t>
            </a:r>
            <a:endParaRPr lang="en-US" sz="4400" dirty="0">
              <a:latin typeface="Comic Sans MS" panose="030F0702030302020204" pitchFamily="66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8608" y="2065394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k4+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5579" y="272811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Comic Sans MS" panose="030F0702030302020204" pitchFamily="66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  <a:ea typeface="Cambria Math" panose="02040503050406030204" pitchFamily="18" charset="0"/>
              </a:rPr>
              <a:t>-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8621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Our hypothesis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Localization of proteases affects the spatial temporal profile of proteins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3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652069" cy="1325563"/>
          </a:xfrm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Temporal dynamics </a:t>
            </a:r>
            <a:r>
              <a:rPr lang="en-US" dirty="0" smtClean="0">
                <a:latin typeface="Comic Sans MS" panose="030F0702030302020204" pitchFamily="66" charset="0"/>
              </a:rPr>
              <a:t>of species in our model from experiments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41" y="3933870"/>
            <a:ext cx="8187628" cy="993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2063931"/>
            <a:ext cx="9094540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98" y="601709"/>
            <a:ext cx="5856242" cy="2636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6" y="3370782"/>
            <a:ext cx="6435042" cy="6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635247"/>
            <a:ext cx="10267406" cy="30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Spatial dynamics </a:t>
            </a:r>
            <a:r>
              <a:rPr lang="en-US" dirty="0">
                <a:latin typeface="Comic Sans MS" panose="030F0702030302020204" pitchFamily="66" charset="0"/>
              </a:rPr>
              <a:t>of species in our model from experiments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643062"/>
            <a:ext cx="8503919" cy="51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0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174</Words>
  <Application>Microsoft Office PowerPoint</Application>
  <PresentationFormat>Custom</PresentationFormat>
  <Paragraphs>42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Spatiotemporal model of proteolysis in Caulobacter cell cycle</vt:lpstr>
      <vt:lpstr>PowerPoint Presentation</vt:lpstr>
      <vt:lpstr>PowerPoint Presentation</vt:lpstr>
      <vt:lpstr>PowerPoint Presentation</vt:lpstr>
      <vt:lpstr>Our hypothesis  Localization of proteases affects the spatial temporal profile of proteins</vt:lpstr>
      <vt:lpstr>Temporal dynamics of species in our model from experiments</vt:lpstr>
      <vt:lpstr>PowerPoint Presentation</vt:lpstr>
      <vt:lpstr>PowerPoint Presentation</vt:lpstr>
      <vt:lpstr>Spatial dynamics of species in our model from experiments</vt:lpstr>
      <vt:lpstr>PowerPoint Presentation</vt:lpstr>
      <vt:lpstr>PowerPoint Presentation</vt:lpstr>
      <vt:lpstr>PowerPoint Presentation</vt:lpstr>
      <vt:lpstr>Simulation Result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Xiangyu</dc:creator>
  <cp:lastModifiedBy>Rachel Xu</cp:lastModifiedBy>
  <cp:revision>15</cp:revision>
  <dcterms:created xsi:type="dcterms:W3CDTF">2018-11-14T04:40:32Z</dcterms:created>
  <dcterms:modified xsi:type="dcterms:W3CDTF">2018-11-15T00:41:12Z</dcterms:modified>
</cp:coreProperties>
</file>