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3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2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3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8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188"/>
            <a:ext cx="681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새로운 브런치 만들기를 누르고 </a:t>
            </a:r>
            <a:r>
              <a:rPr lang="en-US" altLang="ko-KR" dirty="0" smtClean="0"/>
              <a:t>developer</a:t>
            </a:r>
            <a:r>
              <a:rPr lang="ko-KR" altLang="en-US" dirty="0" smtClean="0"/>
              <a:t>에 연결하여 만든다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868328"/>
            <a:ext cx="12192000" cy="608883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408209" y="3435016"/>
            <a:ext cx="1669117" cy="6075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3753" y="6322595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Developer</a:t>
            </a:r>
            <a:r>
              <a:rPr lang="ko-KR" altLang="en-US" dirty="0" smtClean="0"/>
              <a:t>에 연결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970421" y="4042611"/>
            <a:ext cx="330868" cy="2279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1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188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브런치를 설치할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이 된 폴더에 간다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607165"/>
            <a:ext cx="12192000" cy="60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188"/>
            <a:ext cx="803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콘솔에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update </a:t>
            </a:r>
            <a:r>
              <a:rPr lang="ko-KR" altLang="en-US" dirty="0" smtClean="0"/>
              <a:t>명령어를 통해 바뀐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내려받는다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5" y="583065"/>
            <a:ext cx="8584911" cy="46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1" y="836192"/>
            <a:ext cx="10934100" cy="5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569" y="262599"/>
            <a:ext cx="595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명령어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–r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8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9" y="933822"/>
            <a:ext cx="9773124" cy="5529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569" y="262599"/>
            <a:ext cx="959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명령어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checkout –t </a:t>
            </a:r>
            <a:r>
              <a:rPr lang="ko-KR" altLang="en-US" dirty="0" smtClean="0"/>
              <a:t>해당 브런치이름을 통해 로컬에 해당 브런치를 생성하고 이동한다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5285" y="4683919"/>
            <a:ext cx="6728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사진에서는 이미 있는 </a:t>
            </a:r>
            <a:r>
              <a:rPr lang="ko-KR" altLang="en-US" dirty="0" err="1" smtClean="0"/>
              <a:t>브랜치라</a:t>
            </a:r>
            <a:r>
              <a:rPr lang="ko-KR" altLang="en-US" dirty="0" smtClean="0"/>
              <a:t> 오류가 </a:t>
            </a:r>
            <a:r>
              <a:rPr lang="ko-KR" altLang="en-US" dirty="0" smtClean="0"/>
              <a:t>떴지만 </a:t>
            </a:r>
            <a:endParaRPr lang="en-US" altLang="ko-KR" dirty="0" smtClean="0"/>
          </a:p>
          <a:p>
            <a:r>
              <a:rPr lang="ko-KR" altLang="en-US" dirty="0" smtClean="0"/>
              <a:t>실제론 해당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생성되고 </a:t>
            </a:r>
            <a:r>
              <a:rPr lang="ko-KR" altLang="en-US" dirty="0" err="1" smtClean="0"/>
              <a:t>이동되는것까지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1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6" y="855980"/>
            <a:ext cx="10160658" cy="5793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569" y="262599"/>
            <a:ext cx="1192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pull</a:t>
            </a:r>
            <a:r>
              <a:rPr lang="ko-KR" altLang="en-US" dirty="0" smtClean="0"/>
              <a:t>을 통해 원격저장소의 </a:t>
            </a:r>
            <a:r>
              <a:rPr lang="ko-KR" altLang="en-US" dirty="0" err="1" smtClean="0"/>
              <a:t>변화사항을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내려받을수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본인이 직접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만들어쓸거라</a:t>
            </a:r>
            <a:r>
              <a:rPr lang="ko-KR" altLang="en-US" dirty="0" smtClean="0"/>
              <a:t> 크게 쓸 일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5285" y="4683919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원격저장소와같은</a:t>
            </a:r>
            <a:r>
              <a:rPr lang="ko-KR" altLang="en-US" dirty="0" smtClean="0"/>
              <a:t> 상태로 초기화를 하고 싶다면 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reset --hard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명령어를 </a:t>
            </a:r>
            <a:r>
              <a:rPr lang="ko-KR" altLang="en-US" dirty="0" err="1" smtClean="0"/>
              <a:t>쓰면된다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61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5" y="979293"/>
            <a:ext cx="11526223" cy="570680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41256" y="1377616"/>
            <a:ext cx="1669117" cy="6075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718258" y="739942"/>
            <a:ext cx="1985210" cy="1245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6359" y="171449"/>
            <a:ext cx="598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가보면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버튼이 </a:t>
            </a:r>
            <a:r>
              <a:rPr lang="ko-KR" altLang="en-US" dirty="0" err="1" smtClean="0"/>
              <a:t>생성된걸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있는데 </a:t>
            </a:r>
            <a:endParaRPr lang="en-US" altLang="ko-KR" dirty="0" smtClean="0"/>
          </a:p>
          <a:p>
            <a:r>
              <a:rPr lang="ko-KR" altLang="en-US" dirty="0" smtClean="0"/>
              <a:t>완성전이라면 누르지 않고 작업을 </a:t>
            </a:r>
            <a:r>
              <a:rPr lang="ko-KR" altLang="en-US" dirty="0" err="1" smtClean="0"/>
              <a:t>계속하면된다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0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69" y="262599"/>
            <a:ext cx="98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기능을 완성하고 돌아가는걸 확인했다면 </a:t>
            </a:r>
            <a:r>
              <a:rPr lang="en-US" altLang="ko-KR" dirty="0" smtClean="0"/>
              <a:t>feature/developer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request</a:t>
            </a:r>
            <a:r>
              <a:rPr lang="ko-KR" altLang="en-US" dirty="0" err="1" smtClean="0"/>
              <a:t>요청을하면</a:t>
            </a:r>
            <a:r>
              <a:rPr lang="ko-KR" altLang="en-US" dirty="0" smtClean="0"/>
              <a:t> 된다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3" y="754069"/>
            <a:ext cx="9731053" cy="527506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67377" y="1702467"/>
            <a:ext cx="1669117" cy="6075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69432" y="2352174"/>
            <a:ext cx="300789" cy="902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174" y="6174428"/>
            <a:ext cx="623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ko-KR" altLang="en-US" dirty="0" err="1" smtClean="0"/>
              <a:t>절때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master</a:t>
            </a:r>
            <a:r>
              <a:rPr lang="ko-KR" altLang="en-US" b="1" dirty="0" smtClean="0">
                <a:solidFill>
                  <a:srgbClr val="FF0000"/>
                </a:solidFill>
              </a:rPr>
              <a:t>가 아니라 </a:t>
            </a:r>
            <a:r>
              <a:rPr lang="en-US" altLang="ko-KR" dirty="0" smtClean="0"/>
              <a:t>feature/developer</a:t>
            </a:r>
            <a:r>
              <a:rPr lang="ko-KR" altLang="en-US" dirty="0" smtClean="0"/>
              <a:t>에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151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KOSA</dc:creator>
  <cp:lastModifiedBy>KOSA</cp:lastModifiedBy>
  <cp:revision>7</cp:revision>
  <dcterms:created xsi:type="dcterms:W3CDTF">2024-09-20T06:45:21Z</dcterms:created>
  <dcterms:modified xsi:type="dcterms:W3CDTF">2024-09-20T08:14:55Z</dcterms:modified>
</cp:coreProperties>
</file>