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60" r:id="rId6"/>
    <p:sldId id="259" r:id="rId7"/>
    <p:sldId id="261" r:id="rId8"/>
    <p:sldId id="262" r:id="rId9"/>
    <p:sldId id="263" r:id="rId10"/>
    <p:sldId id="264" r:id="rId11"/>
    <p:sldId id="265" r:id="rId12"/>
    <p:sldId id="267" r:id="rId13"/>
    <p:sldId id="268" r:id="rId14"/>
    <p:sldId id="269" r:id="rId15"/>
    <p:sldId id="271" r:id="rId16"/>
    <p:sldId id="272" r:id="rId17"/>
    <p:sldId id="273" r:id="rId18"/>
    <p:sldId id="27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20"/>
  </p:normalViewPr>
  <p:slideViewPr>
    <p:cSldViewPr snapToGrid="0" snapToObjects="1">
      <p:cViewPr>
        <p:scale>
          <a:sx n="60" d="100"/>
          <a:sy n="60" d="100"/>
        </p:scale>
        <p:origin x="176" y="1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slide" Target="../slides/slide13.xml"/><Relationship Id="rId4" Type="http://schemas.openxmlformats.org/officeDocument/2006/relationships/slide" Target="../slides/slide10.xml"/><Relationship Id="rId5" Type="http://schemas.openxmlformats.org/officeDocument/2006/relationships/slide" Target="../slides/slide12.xml"/><Relationship Id="rId6" Type="http://schemas.openxmlformats.org/officeDocument/2006/relationships/slide" Target="../slides/slide11.xml"/><Relationship Id="rId1" Type="http://schemas.openxmlformats.org/officeDocument/2006/relationships/slide" Target="../slides/slide8.xml"/><Relationship Id="rId2"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0AD3F-A321-DA45-A9A9-32E85BC3F2A7}"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zh-CN" altLang="en-US"/>
        </a:p>
      </dgm:t>
    </dgm:pt>
    <dgm:pt modelId="{C24634B0-CCB4-7941-B519-51C225D64760}">
      <dgm:prSet phldrT="[文本]"/>
      <dgm:spPr/>
      <dgm:t>
        <a:bodyPr/>
        <a:lstStyle/>
        <a:p>
          <a:r>
            <a:rPr lang="zh-CN" altLang="en-US" dirty="0" smtClean="0"/>
            <a:t>需求总结</a:t>
          </a:r>
          <a:endParaRPr lang="zh-CN" altLang="en-US" dirty="0"/>
        </a:p>
      </dgm:t>
    </dgm:pt>
    <dgm:pt modelId="{CF688591-FD69-D248-9254-21C661403CBF}" type="parTrans" cxnId="{1BC82232-EF48-614A-9A09-7F3E5499544D}">
      <dgm:prSet/>
      <dgm:spPr/>
      <dgm:t>
        <a:bodyPr/>
        <a:lstStyle/>
        <a:p>
          <a:endParaRPr lang="zh-CN" altLang="en-US"/>
        </a:p>
      </dgm:t>
    </dgm:pt>
    <dgm:pt modelId="{5B72B608-9FD1-D748-ABD8-397A223F0620}" type="sibTrans" cxnId="{1BC82232-EF48-614A-9A09-7F3E5499544D}">
      <dgm:prSet/>
      <dgm:spPr/>
      <dgm:t>
        <a:bodyPr/>
        <a:lstStyle/>
        <a:p>
          <a:endParaRPr lang="zh-CN" altLang="en-US"/>
        </a:p>
      </dgm:t>
    </dgm:pt>
    <dgm:pt modelId="{13D39A08-7301-B04B-A815-855DEF779044}">
      <dgm:prSet phldrT="[文本]"/>
      <dgm:spPr/>
      <dgm:t>
        <a:bodyPr/>
        <a:lstStyle/>
        <a:p>
          <a:r>
            <a:rPr lang="zh-CN" altLang="en-US" dirty="0" smtClean="0"/>
            <a:t>流程分层</a:t>
          </a:r>
          <a:endParaRPr lang="zh-CN" altLang="en-US" dirty="0"/>
        </a:p>
      </dgm:t>
    </dgm:pt>
    <dgm:pt modelId="{A9BF9F9E-876D-2F46-802D-C8EF44522103}" type="parTrans" cxnId="{1679031F-BC67-9547-8118-17F10691FEF2}">
      <dgm:prSet/>
      <dgm:spPr/>
      <dgm:t>
        <a:bodyPr/>
        <a:lstStyle/>
        <a:p>
          <a:endParaRPr lang="zh-CN" altLang="en-US"/>
        </a:p>
      </dgm:t>
    </dgm:pt>
    <dgm:pt modelId="{AEEF19BF-62AC-4844-9E8A-B438CDA06FFE}" type="sibTrans" cxnId="{1679031F-BC67-9547-8118-17F10691FEF2}">
      <dgm:prSet/>
      <dgm:spPr/>
      <dgm:t>
        <a:bodyPr/>
        <a:lstStyle/>
        <a:p>
          <a:endParaRPr lang="zh-CN" altLang="en-US"/>
        </a:p>
      </dgm:t>
    </dgm:pt>
    <dgm:pt modelId="{63C692C3-952D-3F45-A61E-69045D2C26A7}">
      <dgm:prSet phldrT="[文本]"/>
      <dgm:spPr/>
      <dgm:t>
        <a:bodyPr/>
        <a:lstStyle/>
        <a:p>
          <a:r>
            <a:rPr lang="zh-CN" altLang="en-US" dirty="0" smtClean="0"/>
            <a:t>扩展升级</a:t>
          </a:r>
          <a:endParaRPr lang="zh-CN" altLang="en-US" dirty="0"/>
        </a:p>
      </dgm:t>
    </dgm:pt>
    <dgm:pt modelId="{D1AB2B58-FCF5-9A4F-B1AD-47BE9635FC14}" type="parTrans" cxnId="{BD89598C-24CD-7C48-BC80-DB832FA973B1}">
      <dgm:prSet/>
      <dgm:spPr/>
      <dgm:t>
        <a:bodyPr/>
        <a:lstStyle/>
        <a:p>
          <a:endParaRPr lang="zh-CN" altLang="en-US"/>
        </a:p>
      </dgm:t>
    </dgm:pt>
    <dgm:pt modelId="{B52D26F0-4ADF-8842-AA35-2B6B620D3254}" type="sibTrans" cxnId="{BD89598C-24CD-7C48-BC80-DB832FA973B1}">
      <dgm:prSet/>
      <dgm:spPr/>
      <dgm:t>
        <a:bodyPr/>
        <a:lstStyle/>
        <a:p>
          <a:endParaRPr lang="zh-CN" altLang="en-US"/>
        </a:p>
      </dgm:t>
    </dgm:pt>
    <dgm:pt modelId="{84FBA727-8619-834A-AA08-B8BCE59CE6CD}">
      <dgm:prSet phldrT="[文本]"/>
      <dgm:spPr/>
      <dgm:t>
        <a:bodyPr/>
        <a:lstStyle/>
        <a:p>
          <a:r>
            <a:rPr lang="zh-CN" altLang="en-US" dirty="0" smtClean="0"/>
            <a:t>通信解耦</a:t>
          </a:r>
          <a:endParaRPr lang="zh-CN" altLang="en-US" dirty="0"/>
        </a:p>
      </dgm:t>
    </dgm:pt>
    <dgm:pt modelId="{9295AFD5-FD15-554F-89D5-4B77297D6580}" type="parTrans" cxnId="{F5DCC396-3595-1A4E-BAD8-7730CE8AF8AF}">
      <dgm:prSet/>
      <dgm:spPr/>
      <dgm:t>
        <a:bodyPr/>
        <a:lstStyle/>
        <a:p>
          <a:endParaRPr lang="zh-CN" altLang="en-US"/>
        </a:p>
      </dgm:t>
    </dgm:pt>
    <dgm:pt modelId="{66A50489-92A9-3948-8CB5-62BBE1631478}" type="sibTrans" cxnId="{F5DCC396-3595-1A4E-BAD8-7730CE8AF8AF}">
      <dgm:prSet/>
      <dgm:spPr/>
      <dgm:t>
        <a:bodyPr/>
        <a:lstStyle/>
        <a:p>
          <a:endParaRPr lang="zh-CN" altLang="en-US"/>
        </a:p>
      </dgm:t>
    </dgm:pt>
    <dgm:pt modelId="{BAE51BB5-C976-9343-BF1F-17B1C8A532B0}">
      <dgm:prSet phldrT="[文本]"/>
      <dgm:spPr/>
      <dgm:t>
        <a:bodyPr/>
        <a:lstStyle/>
        <a:p>
          <a:r>
            <a:rPr lang="zh-CN" altLang="en-US" dirty="0" smtClean="0"/>
            <a:t>业务分离</a:t>
          </a:r>
          <a:endParaRPr lang="zh-CN" altLang="en-US" dirty="0"/>
        </a:p>
      </dgm:t>
    </dgm:pt>
    <dgm:pt modelId="{6D8E6203-B0E6-BE47-A83C-43A9BAE5CFF3}" type="parTrans" cxnId="{A8B6A0C2-F9BC-3244-B8DE-6628D832826A}">
      <dgm:prSet/>
      <dgm:spPr/>
      <dgm:t>
        <a:bodyPr/>
        <a:lstStyle/>
        <a:p>
          <a:endParaRPr lang="zh-CN" altLang="en-US"/>
        </a:p>
      </dgm:t>
    </dgm:pt>
    <dgm:pt modelId="{51CAB51F-8C4A-024E-8836-E9A536FBAAB1}" type="sibTrans" cxnId="{A8B6A0C2-F9BC-3244-B8DE-6628D832826A}">
      <dgm:prSet/>
      <dgm:spPr/>
      <dgm:t>
        <a:bodyPr/>
        <a:lstStyle/>
        <a:p>
          <a:endParaRPr lang="zh-CN" altLang="en-US"/>
        </a:p>
      </dgm:t>
    </dgm:pt>
    <dgm:pt modelId="{16E0BC40-3A56-3242-9B2C-53DF1C5FFD4E}" type="pres">
      <dgm:prSet presAssocID="{32B0AD3F-A321-DA45-A9A9-32E85BC3F2A7}" presName="Name0" presStyleCnt="0">
        <dgm:presLayoutVars>
          <dgm:chMax val="1"/>
          <dgm:dir/>
          <dgm:animLvl val="ctr"/>
          <dgm:resizeHandles val="exact"/>
        </dgm:presLayoutVars>
      </dgm:prSet>
      <dgm:spPr/>
      <dgm:t>
        <a:bodyPr/>
        <a:lstStyle/>
        <a:p>
          <a:endParaRPr lang="zh-CN" altLang="en-US"/>
        </a:p>
      </dgm:t>
    </dgm:pt>
    <dgm:pt modelId="{7632776A-79CB-FA49-BB5B-635D22F1228C}" type="pres">
      <dgm:prSet presAssocID="{C24634B0-CCB4-7941-B519-51C225D64760}" presName="centerShape" presStyleLbl="node0" presStyleIdx="0" presStyleCnt="1"/>
      <dgm:spPr/>
      <dgm:t>
        <a:bodyPr/>
        <a:lstStyle/>
        <a:p>
          <a:endParaRPr lang="zh-CN" altLang="en-US"/>
        </a:p>
      </dgm:t>
    </dgm:pt>
    <dgm:pt modelId="{40DDCF38-D15E-DA40-AE34-C0ADAA2D47C8}" type="pres">
      <dgm:prSet presAssocID="{13D39A08-7301-B04B-A815-855DEF779044}" presName="node" presStyleLbl="node1" presStyleIdx="0" presStyleCnt="4">
        <dgm:presLayoutVars>
          <dgm:bulletEnabled val="1"/>
        </dgm:presLayoutVars>
      </dgm:prSet>
      <dgm:spPr/>
      <dgm:t>
        <a:bodyPr/>
        <a:lstStyle/>
        <a:p>
          <a:endParaRPr lang="zh-CN" altLang="en-US"/>
        </a:p>
      </dgm:t>
    </dgm:pt>
    <dgm:pt modelId="{399E4E9E-C9D9-544C-B5AB-CA6597BADC39}" type="pres">
      <dgm:prSet presAssocID="{13D39A08-7301-B04B-A815-855DEF779044}" presName="dummy" presStyleCnt="0"/>
      <dgm:spPr/>
    </dgm:pt>
    <dgm:pt modelId="{A3472896-7118-9D41-96FB-94E6FC351F10}" type="pres">
      <dgm:prSet presAssocID="{AEEF19BF-62AC-4844-9E8A-B438CDA06FFE}" presName="sibTrans" presStyleLbl="sibTrans2D1" presStyleIdx="0" presStyleCnt="4"/>
      <dgm:spPr/>
      <dgm:t>
        <a:bodyPr/>
        <a:lstStyle/>
        <a:p>
          <a:endParaRPr lang="zh-CN" altLang="en-US"/>
        </a:p>
      </dgm:t>
    </dgm:pt>
    <dgm:pt modelId="{A1963B78-A16C-5B42-BD89-4FEC288AD183}" type="pres">
      <dgm:prSet presAssocID="{63C692C3-952D-3F45-A61E-69045D2C26A7}" presName="node" presStyleLbl="node1" presStyleIdx="1" presStyleCnt="4">
        <dgm:presLayoutVars>
          <dgm:bulletEnabled val="1"/>
        </dgm:presLayoutVars>
      </dgm:prSet>
      <dgm:spPr/>
      <dgm:t>
        <a:bodyPr/>
        <a:lstStyle/>
        <a:p>
          <a:endParaRPr lang="zh-CN" altLang="en-US"/>
        </a:p>
      </dgm:t>
    </dgm:pt>
    <dgm:pt modelId="{4F83E68E-6E0C-8149-AA56-E93EA036E315}" type="pres">
      <dgm:prSet presAssocID="{63C692C3-952D-3F45-A61E-69045D2C26A7}" presName="dummy" presStyleCnt="0"/>
      <dgm:spPr/>
    </dgm:pt>
    <dgm:pt modelId="{1E56FA7C-D185-2D47-94D3-870860B992A0}" type="pres">
      <dgm:prSet presAssocID="{B52D26F0-4ADF-8842-AA35-2B6B620D3254}" presName="sibTrans" presStyleLbl="sibTrans2D1" presStyleIdx="1" presStyleCnt="4"/>
      <dgm:spPr/>
      <dgm:t>
        <a:bodyPr/>
        <a:lstStyle/>
        <a:p>
          <a:endParaRPr lang="zh-CN" altLang="en-US"/>
        </a:p>
      </dgm:t>
    </dgm:pt>
    <dgm:pt modelId="{D4925C8C-13B7-C543-923B-80475377B633}" type="pres">
      <dgm:prSet presAssocID="{84FBA727-8619-834A-AA08-B8BCE59CE6CD}" presName="node" presStyleLbl="node1" presStyleIdx="2" presStyleCnt="4">
        <dgm:presLayoutVars>
          <dgm:bulletEnabled val="1"/>
        </dgm:presLayoutVars>
      </dgm:prSet>
      <dgm:spPr/>
      <dgm:t>
        <a:bodyPr/>
        <a:lstStyle/>
        <a:p>
          <a:endParaRPr lang="zh-CN" altLang="en-US"/>
        </a:p>
      </dgm:t>
    </dgm:pt>
    <dgm:pt modelId="{0706E28B-13F6-AC4A-BDDF-1B7147A39D78}" type="pres">
      <dgm:prSet presAssocID="{84FBA727-8619-834A-AA08-B8BCE59CE6CD}" presName="dummy" presStyleCnt="0"/>
      <dgm:spPr/>
    </dgm:pt>
    <dgm:pt modelId="{F1C9C0B9-9A5B-A742-8E31-8E4165D7756F}" type="pres">
      <dgm:prSet presAssocID="{66A50489-92A9-3948-8CB5-62BBE1631478}" presName="sibTrans" presStyleLbl="sibTrans2D1" presStyleIdx="2" presStyleCnt="4"/>
      <dgm:spPr/>
      <dgm:t>
        <a:bodyPr/>
        <a:lstStyle/>
        <a:p>
          <a:endParaRPr lang="zh-CN" altLang="en-US"/>
        </a:p>
      </dgm:t>
    </dgm:pt>
    <dgm:pt modelId="{2AF92462-2B7C-6548-9056-9A9A27ECFC36}" type="pres">
      <dgm:prSet presAssocID="{BAE51BB5-C976-9343-BF1F-17B1C8A532B0}" presName="node" presStyleLbl="node1" presStyleIdx="3" presStyleCnt="4">
        <dgm:presLayoutVars>
          <dgm:bulletEnabled val="1"/>
        </dgm:presLayoutVars>
      </dgm:prSet>
      <dgm:spPr/>
      <dgm:t>
        <a:bodyPr/>
        <a:lstStyle/>
        <a:p>
          <a:endParaRPr lang="zh-CN" altLang="en-US"/>
        </a:p>
      </dgm:t>
    </dgm:pt>
    <dgm:pt modelId="{CC1D54FE-D0B2-3441-9364-2D4E58B67344}" type="pres">
      <dgm:prSet presAssocID="{BAE51BB5-C976-9343-BF1F-17B1C8A532B0}" presName="dummy" presStyleCnt="0"/>
      <dgm:spPr/>
    </dgm:pt>
    <dgm:pt modelId="{CA7CA4BA-3C07-634F-A5B7-23AA4FEF9847}" type="pres">
      <dgm:prSet presAssocID="{51CAB51F-8C4A-024E-8836-E9A536FBAAB1}" presName="sibTrans" presStyleLbl="sibTrans2D1" presStyleIdx="3" presStyleCnt="4"/>
      <dgm:spPr/>
      <dgm:t>
        <a:bodyPr/>
        <a:lstStyle/>
        <a:p>
          <a:endParaRPr lang="zh-CN" altLang="en-US"/>
        </a:p>
      </dgm:t>
    </dgm:pt>
  </dgm:ptLst>
  <dgm:cxnLst>
    <dgm:cxn modelId="{F5DCC396-3595-1A4E-BAD8-7730CE8AF8AF}" srcId="{C24634B0-CCB4-7941-B519-51C225D64760}" destId="{84FBA727-8619-834A-AA08-B8BCE59CE6CD}" srcOrd="2" destOrd="0" parTransId="{9295AFD5-FD15-554F-89D5-4B77297D6580}" sibTransId="{66A50489-92A9-3948-8CB5-62BBE1631478}"/>
    <dgm:cxn modelId="{EA27C29F-2B7B-0448-9A64-3B8D5717E717}" type="presOf" srcId="{51CAB51F-8C4A-024E-8836-E9A536FBAAB1}" destId="{CA7CA4BA-3C07-634F-A5B7-23AA4FEF9847}" srcOrd="0" destOrd="0" presId="urn:microsoft.com/office/officeart/2005/8/layout/radial6"/>
    <dgm:cxn modelId="{40B99EF1-B8B6-4B43-A289-17802C0EA967}" type="presOf" srcId="{32B0AD3F-A321-DA45-A9A9-32E85BC3F2A7}" destId="{16E0BC40-3A56-3242-9B2C-53DF1C5FFD4E}" srcOrd="0" destOrd="0" presId="urn:microsoft.com/office/officeart/2005/8/layout/radial6"/>
    <dgm:cxn modelId="{D732975A-8F2F-5145-88C7-183908DB5236}" type="presOf" srcId="{BAE51BB5-C976-9343-BF1F-17B1C8A532B0}" destId="{2AF92462-2B7C-6548-9056-9A9A27ECFC36}" srcOrd="0" destOrd="0" presId="urn:microsoft.com/office/officeart/2005/8/layout/radial6"/>
    <dgm:cxn modelId="{41D82795-E5BA-5A49-9E03-0EBF46A8EC10}" type="presOf" srcId="{63C692C3-952D-3F45-A61E-69045D2C26A7}" destId="{A1963B78-A16C-5B42-BD89-4FEC288AD183}" srcOrd="0" destOrd="0" presId="urn:microsoft.com/office/officeart/2005/8/layout/radial6"/>
    <dgm:cxn modelId="{BD89598C-24CD-7C48-BC80-DB832FA973B1}" srcId="{C24634B0-CCB4-7941-B519-51C225D64760}" destId="{63C692C3-952D-3F45-A61E-69045D2C26A7}" srcOrd="1" destOrd="0" parTransId="{D1AB2B58-FCF5-9A4F-B1AD-47BE9635FC14}" sibTransId="{B52D26F0-4ADF-8842-AA35-2B6B620D3254}"/>
    <dgm:cxn modelId="{B3652DF9-B4DD-5446-A2D7-4959C187062A}" type="presOf" srcId="{B52D26F0-4ADF-8842-AA35-2B6B620D3254}" destId="{1E56FA7C-D185-2D47-94D3-870860B992A0}" srcOrd="0" destOrd="0" presId="urn:microsoft.com/office/officeart/2005/8/layout/radial6"/>
    <dgm:cxn modelId="{DD88BE86-99E6-1D4F-AF86-BB7BA1C41215}" type="presOf" srcId="{AEEF19BF-62AC-4844-9E8A-B438CDA06FFE}" destId="{A3472896-7118-9D41-96FB-94E6FC351F10}" srcOrd="0" destOrd="0" presId="urn:microsoft.com/office/officeart/2005/8/layout/radial6"/>
    <dgm:cxn modelId="{1679031F-BC67-9547-8118-17F10691FEF2}" srcId="{C24634B0-CCB4-7941-B519-51C225D64760}" destId="{13D39A08-7301-B04B-A815-855DEF779044}" srcOrd="0" destOrd="0" parTransId="{A9BF9F9E-876D-2F46-802D-C8EF44522103}" sibTransId="{AEEF19BF-62AC-4844-9E8A-B438CDA06FFE}"/>
    <dgm:cxn modelId="{1BC82232-EF48-614A-9A09-7F3E5499544D}" srcId="{32B0AD3F-A321-DA45-A9A9-32E85BC3F2A7}" destId="{C24634B0-CCB4-7941-B519-51C225D64760}" srcOrd="0" destOrd="0" parTransId="{CF688591-FD69-D248-9254-21C661403CBF}" sibTransId="{5B72B608-9FD1-D748-ABD8-397A223F0620}"/>
    <dgm:cxn modelId="{D3120F61-7B80-E248-8DA4-79F0D54B79B5}" type="presOf" srcId="{66A50489-92A9-3948-8CB5-62BBE1631478}" destId="{F1C9C0B9-9A5B-A742-8E31-8E4165D7756F}" srcOrd="0" destOrd="0" presId="urn:microsoft.com/office/officeart/2005/8/layout/radial6"/>
    <dgm:cxn modelId="{9925C0DC-6033-E640-A03C-4D5070449A6B}" type="presOf" srcId="{C24634B0-CCB4-7941-B519-51C225D64760}" destId="{7632776A-79CB-FA49-BB5B-635D22F1228C}" srcOrd="0" destOrd="0" presId="urn:microsoft.com/office/officeart/2005/8/layout/radial6"/>
    <dgm:cxn modelId="{03EC4B37-39C4-F64D-B496-8B21A4E5860B}" type="presOf" srcId="{13D39A08-7301-B04B-A815-855DEF779044}" destId="{40DDCF38-D15E-DA40-AE34-C0ADAA2D47C8}" srcOrd="0" destOrd="0" presId="urn:microsoft.com/office/officeart/2005/8/layout/radial6"/>
    <dgm:cxn modelId="{BAA50D3F-2F33-8A4A-B0E5-F51FBC696B7B}" type="presOf" srcId="{84FBA727-8619-834A-AA08-B8BCE59CE6CD}" destId="{D4925C8C-13B7-C543-923B-80475377B633}" srcOrd="0" destOrd="0" presId="urn:microsoft.com/office/officeart/2005/8/layout/radial6"/>
    <dgm:cxn modelId="{A8B6A0C2-F9BC-3244-B8DE-6628D832826A}" srcId="{C24634B0-CCB4-7941-B519-51C225D64760}" destId="{BAE51BB5-C976-9343-BF1F-17B1C8A532B0}" srcOrd="3" destOrd="0" parTransId="{6D8E6203-B0E6-BE47-A83C-43A9BAE5CFF3}" sibTransId="{51CAB51F-8C4A-024E-8836-E9A536FBAAB1}"/>
    <dgm:cxn modelId="{75D56917-069C-704D-ACCF-48DEFAFACC0B}" type="presParOf" srcId="{16E0BC40-3A56-3242-9B2C-53DF1C5FFD4E}" destId="{7632776A-79CB-FA49-BB5B-635D22F1228C}" srcOrd="0" destOrd="0" presId="urn:microsoft.com/office/officeart/2005/8/layout/radial6"/>
    <dgm:cxn modelId="{65FAD603-FDC9-9C44-AABD-FA3889978015}" type="presParOf" srcId="{16E0BC40-3A56-3242-9B2C-53DF1C5FFD4E}" destId="{40DDCF38-D15E-DA40-AE34-C0ADAA2D47C8}" srcOrd="1" destOrd="0" presId="urn:microsoft.com/office/officeart/2005/8/layout/radial6"/>
    <dgm:cxn modelId="{799A2111-676A-0F46-A94E-368AD17CED84}" type="presParOf" srcId="{16E0BC40-3A56-3242-9B2C-53DF1C5FFD4E}" destId="{399E4E9E-C9D9-544C-B5AB-CA6597BADC39}" srcOrd="2" destOrd="0" presId="urn:microsoft.com/office/officeart/2005/8/layout/radial6"/>
    <dgm:cxn modelId="{1242C97E-DFE0-B14D-B7D0-EC897D8006D8}" type="presParOf" srcId="{16E0BC40-3A56-3242-9B2C-53DF1C5FFD4E}" destId="{A3472896-7118-9D41-96FB-94E6FC351F10}" srcOrd="3" destOrd="0" presId="urn:microsoft.com/office/officeart/2005/8/layout/radial6"/>
    <dgm:cxn modelId="{5AE54C48-11B9-1C4F-8B1D-7955552F37A3}" type="presParOf" srcId="{16E0BC40-3A56-3242-9B2C-53DF1C5FFD4E}" destId="{A1963B78-A16C-5B42-BD89-4FEC288AD183}" srcOrd="4" destOrd="0" presId="urn:microsoft.com/office/officeart/2005/8/layout/radial6"/>
    <dgm:cxn modelId="{6AC965AB-3654-5C4C-A43A-3307072C9E02}" type="presParOf" srcId="{16E0BC40-3A56-3242-9B2C-53DF1C5FFD4E}" destId="{4F83E68E-6E0C-8149-AA56-E93EA036E315}" srcOrd="5" destOrd="0" presId="urn:microsoft.com/office/officeart/2005/8/layout/radial6"/>
    <dgm:cxn modelId="{B5021006-A9FF-1242-966C-A4FA819AB5BF}" type="presParOf" srcId="{16E0BC40-3A56-3242-9B2C-53DF1C5FFD4E}" destId="{1E56FA7C-D185-2D47-94D3-870860B992A0}" srcOrd="6" destOrd="0" presId="urn:microsoft.com/office/officeart/2005/8/layout/radial6"/>
    <dgm:cxn modelId="{CB26D350-CB01-FC4E-B9D3-20F3EEA3233E}" type="presParOf" srcId="{16E0BC40-3A56-3242-9B2C-53DF1C5FFD4E}" destId="{D4925C8C-13B7-C543-923B-80475377B633}" srcOrd="7" destOrd="0" presId="urn:microsoft.com/office/officeart/2005/8/layout/radial6"/>
    <dgm:cxn modelId="{62488BEB-99A5-BA4F-B308-5851EC9D7F9F}" type="presParOf" srcId="{16E0BC40-3A56-3242-9B2C-53DF1C5FFD4E}" destId="{0706E28B-13F6-AC4A-BDDF-1B7147A39D78}" srcOrd="8" destOrd="0" presId="urn:microsoft.com/office/officeart/2005/8/layout/radial6"/>
    <dgm:cxn modelId="{30A70F02-3ACA-3441-820B-BAA58D430ED0}" type="presParOf" srcId="{16E0BC40-3A56-3242-9B2C-53DF1C5FFD4E}" destId="{F1C9C0B9-9A5B-A742-8E31-8E4165D7756F}" srcOrd="9" destOrd="0" presId="urn:microsoft.com/office/officeart/2005/8/layout/radial6"/>
    <dgm:cxn modelId="{73782B83-6B80-864C-B69A-BDFD3FA3ED49}" type="presParOf" srcId="{16E0BC40-3A56-3242-9B2C-53DF1C5FFD4E}" destId="{2AF92462-2B7C-6548-9056-9A9A27ECFC36}" srcOrd="10" destOrd="0" presId="urn:microsoft.com/office/officeart/2005/8/layout/radial6"/>
    <dgm:cxn modelId="{66FC9CF5-E146-8A4C-8860-A8A3B34CF1B4}" type="presParOf" srcId="{16E0BC40-3A56-3242-9B2C-53DF1C5FFD4E}" destId="{CC1D54FE-D0B2-3441-9364-2D4E58B67344}" srcOrd="11" destOrd="0" presId="urn:microsoft.com/office/officeart/2005/8/layout/radial6"/>
    <dgm:cxn modelId="{A4786B53-6B9C-2241-99F5-A1C562D54C0E}" type="presParOf" srcId="{16E0BC40-3A56-3242-9B2C-53DF1C5FFD4E}" destId="{CA7CA4BA-3C07-634F-A5B7-23AA4FEF984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DC832D-737A-0B4D-8477-62044A7A2A97}"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3024A9FF-323C-7141-8619-A801A85B2B1A}">
      <dgm:prSet phldrT="[文本]"/>
      <dgm:spPr/>
      <dgm:t>
        <a:bodyPr/>
        <a:lstStyle/>
        <a:p>
          <a:r>
            <a:rPr lang="zh-CN" altLang="en-US" dirty="0" smtClean="0"/>
            <a:t>接口代理</a:t>
          </a:r>
          <a:endParaRPr lang="zh-CN" altLang="en-US" dirty="0"/>
        </a:p>
      </dgm:t>
    </dgm:pt>
    <dgm:pt modelId="{E4D0B832-CD07-B841-8B1A-689AA9522354}" type="parTrans" cxnId="{7C14B639-BC9F-3E4C-9796-147D92887237}">
      <dgm:prSet/>
      <dgm:spPr/>
      <dgm:t>
        <a:bodyPr/>
        <a:lstStyle/>
        <a:p>
          <a:endParaRPr lang="zh-CN" altLang="en-US"/>
        </a:p>
      </dgm:t>
    </dgm:pt>
    <dgm:pt modelId="{CE604086-5BC5-DE48-8FFD-FABFEB35D7A9}" type="sibTrans" cxnId="{7C14B639-BC9F-3E4C-9796-147D92887237}">
      <dgm:prSet/>
      <dgm:spPr/>
      <dgm:t>
        <a:bodyPr/>
        <a:lstStyle/>
        <a:p>
          <a:endParaRPr lang="zh-CN" altLang="en-US"/>
        </a:p>
      </dgm:t>
    </dgm:pt>
    <dgm:pt modelId="{A20FF19E-2B42-4D40-82F5-4FF1699B9972}">
      <dgm:prSet phldrT="[文本]"/>
      <dgm:spPr/>
      <dgm:t>
        <a:bodyPr/>
        <a:lstStyle/>
        <a:p>
          <a:r>
            <a:rPr lang="zh-CN" altLang="en-US" dirty="0" smtClean="0"/>
            <a:t>代理</a:t>
          </a:r>
          <a:endParaRPr lang="zh-CN" altLang="en-US" dirty="0"/>
        </a:p>
      </dgm:t>
    </dgm:pt>
    <dgm:pt modelId="{74CEDE62-5287-4846-AFE1-06F77C0BC1BB}" type="parTrans" cxnId="{F9A0E244-9B9E-8A42-BFF6-8CA418A05A65}">
      <dgm:prSet/>
      <dgm:spPr/>
      <dgm:t>
        <a:bodyPr/>
        <a:lstStyle/>
        <a:p>
          <a:endParaRPr lang="zh-CN" altLang="en-US"/>
        </a:p>
      </dgm:t>
    </dgm:pt>
    <dgm:pt modelId="{C7EEC884-840A-5445-9A8B-9A55F6A02DBB}" type="sibTrans" cxnId="{F9A0E244-9B9E-8A42-BFF6-8CA418A05A65}">
      <dgm:prSet/>
      <dgm:spPr/>
      <dgm:t>
        <a:bodyPr/>
        <a:lstStyle/>
        <a:p>
          <a:endParaRPr lang="zh-CN" altLang="en-US"/>
        </a:p>
      </dgm:t>
    </dgm:pt>
    <dgm:pt modelId="{D6E22C21-8D83-C746-B51D-4F7BF8AF7639}">
      <dgm:prSet phldrT="[文本]"/>
      <dgm:spPr/>
      <dgm:t>
        <a:bodyPr/>
        <a:lstStyle/>
        <a:p>
          <a:r>
            <a:rPr lang="zh-CN" altLang="en-US" dirty="0" smtClean="0"/>
            <a:t>字节码操作</a:t>
          </a:r>
          <a:endParaRPr lang="zh-CN" altLang="en-US" dirty="0"/>
        </a:p>
      </dgm:t>
    </dgm:pt>
    <dgm:pt modelId="{DF11B73D-ECF9-164C-A0B6-A7ACF6521FF0}" type="parTrans" cxnId="{3BBB5497-0153-2843-8F53-66DA4BB4997D}">
      <dgm:prSet/>
      <dgm:spPr/>
      <dgm:t>
        <a:bodyPr/>
        <a:lstStyle/>
        <a:p>
          <a:endParaRPr lang="zh-CN" altLang="en-US"/>
        </a:p>
      </dgm:t>
    </dgm:pt>
    <dgm:pt modelId="{FB34DCEE-C516-5441-8D4E-C2E1A7DD1693}" type="sibTrans" cxnId="{3BBB5497-0153-2843-8F53-66DA4BB4997D}">
      <dgm:prSet/>
      <dgm:spPr/>
      <dgm:t>
        <a:bodyPr/>
        <a:lstStyle/>
        <a:p>
          <a:endParaRPr lang="zh-CN" altLang="en-US"/>
        </a:p>
      </dgm:t>
    </dgm:pt>
    <dgm:pt modelId="{575D4A14-B68A-E14D-B0F4-BFBAD557128D}">
      <dgm:prSet phldrT="[文本]"/>
      <dgm:spPr/>
      <dgm:t>
        <a:bodyPr/>
        <a:lstStyle/>
        <a:p>
          <a:r>
            <a:rPr lang="en-US" altLang="zh-CN" dirty="0" smtClean="0"/>
            <a:t>CGLIB</a:t>
          </a:r>
          <a:r>
            <a:rPr lang="zh-CN" altLang="en-US" dirty="0" smtClean="0"/>
            <a:t> 动态生成字节码替换方法</a:t>
          </a:r>
          <a:endParaRPr lang="zh-CN" altLang="en-US" dirty="0"/>
        </a:p>
      </dgm:t>
    </dgm:pt>
    <dgm:pt modelId="{453572F3-892E-A14D-AC57-BB773AFD58A4}" type="parTrans" cxnId="{E356B069-1910-E04B-8B2B-5333A8C90B51}">
      <dgm:prSet/>
      <dgm:spPr/>
      <dgm:t>
        <a:bodyPr/>
        <a:lstStyle/>
        <a:p>
          <a:endParaRPr lang="zh-CN" altLang="en-US"/>
        </a:p>
      </dgm:t>
    </dgm:pt>
    <dgm:pt modelId="{7F601003-781C-ED42-B09D-4E5A45B8EDD1}" type="sibTrans" cxnId="{E356B069-1910-E04B-8B2B-5333A8C90B51}">
      <dgm:prSet/>
      <dgm:spPr/>
      <dgm:t>
        <a:bodyPr/>
        <a:lstStyle/>
        <a:p>
          <a:endParaRPr lang="zh-CN" altLang="en-US"/>
        </a:p>
      </dgm:t>
    </dgm:pt>
    <dgm:pt modelId="{5DF1C120-E4D5-8440-AFDE-1C113B83A95A}">
      <dgm:prSet phldrT="[文本]"/>
      <dgm:spPr/>
      <dgm:t>
        <a:bodyPr/>
        <a:lstStyle/>
        <a:p>
          <a:r>
            <a:rPr lang="en-US" altLang="zh-CN" dirty="0" err="1" smtClean="0"/>
            <a:t>DexMaker</a:t>
          </a:r>
          <a:endParaRPr lang="zh-CN" altLang="en-US" dirty="0"/>
        </a:p>
      </dgm:t>
    </dgm:pt>
    <dgm:pt modelId="{BD2A44B8-60EC-8148-AE76-2D9D72420EBB}" type="parTrans" cxnId="{6F932944-C519-8542-944C-9AE9497E9D39}">
      <dgm:prSet/>
      <dgm:spPr/>
      <dgm:t>
        <a:bodyPr/>
        <a:lstStyle/>
        <a:p>
          <a:endParaRPr lang="zh-CN" altLang="en-US"/>
        </a:p>
      </dgm:t>
    </dgm:pt>
    <dgm:pt modelId="{302FFF44-7861-BE46-876F-5B03A8C8C260}" type="sibTrans" cxnId="{6F932944-C519-8542-944C-9AE9497E9D39}">
      <dgm:prSet/>
      <dgm:spPr/>
      <dgm:t>
        <a:bodyPr/>
        <a:lstStyle/>
        <a:p>
          <a:endParaRPr lang="zh-CN" altLang="en-US"/>
        </a:p>
      </dgm:t>
    </dgm:pt>
    <dgm:pt modelId="{B8A65842-D77F-6342-8D1B-61002C2A0C0A}">
      <dgm:prSet phldrT="[文本]"/>
      <dgm:spPr/>
      <dgm:t>
        <a:bodyPr/>
        <a:lstStyle/>
        <a:p>
          <a:r>
            <a:rPr lang="zh-CN" altLang="en-US" dirty="0" smtClean="0"/>
            <a:t>编译期间 </a:t>
          </a:r>
          <a:r>
            <a:rPr lang="en-US" altLang="zh-CN" dirty="0" smtClean="0"/>
            <a:t>APT</a:t>
          </a:r>
          <a:endParaRPr lang="zh-CN" altLang="en-US" dirty="0"/>
        </a:p>
      </dgm:t>
    </dgm:pt>
    <dgm:pt modelId="{470FC3C7-196B-DB41-834B-B9C237C1D9E3}" type="parTrans" cxnId="{7CD141EE-562F-6F46-A590-9CF34F650A6B}">
      <dgm:prSet/>
      <dgm:spPr/>
      <dgm:t>
        <a:bodyPr/>
        <a:lstStyle/>
        <a:p>
          <a:endParaRPr lang="zh-CN" altLang="en-US"/>
        </a:p>
      </dgm:t>
    </dgm:pt>
    <dgm:pt modelId="{8E9DB2B0-9241-5B4A-8544-51D6869E60B8}" type="sibTrans" cxnId="{7CD141EE-562F-6F46-A590-9CF34F650A6B}">
      <dgm:prSet/>
      <dgm:spPr/>
      <dgm:t>
        <a:bodyPr/>
        <a:lstStyle/>
        <a:p>
          <a:endParaRPr lang="zh-CN" altLang="en-US"/>
        </a:p>
      </dgm:t>
    </dgm:pt>
    <dgm:pt modelId="{9DCFDF2C-260B-974E-8C2D-1114BCA0E7AB}">
      <dgm:prSet phldrT="[文本]"/>
      <dgm:spPr/>
      <dgm:t>
        <a:bodyPr/>
        <a:lstStyle/>
        <a:p>
          <a:r>
            <a:rPr lang="en-US" altLang="zh-CN" dirty="0" smtClean="0"/>
            <a:t>APT</a:t>
          </a:r>
          <a:r>
            <a:rPr lang="zh-CN" altLang="en-US" dirty="0" smtClean="0"/>
            <a:t> 生成方法</a:t>
          </a:r>
          <a:r>
            <a:rPr lang="en-US" altLang="zh-CN" dirty="0" smtClean="0"/>
            <a:t>(java),</a:t>
          </a:r>
          <a:r>
            <a:rPr lang="zh-CN" altLang="en-US" dirty="0" smtClean="0"/>
            <a:t>替换 </a:t>
          </a:r>
          <a:r>
            <a:rPr lang="en-US" altLang="zh-CN" dirty="0" smtClean="0"/>
            <a:t>hook</a:t>
          </a:r>
          <a:r>
            <a:rPr lang="zh-CN" altLang="en-US" dirty="0" smtClean="0"/>
            <a:t> 原有方法</a:t>
          </a:r>
          <a:endParaRPr lang="zh-CN" altLang="en-US" dirty="0"/>
        </a:p>
      </dgm:t>
    </dgm:pt>
    <dgm:pt modelId="{F68EAC65-1648-4F43-80CA-3580976EAF95}" type="parTrans" cxnId="{46EC24D3-B203-C346-9858-9D14DE8F2F66}">
      <dgm:prSet/>
      <dgm:spPr/>
      <dgm:t>
        <a:bodyPr/>
        <a:lstStyle/>
        <a:p>
          <a:endParaRPr lang="zh-CN" altLang="en-US"/>
        </a:p>
      </dgm:t>
    </dgm:pt>
    <dgm:pt modelId="{11B1C727-0A40-244F-9A71-B2A68360D9E3}" type="sibTrans" cxnId="{46EC24D3-B203-C346-9858-9D14DE8F2F66}">
      <dgm:prSet/>
      <dgm:spPr/>
      <dgm:t>
        <a:bodyPr/>
        <a:lstStyle/>
        <a:p>
          <a:endParaRPr lang="zh-CN" altLang="en-US"/>
        </a:p>
      </dgm:t>
    </dgm:pt>
    <dgm:pt modelId="{1BFA12EF-A9A9-1A4C-8A4C-1C15B61AECDA}">
      <dgm:prSet phldrT="[文本]"/>
      <dgm:spPr/>
      <dgm:t>
        <a:bodyPr/>
        <a:lstStyle/>
        <a:p>
          <a:r>
            <a:rPr lang="zh-CN" altLang="en-US" dirty="0" smtClean="0"/>
            <a:t>动态代理</a:t>
          </a:r>
          <a:endParaRPr lang="zh-CN" altLang="en-US" dirty="0"/>
        </a:p>
      </dgm:t>
    </dgm:pt>
    <dgm:pt modelId="{3A8AA722-1C9E-E641-99FE-EC0256562FA7}" type="sibTrans" cxnId="{4EA258CE-91FE-8140-B494-DD80999C29BB}">
      <dgm:prSet/>
      <dgm:spPr/>
      <dgm:t>
        <a:bodyPr/>
        <a:lstStyle/>
        <a:p>
          <a:endParaRPr lang="zh-CN" altLang="en-US"/>
        </a:p>
      </dgm:t>
    </dgm:pt>
    <dgm:pt modelId="{B1FA1613-C880-6543-B4EC-5C08F2A112FC}" type="parTrans" cxnId="{4EA258CE-91FE-8140-B494-DD80999C29BB}">
      <dgm:prSet/>
      <dgm:spPr/>
      <dgm:t>
        <a:bodyPr/>
        <a:lstStyle/>
        <a:p>
          <a:endParaRPr lang="zh-CN" altLang="en-US"/>
        </a:p>
      </dgm:t>
    </dgm:pt>
    <dgm:pt modelId="{AE7DABE0-8ACF-6840-97D7-C2151C5A6CE3}" type="pres">
      <dgm:prSet presAssocID="{10DC832D-737A-0B4D-8477-62044A7A2A97}" presName="linearFlow" presStyleCnt="0">
        <dgm:presLayoutVars>
          <dgm:dir/>
          <dgm:animLvl val="lvl"/>
          <dgm:resizeHandles val="exact"/>
        </dgm:presLayoutVars>
      </dgm:prSet>
      <dgm:spPr/>
      <dgm:t>
        <a:bodyPr/>
        <a:lstStyle/>
        <a:p>
          <a:endParaRPr lang="zh-CN" altLang="en-US"/>
        </a:p>
      </dgm:t>
    </dgm:pt>
    <dgm:pt modelId="{CBF29AD0-8D61-AF48-AB4A-58C64A5F4F55}" type="pres">
      <dgm:prSet presAssocID="{3024A9FF-323C-7141-8619-A801A85B2B1A}" presName="composite" presStyleCnt="0"/>
      <dgm:spPr/>
    </dgm:pt>
    <dgm:pt modelId="{E42E659F-77B4-FD4B-87F1-533F0DDB98D5}" type="pres">
      <dgm:prSet presAssocID="{3024A9FF-323C-7141-8619-A801A85B2B1A}" presName="parentText" presStyleLbl="alignNode1" presStyleIdx="0" presStyleCnt="3">
        <dgm:presLayoutVars>
          <dgm:chMax val="1"/>
          <dgm:bulletEnabled val="1"/>
        </dgm:presLayoutVars>
      </dgm:prSet>
      <dgm:spPr/>
      <dgm:t>
        <a:bodyPr/>
        <a:lstStyle/>
        <a:p>
          <a:endParaRPr lang="zh-CN" altLang="en-US"/>
        </a:p>
      </dgm:t>
    </dgm:pt>
    <dgm:pt modelId="{E99994D2-A43D-7945-8AB5-5774CFF07B8D}" type="pres">
      <dgm:prSet presAssocID="{3024A9FF-323C-7141-8619-A801A85B2B1A}" presName="descendantText" presStyleLbl="alignAcc1" presStyleIdx="0" presStyleCnt="3">
        <dgm:presLayoutVars>
          <dgm:bulletEnabled val="1"/>
        </dgm:presLayoutVars>
      </dgm:prSet>
      <dgm:spPr/>
      <dgm:t>
        <a:bodyPr/>
        <a:lstStyle/>
        <a:p>
          <a:endParaRPr lang="zh-CN" altLang="en-US"/>
        </a:p>
      </dgm:t>
    </dgm:pt>
    <dgm:pt modelId="{7D8116E3-7B3B-DE44-A8A2-7E9EE54FF2B0}" type="pres">
      <dgm:prSet presAssocID="{CE604086-5BC5-DE48-8FFD-FABFEB35D7A9}" presName="sp" presStyleCnt="0"/>
      <dgm:spPr/>
    </dgm:pt>
    <dgm:pt modelId="{68611A4E-4F91-F243-983B-A429BAE040FB}" type="pres">
      <dgm:prSet presAssocID="{D6E22C21-8D83-C746-B51D-4F7BF8AF7639}" presName="composite" presStyleCnt="0"/>
      <dgm:spPr/>
    </dgm:pt>
    <dgm:pt modelId="{C42FDA04-D52E-B544-866F-C06869978E73}" type="pres">
      <dgm:prSet presAssocID="{D6E22C21-8D83-C746-B51D-4F7BF8AF7639}" presName="parentText" presStyleLbl="alignNode1" presStyleIdx="1" presStyleCnt="3">
        <dgm:presLayoutVars>
          <dgm:chMax val="1"/>
          <dgm:bulletEnabled val="1"/>
        </dgm:presLayoutVars>
      </dgm:prSet>
      <dgm:spPr/>
      <dgm:t>
        <a:bodyPr/>
        <a:lstStyle/>
        <a:p>
          <a:endParaRPr lang="zh-CN" altLang="en-US"/>
        </a:p>
      </dgm:t>
    </dgm:pt>
    <dgm:pt modelId="{5B5FCE28-AED8-A844-9D6B-0A245FEE4DDB}" type="pres">
      <dgm:prSet presAssocID="{D6E22C21-8D83-C746-B51D-4F7BF8AF7639}" presName="descendantText" presStyleLbl="alignAcc1" presStyleIdx="1" presStyleCnt="3">
        <dgm:presLayoutVars>
          <dgm:bulletEnabled val="1"/>
        </dgm:presLayoutVars>
      </dgm:prSet>
      <dgm:spPr/>
      <dgm:t>
        <a:bodyPr/>
        <a:lstStyle/>
        <a:p>
          <a:endParaRPr lang="zh-CN" altLang="en-US"/>
        </a:p>
      </dgm:t>
    </dgm:pt>
    <dgm:pt modelId="{31033B5C-5960-1D49-8279-3A54239138AD}" type="pres">
      <dgm:prSet presAssocID="{FB34DCEE-C516-5441-8D4E-C2E1A7DD1693}" presName="sp" presStyleCnt="0"/>
      <dgm:spPr/>
    </dgm:pt>
    <dgm:pt modelId="{E0AFD51B-57C5-E745-B514-C42DDA7C7F62}" type="pres">
      <dgm:prSet presAssocID="{B8A65842-D77F-6342-8D1B-61002C2A0C0A}" presName="composite" presStyleCnt="0"/>
      <dgm:spPr/>
    </dgm:pt>
    <dgm:pt modelId="{3AA1784C-57AE-0249-9B41-6A95BEBA47C0}" type="pres">
      <dgm:prSet presAssocID="{B8A65842-D77F-6342-8D1B-61002C2A0C0A}" presName="parentText" presStyleLbl="alignNode1" presStyleIdx="2" presStyleCnt="3">
        <dgm:presLayoutVars>
          <dgm:chMax val="1"/>
          <dgm:bulletEnabled val="1"/>
        </dgm:presLayoutVars>
      </dgm:prSet>
      <dgm:spPr/>
      <dgm:t>
        <a:bodyPr/>
        <a:lstStyle/>
        <a:p>
          <a:endParaRPr lang="zh-CN" altLang="en-US"/>
        </a:p>
      </dgm:t>
    </dgm:pt>
    <dgm:pt modelId="{43D56299-47BA-174C-A41A-0ACFEBD91A19}" type="pres">
      <dgm:prSet presAssocID="{B8A65842-D77F-6342-8D1B-61002C2A0C0A}" presName="descendantText" presStyleLbl="alignAcc1" presStyleIdx="2" presStyleCnt="3">
        <dgm:presLayoutVars>
          <dgm:bulletEnabled val="1"/>
        </dgm:presLayoutVars>
      </dgm:prSet>
      <dgm:spPr/>
      <dgm:t>
        <a:bodyPr/>
        <a:lstStyle/>
        <a:p>
          <a:endParaRPr lang="zh-CN" altLang="en-US"/>
        </a:p>
      </dgm:t>
    </dgm:pt>
  </dgm:ptLst>
  <dgm:cxnLst>
    <dgm:cxn modelId="{3BBB5497-0153-2843-8F53-66DA4BB4997D}" srcId="{10DC832D-737A-0B4D-8477-62044A7A2A97}" destId="{D6E22C21-8D83-C746-B51D-4F7BF8AF7639}" srcOrd="1" destOrd="0" parTransId="{DF11B73D-ECF9-164C-A0B6-A7ACF6521FF0}" sibTransId="{FB34DCEE-C516-5441-8D4E-C2E1A7DD1693}"/>
    <dgm:cxn modelId="{E356B069-1910-E04B-8B2B-5333A8C90B51}" srcId="{D6E22C21-8D83-C746-B51D-4F7BF8AF7639}" destId="{575D4A14-B68A-E14D-B0F4-BFBAD557128D}" srcOrd="0" destOrd="0" parTransId="{453572F3-892E-A14D-AC57-BB773AFD58A4}" sibTransId="{7F601003-781C-ED42-B09D-4E5A45B8EDD1}"/>
    <dgm:cxn modelId="{46EC24D3-B203-C346-9858-9D14DE8F2F66}" srcId="{B8A65842-D77F-6342-8D1B-61002C2A0C0A}" destId="{9DCFDF2C-260B-974E-8C2D-1114BCA0E7AB}" srcOrd="0" destOrd="0" parTransId="{F68EAC65-1648-4F43-80CA-3580976EAF95}" sibTransId="{11B1C727-0A40-244F-9A71-B2A68360D9E3}"/>
    <dgm:cxn modelId="{01A07E3A-2047-794C-92A0-61DF280D1C66}" type="presOf" srcId="{1BFA12EF-A9A9-1A4C-8A4C-1C15B61AECDA}" destId="{E99994D2-A43D-7945-8AB5-5774CFF07B8D}" srcOrd="0" destOrd="1" presId="urn:microsoft.com/office/officeart/2005/8/layout/chevron2"/>
    <dgm:cxn modelId="{4EA258CE-91FE-8140-B494-DD80999C29BB}" srcId="{3024A9FF-323C-7141-8619-A801A85B2B1A}" destId="{1BFA12EF-A9A9-1A4C-8A4C-1C15B61AECDA}" srcOrd="1" destOrd="0" parTransId="{B1FA1613-C880-6543-B4EC-5C08F2A112FC}" sibTransId="{3A8AA722-1C9E-E641-99FE-EC0256562FA7}"/>
    <dgm:cxn modelId="{3BCC37AD-0091-834A-8A70-A2363DA24BE1}" type="presOf" srcId="{A20FF19E-2B42-4D40-82F5-4FF1699B9972}" destId="{E99994D2-A43D-7945-8AB5-5774CFF07B8D}" srcOrd="0" destOrd="0" presId="urn:microsoft.com/office/officeart/2005/8/layout/chevron2"/>
    <dgm:cxn modelId="{E4FA174C-ACE4-E34D-8E23-53E143B0E4BA}" type="presOf" srcId="{B8A65842-D77F-6342-8D1B-61002C2A0C0A}" destId="{3AA1784C-57AE-0249-9B41-6A95BEBA47C0}" srcOrd="0" destOrd="0" presId="urn:microsoft.com/office/officeart/2005/8/layout/chevron2"/>
    <dgm:cxn modelId="{F9A0E244-9B9E-8A42-BFF6-8CA418A05A65}" srcId="{3024A9FF-323C-7141-8619-A801A85B2B1A}" destId="{A20FF19E-2B42-4D40-82F5-4FF1699B9972}" srcOrd="0" destOrd="0" parTransId="{74CEDE62-5287-4846-AFE1-06F77C0BC1BB}" sibTransId="{C7EEC884-840A-5445-9A8B-9A55F6A02DBB}"/>
    <dgm:cxn modelId="{7C14B639-BC9F-3E4C-9796-147D92887237}" srcId="{10DC832D-737A-0B4D-8477-62044A7A2A97}" destId="{3024A9FF-323C-7141-8619-A801A85B2B1A}" srcOrd="0" destOrd="0" parTransId="{E4D0B832-CD07-B841-8B1A-689AA9522354}" sibTransId="{CE604086-5BC5-DE48-8FFD-FABFEB35D7A9}"/>
    <dgm:cxn modelId="{6F932944-C519-8542-944C-9AE9497E9D39}" srcId="{D6E22C21-8D83-C746-B51D-4F7BF8AF7639}" destId="{5DF1C120-E4D5-8440-AFDE-1C113B83A95A}" srcOrd="1" destOrd="0" parTransId="{BD2A44B8-60EC-8148-AE76-2D9D72420EBB}" sibTransId="{302FFF44-7861-BE46-876F-5B03A8C8C260}"/>
    <dgm:cxn modelId="{D230071D-F5AC-E245-AB60-43A4C72D191B}" type="presOf" srcId="{10DC832D-737A-0B4D-8477-62044A7A2A97}" destId="{AE7DABE0-8ACF-6840-97D7-C2151C5A6CE3}" srcOrd="0" destOrd="0" presId="urn:microsoft.com/office/officeart/2005/8/layout/chevron2"/>
    <dgm:cxn modelId="{5DE3E8A2-A266-5442-88FE-1C4E0BB0EBC6}" type="presOf" srcId="{D6E22C21-8D83-C746-B51D-4F7BF8AF7639}" destId="{C42FDA04-D52E-B544-866F-C06869978E73}" srcOrd="0" destOrd="0" presId="urn:microsoft.com/office/officeart/2005/8/layout/chevron2"/>
    <dgm:cxn modelId="{C4511EB4-070B-4943-BF1E-659F17FC49C8}" type="presOf" srcId="{3024A9FF-323C-7141-8619-A801A85B2B1A}" destId="{E42E659F-77B4-FD4B-87F1-533F0DDB98D5}" srcOrd="0" destOrd="0" presId="urn:microsoft.com/office/officeart/2005/8/layout/chevron2"/>
    <dgm:cxn modelId="{C26C1629-2AC2-0744-AA76-C9A0548549F9}" type="presOf" srcId="{9DCFDF2C-260B-974E-8C2D-1114BCA0E7AB}" destId="{43D56299-47BA-174C-A41A-0ACFEBD91A19}" srcOrd="0" destOrd="0" presId="urn:microsoft.com/office/officeart/2005/8/layout/chevron2"/>
    <dgm:cxn modelId="{545DEE53-701F-6A4C-B31E-66BB9DEEFDE7}" type="presOf" srcId="{5DF1C120-E4D5-8440-AFDE-1C113B83A95A}" destId="{5B5FCE28-AED8-A844-9D6B-0A245FEE4DDB}" srcOrd="0" destOrd="1" presId="urn:microsoft.com/office/officeart/2005/8/layout/chevron2"/>
    <dgm:cxn modelId="{7CD141EE-562F-6F46-A590-9CF34F650A6B}" srcId="{10DC832D-737A-0B4D-8477-62044A7A2A97}" destId="{B8A65842-D77F-6342-8D1B-61002C2A0C0A}" srcOrd="2" destOrd="0" parTransId="{470FC3C7-196B-DB41-834B-B9C237C1D9E3}" sibTransId="{8E9DB2B0-9241-5B4A-8544-51D6869E60B8}"/>
    <dgm:cxn modelId="{0799B237-FC33-FE41-A2AF-5361206AC6BA}" type="presOf" srcId="{575D4A14-B68A-E14D-B0F4-BFBAD557128D}" destId="{5B5FCE28-AED8-A844-9D6B-0A245FEE4DDB}" srcOrd="0" destOrd="0" presId="urn:microsoft.com/office/officeart/2005/8/layout/chevron2"/>
    <dgm:cxn modelId="{4A123EDC-BA3F-6B43-83BF-2FE63E1E86AC}" type="presParOf" srcId="{AE7DABE0-8ACF-6840-97D7-C2151C5A6CE3}" destId="{CBF29AD0-8D61-AF48-AB4A-58C64A5F4F55}" srcOrd="0" destOrd="0" presId="urn:microsoft.com/office/officeart/2005/8/layout/chevron2"/>
    <dgm:cxn modelId="{30629C1A-E610-0746-903E-8E6A14FBEE9C}" type="presParOf" srcId="{CBF29AD0-8D61-AF48-AB4A-58C64A5F4F55}" destId="{E42E659F-77B4-FD4B-87F1-533F0DDB98D5}" srcOrd="0" destOrd="0" presId="urn:microsoft.com/office/officeart/2005/8/layout/chevron2"/>
    <dgm:cxn modelId="{3B5E3866-AB97-364E-99AA-C2FABA1CCA38}" type="presParOf" srcId="{CBF29AD0-8D61-AF48-AB4A-58C64A5F4F55}" destId="{E99994D2-A43D-7945-8AB5-5774CFF07B8D}" srcOrd="1" destOrd="0" presId="urn:microsoft.com/office/officeart/2005/8/layout/chevron2"/>
    <dgm:cxn modelId="{AAB8273C-4C82-C845-ACAB-FC02119E12E7}" type="presParOf" srcId="{AE7DABE0-8ACF-6840-97D7-C2151C5A6CE3}" destId="{7D8116E3-7B3B-DE44-A8A2-7E9EE54FF2B0}" srcOrd="1" destOrd="0" presId="urn:microsoft.com/office/officeart/2005/8/layout/chevron2"/>
    <dgm:cxn modelId="{B5688287-C312-8F40-B798-F25016FAC7D1}" type="presParOf" srcId="{AE7DABE0-8ACF-6840-97D7-C2151C5A6CE3}" destId="{68611A4E-4F91-F243-983B-A429BAE040FB}" srcOrd="2" destOrd="0" presId="urn:microsoft.com/office/officeart/2005/8/layout/chevron2"/>
    <dgm:cxn modelId="{16592524-DA65-AD4C-971D-63EA9D74E038}" type="presParOf" srcId="{68611A4E-4F91-F243-983B-A429BAE040FB}" destId="{C42FDA04-D52E-B544-866F-C06869978E73}" srcOrd="0" destOrd="0" presId="urn:microsoft.com/office/officeart/2005/8/layout/chevron2"/>
    <dgm:cxn modelId="{A632DC77-7029-A849-A708-7B083211D445}" type="presParOf" srcId="{68611A4E-4F91-F243-983B-A429BAE040FB}" destId="{5B5FCE28-AED8-A844-9D6B-0A245FEE4DDB}" srcOrd="1" destOrd="0" presId="urn:microsoft.com/office/officeart/2005/8/layout/chevron2"/>
    <dgm:cxn modelId="{D72E310B-53AA-5C4F-BB8A-8EBC802CE7F9}" type="presParOf" srcId="{AE7DABE0-8ACF-6840-97D7-C2151C5A6CE3}" destId="{31033B5C-5960-1D49-8279-3A54239138AD}" srcOrd="3" destOrd="0" presId="urn:microsoft.com/office/officeart/2005/8/layout/chevron2"/>
    <dgm:cxn modelId="{27590423-B205-8241-AA8C-D1703652C23C}" type="presParOf" srcId="{AE7DABE0-8ACF-6840-97D7-C2151C5A6CE3}" destId="{E0AFD51B-57C5-E745-B514-C42DDA7C7F62}" srcOrd="4" destOrd="0" presId="urn:microsoft.com/office/officeart/2005/8/layout/chevron2"/>
    <dgm:cxn modelId="{0C1698B4-1584-7845-A632-33FDE1863B90}" type="presParOf" srcId="{E0AFD51B-57C5-E745-B514-C42DDA7C7F62}" destId="{3AA1784C-57AE-0249-9B41-6A95BEBA47C0}" srcOrd="0" destOrd="0" presId="urn:microsoft.com/office/officeart/2005/8/layout/chevron2"/>
    <dgm:cxn modelId="{7698553B-2122-EA47-9BB2-B77D83413FEF}" type="presParOf" srcId="{E0AFD51B-57C5-E745-B514-C42DDA7C7F62}" destId="{43D56299-47BA-174C-A41A-0ACFEBD91A1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E3E18EA-3A8B-764A-9DD1-8D23E27A8708}"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E86C3E99-7FD3-A243-AB5F-6A66B4E0B6B8}">
      <dgm:prSet phldrT="[文本]"/>
      <dgm:spPr/>
      <dgm:t>
        <a:bodyPr/>
        <a:lstStyle/>
        <a:p>
          <a:r>
            <a:rPr lang="en-US" altLang="zh-CN" dirty="0" smtClean="0"/>
            <a:t>LOG</a:t>
          </a:r>
          <a:r>
            <a:rPr lang="zh-CN" altLang="en-US" dirty="0" smtClean="0"/>
            <a:t> </a:t>
          </a:r>
          <a:r>
            <a:rPr lang="en-US" altLang="zh-CN" dirty="0" smtClean="0"/>
            <a:t>&amp;</a:t>
          </a:r>
          <a:r>
            <a:rPr lang="zh-CN" altLang="en-US" dirty="0" smtClean="0"/>
            <a:t> 性能监测</a:t>
          </a:r>
          <a:endParaRPr lang="zh-CN" altLang="en-US" dirty="0"/>
        </a:p>
      </dgm:t>
    </dgm:pt>
    <dgm:pt modelId="{DA59BFE4-429E-FF46-9371-8E6E9FC8FDEA}" type="parTrans" cxnId="{47392A4F-452E-3E4D-A95A-2CDFA6267D99}">
      <dgm:prSet/>
      <dgm:spPr/>
      <dgm:t>
        <a:bodyPr/>
        <a:lstStyle/>
        <a:p>
          <a:endParaRPr lang="zh-CN" altLang="en-US"/>
        </a:p>
      </dgm:t>
    </dgm:pt>
    <dgm:pt modelId="{52FADA67-DAC8-C44F-BA3A-06395BC5248E}" type="sibTrans" cxnId="{47392A4F-452E-3E4D-A95A-2CDFA6267D99}">
      <dgm:prSet/>
      <dgm:spPr/>
      <dgm:t>
        <a:bodyPr/>
        <a:lstStyle/>
        <a:p>
          <a:endParaRPr lang="zh-CN" altLang="en-US"/>
        </a:p>
      </dgm:t>
    </dgm:pt>
    <dgm:pt modelId="{8A1E094D-AB73-A942-B33D-CA50206E50F6}">
      <dgm:prSet phldrT="[文本]"/>
      <dgm:spPr/>
      <dgm:t>
        <a:bodyPr/>
        <a:lstStyle/>
        <a:p>
          <a:r>
            <a:rPr lang="zh-CN" altLang="en-US" dirty="0" smtClean="0"/>
            <a:t>登陆状态检测</a:t>
          </a:r>
          <a:endParaRPr lang="zh-CN" altLang="en-US" dirty="0"/>
        </a:p>
      </dgm:t>
    </dgm:pt>
    <dgm:pt modelId="{FD7ECBB7-99AE-1A4C-B13E-C6BF07DCECB6}" type="parTrans" cxnId="{1EABF4F9-E537-3C4F-8D32-56143841A76A}">
      <dgm:prSet/>
      <dgm:spPr/>
      <dgm:t>
        <a:bodyPr/>
        <a:lstStyle/>
        <a:p>
          <a:endParaRPr lang="zh-CN" altLang="en-US"/>
        </a:p>
      </dgm:t>
    </dgm:pt>
    <dgm:pt modelId="{AB3D5996-089F-954F-9A03-BA191B1F9802}" type="sibTrans" cxnId="{1EABF4F9-E537-3C4F-8D32-56143841A76A}">
      <dgm:prSet/>
      <dgm:spPr/>
      <dgm:t>
        <a:bodyPr/>
        <a:lstStyle/>
        <a:p>
          <a:endParaRPr lang="zh-CN" altLang="en-US"/>
        </a:p>
      </dgm:t>
    </dgm:pt>
    <dgm:pt modelId="{A9E64FDC-6CB3-564C-9887-D860CCC35825}">
      <dgm:prSet phldrT="[文本]"/>
      <dgm:spPr/>
      <dgm:t>
        <a:bodyPr/>
        <a:lstStyle/>
        <a:p>
          <a:r>
            <a:rPr lang="zh-CN" altLang="en-US" dirty="0" smtClean="0"/>
            <a:t>方法异步同步装饰器</a:t>
          </a:r>
          <a:endParaRPr lang="zh-CN" altLang="en-US" dirty="0"/>
        </a:p>
      </dgm:t>
    </dgm:pt>
    <dgm:pt modelId="{076F86C2-F0B4-5F4A-A166-85AED40B6DE2}" type="parTrans" cxnId="{5AC29FF8-234B-3C4A-BB09-39FE3EEFAA94}">
      <dgm:prSet/>
      <dgm:spPr/>
      <dgm:t>
        <a:bodyPr/>
        <a:lstStyle/>
        <a:p>
          <a:endParaRPr lang="zh-CN" altLang="en-US"/>
        </a:p>
      </dgm:t>
    </dgm:pt>
    <dgm:pt modelId="{381C0F8C-AF80-AD49-B8D0-2DD86162D22F}" type="sibTrans" cxnId="{5AC29FF8-234B-3C4A-BB09-39FE3EEFAA94}">
      <dgm:prSet/>
      <dgm:spPr/>
      <dgm:t>
        <a:bodyPr/>
        <a:lstStyle/>
        <a:p>
          <a:endParaRPr lang="zh-CN" altLang="en-US"/>
        </a:p>
      </dgm:t>
    </dgm:pt>
    <dgm:pt modelId="{64A41D91-AEF3-0E47-A1F2-B275683CF97C}">
      <dgm:prSet/>
      <dgm:spPr/>
      <dgm:t>
        <a:bodyPr/>
        <a:lstStyle/>
        <a:p>
          <a:r>
            <a:rPr lang="en-US" altLang="zh-CN" dirty="0" smtClean="0"/>
            <a:t>OS</a:t>
          </a:r>
          <a:r>
            <a:rPr lang="zh-CN" altLang="en-US" dirty="0" smtClean="0"/>
            <a:t> 动态权限申请</a:t>
          </a:r>
          <a:endParaRPr lang="zh-CN" altLang="en-US" dirty="0"/>
        </a:p>
      </dgm:t>
    </dgm:pt>
    <dgm:pt modelId="{90E4BA57-471A-BD45-8F6E-2CB9BAE9012D}" type="parTrans" cxnId="{223EC43F-0BB6-9E4D-B587-7EF032BCAD4C}">
      <dgm:prSet/>
      <dgm:spPr/>
      <dgm:t>
        <a:bodyPr/>
        <a:lstStyle/>
        <a:p>
          <a:endParaRPr lang="zh-CN" altLang="en-US"/>
        </a:p>
      </dgm:t>
    </dgm:pt>
    <dgm:pt modelId="{17662B22-D5A5-C74B-AB93-77811026CEF5}" type="sibTrans" cxnId="{223EC43F-0BB6-9E4D-B587-7EF032BCAD4C}">
      <dgm:prSet/>
      <dgm:spPr/>
      <dgm:t>
        <a:bodyPr/>
        <a:lstStyle/>
        <a:p>
          <a:endParaRPr lang="zh-CN" altLang="en-US"/>
        </a:p>
      </dgm:t>
    </dgm:pt>
    <dgm:pt modelId="{609AE3F7-E46F-0848-A125-AAA6E6347894}">
      <dgm:prSet/>
      <dgm:spPr/>
      <dgm:t>
        <a:bodyPr/>
        <a:lstStyle/>
        <a:p>
          <a:r>
            <a:rPr lang="zh-CN" altLang="en-US" dirty="0" smtClean="0"/>
            <a:t>按键监控</a:t>
          </a:r>
          <a:endParaRPr lang="zh-CN" altLang="en-US" dirty="0"/>
        </a:p>
      </dgm:t>
    </dgm:pt>
    <dgm:pt modelId="{EB5C2AB9-E0BE-E844-AA86-7D2E526A432B}" type="parTrans" cxnId="{ACDD24C3-283F-9F4D-9B9D-09F04CABC978}">
      <dgm:prSet/>
      <dgm:spPr/>
      <dgm:t>
        <a:bodyPr/>
        <a:lstStyle/>
        <a:p>
          <a:endParaRPr lang="zh-CN" altLang="en-US"/>
        </a:p>
      </dgm:t>
    </dgm:pt>
    <dgm:pt modelId="{0EEB086F-AA4E-BD49-B209-27E42D6FE7EE}" type="sibTrans" cxnId="{ACDD24C3-283F-9F4D-9B9D-09F04CABC978}">
      <dgm:prSet/>
      <dgm:spPr/>
      <dgm:t>
        <a:bodyPr/>
        <a:lstStyle/>
        <a:p>
          <a:endParaRPr lang="zh-CN" altLang="en-US"/>
        </a:p>
      </dgm:t>
    </dgm:pt>
    <dgm:pt modelId="{0C987D7F-3D59-E941-B7DC-6514885FCD42}">
      <dgm:prSet/>
      <dgm:spPr/>
      <dgm:t>
        <a:bodyPr/>
        <a:lstStyle/>
        <a:p>
          <a:r>
            <a:rPr lang="zh-CN" altLang="en-US" dirty="0" smtClean="0"/>
            <a:t>缓存</a:t>
          </a:r>
          <a:endParaRPr lang="zh-CN" altLang="en-US" dirty="0"/>
        </a:p>
      </dgm:t>
    </dgm:pt>
    <dgm:pt modelId="{38C94FD4-96CB-E34D-8493-4C7FE72FC3FF}" type="parTrans" cxnId="{527D8850-D4E9-4648-9D0A-1B3FB90E0431}">
      <dgm:prSet/>
      <dgm:spPr/>
      <dgm:t>
        <a:bodyPr/>
        <a:lstStyle/>
        <a:p>
          <a:endParaRPr lang="zh-CN" altLang="en-US"/>
        </a:p>
      </dgm:t>
    </dgm:pt>
    <dgm:pt modelId="{C08CADCC-EEAD-4B44-9758-90A251E91C59}" type="sibTrans" cxnId="{527D8850-D4E9-4648-9D0A-1B3FB90E0431}">
      <dgm:prSet/>
      <dgm:spPr/>
      <dgm:t>
        <a:bodyPr/>
        <a:lstStyle/>
        <a:p>
          <a:endParaRPr lang="zh-CN" altLang="en-US"/>
        </a:p>
      </dgm:t>
    </dgm:pt>
    <dgm:pt modelId="{DE60C7A9-0D2D-CE44-BC36-592BB16D5194}" type="pres">
      <dgm:prSet presAssocID="{AE3E18EA-3A8B-764A-9DD1-8D23E27A8708}" presName="Name0" presStyleCnt="0">
        <dgm:presLayoutVars>
          <dgm:chMax val="7"/>
          <dgm:chPref val="7"/>
          <dgm:dir/>
        </dgm:presLayoutVars>
      </dgm:prSet>
      <dgm:spPr/>
      <dgm:t>
        <a:bodyPr/>
        <a:lstStyle/>
        <a:p>
          <a:endParaRPr lang="zh-CN" altLang="en-US"/>
        </a:p>
      </dgm:t>
    </dgm:pt>
    <dgm:pt modelId="{7CD651F6-B456-094E-82C7-25BDD78F928F}" type="pres">
      <dgm:prSet presAssocID="{AE3E18EA-3A8B-764A-9DD1-8D23E27A8708}" presName="Name1" presStyleCnt="0"/>
      <dgm:spPr/>
    </dgm:pt>
    <dgm:pt modelId="{FF75C8B0-5E7D-5F4A-A4C8-FCE9FDF4FBCF}" type="pres">
      <dgm:prSet presAssocID="{AE3E18EA-3A8B-764A-9DD1-8D23E27A8708}" presName="cycle" presStyleCnt="0"/>
      <dgm:spPr/>
    </dgm:pt>
    <dgm:pt modelId="{14467A42-EF06-2043-93B5-192B9CF12D68}" type="pres">
      <dgm:prSet presAssocID="{AE3E18EA-3A8B-764A-9DD1-8D23E27A8708}" presName="srcNode" presStyleLbl="node1" presStyleIdx="0" presStyleCnt="6"/>
      <dgm:spPr/>
    </dgm:pt>
    <dgm:pt modelId="{26A230E4-FFFF-FA40-8D53-A2D9EB44D46A}" type="pres">
      <dgm:prSet presAssocID="{AE3E18EA-3A8B-764A-9DD1-8D23E27A8708}" presName="conn" presStyleLbl="parChTrans1D2" presStyleIdx="0" presStyleCnt="1"/>
      <dgm:spPr/>
      <dgm:t>
        <a:bodyPr/>
        <a:lstStyle/>
        <a:p>
          <a:endParaRPr lang="zh-CN" altLang="en-US"/>
        </a:p>
      </dgm:t>
    </dgm:pt>
    <dgm:pt modelId="{037D30B7-C133-9F4A-908F-CA72AAFCFD20}" type="pres">
      <dgm:prSet presAssocID="{AE3E18EA-3A8B-764A-9DD1-8D23E27A8708}" presName="extraNode" presStyleLbl="node1" presStyleIdx="0" presStyleCnt="6"/>
      <dgm:spPr/>
    </dgm:pt>
    <dgm:pt modelId="{C42AB065-B1AB-6642-958D-B40A70DCE8EB}" type="pres">
      <dgm:prSet presAssocID="{AE3E18EA-3A8B-764A-9DD1-8D23E27A8708}" presName="dstNode" presStyleLbl="node1" presStyleIdx="0" presStyleCnt="6"/>
      <dgm:spPr/>
    </dgm:pt>
    <dgm:pt modelId="{2FF8DFD6-0B8D-014F-BBC0-FBF1D71D682D}" type="pres">
      <dgm:prSet presAssocID="{E86C3E99-7FD3-A243-AB5F-6A66B4E0B6B8}" presName="text_1" presStyleLbl="node1" presStyleIdx="0" presStyleCnt="6">
        <dgm:presLayoutVars>
          <dgm:bulletEnabled val="1"/>
        </dgm:presLayoutVars>
      </dgm:prSet>
      <dgm:spPr/>
      <dgm:t>
        <a:bodyPr/>
        <a:lstStyle/>
        <a:p>
          <a:endParaRPr lang="zh-CN" altLang="en-US"/>
        </a:p>
      </dgm:t>
    </dgm:pt>
    <dgm:pt modelId="{0073A100-8BA5-DB4C-A8A6-26BED411D400}" type="pres">
      <dgm:prSet presAssocID="{E86C3E99-7FD3-A243-AB5F-6A66B4E0B6B8}" presName="accent_1" presStyleCnt="0"/>
      <dgm:spPr/>
    </dgm:pt>
    <dgm:pt modelId="{7A1C3E3A-E10B-3B44-BC62-1ACA4AAD4D25}" type="pres">
      <dgm:prSet presAssocID="{E86C3E99-7FD3-A243-AB5F-6A66B4E0B6B8}" presName="accentRepeatNode" presStyleLbl="solidFgAcc1" presStyleIdx="0" presStyleCnt="6"/>
      <dgm:spPr/>
    </dgm:pt>
    <dgm:pt modelId="{2E8373FC-1348-F94C-8E69-4FC04A0FFF23}" type="pres">
      <dgm:prSet presAssocID="{609AE3F7-E46F-0848-A125-AAA6E6347894}" presName="text_2" presStyleLbl="node1" presStyleIdx="1" presStyleCnt="6">
        <dgm:presLayoutVars>
          <dgm:bulletEnabled val="1"/>
        </dgm:presLayoutVars>
      </dgm:prSet>
      <dgm:spPr/>
      <dgm:t>
        <a:bodyPr/>
        <a:lstStyle/>
        <a:p>
          <a:endParaRPr lang="zh-CN" altLang="en-US"/>
        </a:p>
      </dgm:t>
    </dgm:pt>
    <dgm:pt modelId="{6A796412-892B-5041-90A9-4D59C08B3CA1}" type="pres">
      <dgm:prSet presAssocID="{609AE3F7-E46F-0848-A125-AAA6E6347894}" presName="accent_2" presStyleCnt="0"/>
      <dgm:spPr/>
    </dgm:pt>
    <dgm:pt modelId="{202B26C1-C713-564F-A2C6-A156795CB977}" type="pres">
      <dgm:prSet presAssocID="{609AE3F7-E46F-0848-A125-AAA6E6347894}" presName="accentRepeatNode" presStyleLbl="solidFgAcc1" presStyleIdx="1" presStyleCnt="6"/>
      <dgm:spPr/>
    </dgm:pt>
    <dgm:pt modelId="{89ED135F-DEEE-EF4F-9BC3-B1CA2179BFEF}" type="pres">
      <dgm:prSet presAssocID="{64A41D91-AEF3-0E47-A1F2-B275683CF97C}" presName="text_3" presStyleLbl="node1" presStyleIdx="2" presStyleCnt="6">
        <dgm:presLayoutVars>
          <dgm:bulletEnabled val="1"/>
        </dgm:presLayoutVars>
      </dgm:prSet>
      <dgm:spPr/>
      <dgm:t>
        <a:bodyPr/>
        <a:lstStyle/>
        <a:p>
          <a:endParaRPr lang="zh-CN" altLang="en-US"/>
        </a:p>
      </dgm:t>
    </dgm:pt>
    <dgm:pt modelId="{920A13EA-951E-434B-9302-5404240216A3}" type="pres">
      <dgm:prSet presAssocID="{64A41D91-AEF3-0E47-A1F2-B275683CF97C}" presName="accent_3" presStyleCnt="0"/>
      <dgm:spPr/>
    </dgm:pt>
    <dgm:pt modelId="{7D7E44D1-B5F4-F440-86CC-43195370A7CD}" type="pres">
      <dgm:prSet presAssocID="{64A41D91-AEF3-0E47-A1F2-B275683CF97C}" presName="accentRepeatNode" presStyleLbl="solidFgAcc1" presStyleIdx="2" presStyleCnt="6"/>
      <dgm:spPr/>
    </dgm:pt>
    <dgm:pt modelId="{374FD28A-606B-0A47-82AA-E63E8C4A5ECE}" type="pres">
      <dgm:prSet presAssocID="{8A1E094D-AB73-A942-B33D-CA50206E50F6}" presName="text_4" presStyleLbl="node1" presStyleIdx="3" presStyleCnt="6">
        <dgm:presLayoutVars>
          <dgm:bulletEnabled val="1"/>
        </dgm:presLayoutVars>
      </dgm:prSet>
      <dgm:spPr/>
      <dgm:t>
        <a:bodyPr/>
        <a:lstStyle/>
        <a:p>
          <a:endParaRPr lang="zh-CN" altLang="en-US"/>
        </a:p>
      </dgm:t>
    </dgm:pt>
    <dgm:pt modelId="{A87E49AB-FAB4-AA4D-B5A8-B9CDC83164CC}" type="pres">
      <dgm:prSet presAssocID="{8A1E094D-AB73-A942-B33D-CA50206E50F6}" presName="accent_4" presStyleCnt="0"/>
      <dgm:spPr/>
    </dgm:pt>
    <dgm:pt modelId="{BF1DB9F8-6D06-4E4F-9463-2DEE389138D8}" type="pres">
      <dgm:prSet presAssocID="{8A1E094D-AB73-A942-B33D-CA50206E50F6}" presName="accentRepeatNode" presStyleLbl="solidFgAcc1" presStyleIdx="3" presStyleCnt="6"/>
      <dgm:spPr/>
    </dgm:pt>
    <dgm:pt modelId="{6515A50C-44D5-3446-A133-806868306831}" type="pres">
      <dgm:prSet presAssocID="{A9E64FDC-6CB3-564C-9887-D860CCC35825}" presName="text_5" presStyleLbl="node1" presStyleIdx="4" presStyleCnt="6">
        <dgm:presLayoutVars>
          <dgm:bulletEnabled val="1"/>
        </dgm:presLayoutVars>
      </dgm:prSet>
      <dgm:spPr/>
      <dgm:t>
        <a:bodyPr/>
        <a:lstStyle/>
        <a:p>
          <a:endParaRPr lang="zh-CN" altLang="en-US"/>
        </a:p>
      </dgm:t>
    </dgm:pt>
    <dgm:pt modelId="{FCF0EAE6-9E48-F04F-BAE4-A28A6ED71F0D}" type="pres">
      <dgm:prSet presAssocID="{A9E64FDC-6CB3-564C-9887-D860CCC35825}" presName="accent_5" presStyleCnt="0"/>
      <dgm:spPr/>
    </dgm:pt>
    <dgm:pt modelId="{179B2AA3-9F82-4C40-9AB3-F856D7C66C6D}" type="pres">
      <dgm:prSet presAssocID="{A9E64FDC-6CB3-564C-9887-D860CCC35825}" presName="accentRepeatNode" presStyleLbl="solidFgAcc1" presStyleIdx="4" presStyleCnt="6"/>
      <dgm:spPr/>
    </dgm:pt>
    <dgm:pt modelId="{73716F71-D2FF-0B43-BF14-01D60E0046D7}" type="pres">
      <dgm:prSet presAssocID="{0C987D7F-3D59-E941-B7DC-6514885FCD42}" presName="text_6" presStyleLbl="node1" presStyleIdx="5" presStyleCnt="6">
        <dgm:presLayoutVars>
          <dgm:bulletEnabled val="1"/>
        </dgm:presLayoutVars>
      </dgm:prSet>
      <dgm:spPr/>
      <dgm:t>
        <a:bodyPr/>
        <a:lstStyle/>
        <a:p>
          <a:endParaRPr lang="zh-CN" altLang="en-US"/>
        </a:p>
      </dgm:t>
    </dgm:pt>
    <dgm:pt modelId="{63A41EA4-4EAD-E14D-9626-DBE963802D9D}" type="pres">
      <dgm:prSet presAssocID="{0C987D7F-3D59-E941-B7DC-6514885FCD42}" presName="accent_6" presStyleCnt="0"/>
      <dgm:spPr/>
    </dgm:pt>
    <dgm:pt modelId="{0245E707-EB3D-8449-8656-BC9C1A5E24B3}" type="pres">
      <dgm:prSet presAssocID="{0C987D7F-3D59-E941-B7DC-6514885FCD42}" presName="accentRepeatNode" presStyleLbl="solidFgAcc1" presStyleIdx="5" presStyleCnt="6"/>
      <dgm:spPr/>
    </dgm:pt>
  </dgm:ptLst>
  <dgm:cxnLst>
    <dgm:cxn modelId="{1EABF4F9-E537-3C4F-8D32-56143841A76A}" srcId="{AE3E18EA-3A8B-764A-9DD1-8D23E27A8708}" destId="{8A1E094D-AB73-A942-B33D-CA50206E50F6}" srcOrd="3" destOrd="0" parTransId="{FD7ECBB7-99AE-1A4C-B13E-C6BF07DCECB6}" sibTransId="{AB3D5996-089F-954F-9A03-BA191B1F9802}"/>
    <dgm:cxn modelId="{F261604E-AF1C-C54B-8F62-617D827E1BE2}" type="presOf" srcId="{64A41D91-AEF3-0E47-A1F2-B275683CF97C}" destId="{89ED135F-DEEE-EF4F-9BC3-B1CA2179BFEF}" srcOrd="0" destOrd="0" presId="urn:microsoft.com/office/officeart/2008/layout/VerticalCurvedList"/>
    <dgm:cxn modelId="{3BC4B006-0BA7-744F-B534-1BA3B048265A}" type="presOf" srcId="{A9E64FDC-6CB3-564C-9887-D860CCC35825}" destId="{6515A50C-44D5-3446-A133-806868306831}" srcOrd="0" destOrd="0" presId="urn:microsoft.com/office/officeart/2008/layout/VerticalCurvedList"/>
    <dgm:cxn modelId="{F2BA41A1-E677-E54B-B2C5-FF4523E34FA6}" type="presOf" srcId="{E86C3E99-7FD3-A243-AB5F-6A66B4E0B6B8}" destId="{2FF8DFD6-0B8D-014F-BBC0-FBF1D71D682D}" srcOrd="0" destOrd="0" presId="urn:microsoft.com/office/officeart/2008/layout/VerticalCurvedList"/>
    <dgm:cxn modelId="{24A5940C-AEA8-DF41-8A58-E12E1B3673EF}" type="presOf" srcId="{8A1E094D-AB73-A942-B33D-CA50206E50F6}" destId="{374FD28A-606B-0A47-82AA-E63E8C4A5ECE}" srcOrd="0" destOrd="0" presId="urn:microsoft.com/office/officeart/2008/layout/VerticalCurvedList"/>
    <dgm:cxn modelId="{98BEACCE-0A46-D541-8A57-C7B457A55005}" type="presOf" srcId="{52FADA67-DAC8-C44F-BA3A-06395BC5248E}" destId="{26A230E4-FFFF-FA40-8D53-A2D9EB44D46A}" srcOrd="0" destOrd="0" presId="urn:microsoft.com/office/officeart/2008/layout/VerticalCurvedList"/>
    <dgm:cxn modelId="{72E9A370-7095-3947-B083-B5C60203E582}" type="presOf" srcId="{AE3E18EA-3A8B-764A-9DD1-8D23E27A8708}" destId="{DE60C7A9-0D2D-CE44-BC36-592BB16D5194}" srcOrd="0" destOrd="0" presId="urn:microsoft.com/office/officeart/2008/layout/VerticalCurvedList"/>
    <dgm:cxn modelId="{ACDD24C3-283F-9F4D-9B9D-09F04CABC978}" srcId="{AE3E18EA-3A8B-764A-9DD1-8D23E27A8708}" destId="{609AE3F7-E46F-0848-A125-AAA6E6347894}" srcOrd="1" destOrd="0" parTransId="{EB5C2AB9-E0BE-E844-AA86-7D2E526A432B}" sibTransId="{0EEB086F-AA4E-BD49-B209-27E42D6FE7EE}"/>
    <dgm:cxn modelId="{5AC29FF8-234B-3C4A-BB09-39FE3EEFAA94}" srcId="{AE3E18EA-3A8B-764A-9DD1-8D23E27A8708}" destId="{A9E64FDC-6CB3-564C-9887-D860CCC35825}" srcOrd="4" destOrd="0" parTransId="{076F86C2-F0B4-5F4A-A166-85AED40B6DE2}" sibTransId="{381C0F8C-AF80-AD49-B8D0-2DD86162D22F}"/>
    <dgm:cxn modelId="{6E8DBD1B-BC88-A740-98C3-9A28F7DFB62D}" type="presOf" srcId="{0C987D7F-3D59-E941-B7DC-6514885FCD42}" destId="{73716F71-D2FF-0B43-BF14-01D60E0046D7}" srcOrd="0" destOrd="0" presId="urn:microsoft.com/office/officeart/2008/layout/VerticalCurvedList"/>
    <dgm:cxn modelId="{527D8850-D4E9-4648-9D0A-1B3FB90E0431}" srcId="{AE3E18EA-3A8B-764A-9DD1-8D23E27A8708}" destId="{0C987D7F-3D59-E941-B7DC-6514885FCD42}" srcOrd="5" destOrd="0" parTransId="{38C94FD4-96CB-E34D-8493-4C7FE72FC3FF}" sibTransId="{C08CADCC-EEAD-4B44-9758-90A251E91C59}"/>
    <dgm:cxn modelId="{D1CF468E-038A-9847-85F5-5A922A2ECC5C}" type="presOf" srcId="{609AE3F7-E46F-0848-A125-AAA6E6347894}" destId="{2E8373FC-1348-F94C-8E69-4FC04A0FFF23}" srcOrd="0" destOrd="0" presId="urn:microsoft.com/office/officeart/2008/layout/VerticalCurvedList"/>
    <dgm:cxn modelId="{47392A4F-452E-3E4D-A95A-2CDFA6267D99}" srcId="{AE3E18EA-3A8B-764A-9DD1-8D23E27A8708}" destId="{E86C3E99-7FD3-A243-AB5F-6A66B4E0B6B8}" srcOrd="0" destOrd="0" parTransId="{DA59BFE4-429E-FF46-9371-8E6E9FC8FDEA}" sibTransId="{52FADA67-DAC8-C44F-BA3A-06395BC5248E}"/>
    <dgm:cxn modelId="{223EC43F-0BB6-9E4D-B587-7EF032BCAD4C}" srcId="{AE3E18EA-3A8B-764A-9DD1-8D23E27A8708}" destId="{64A41D91-AEF3-0E47-A1F2-B275683CF97C}" srcOrd="2" destOrd="0" parTransId="{90E4BA57-471A-BD45-8F6E-2CB9BAE9012D}" sibTransId="{17662B22-D5A5-C74B-AB93-77811026CEF5}"/>
    <dgm:cxn modelId="{B0F3234C-A683-0B46-8C70-D477464930B2}" type="presParOf" srcId="{DE60C7A9-0D2D-CE44-BC36-592BB16D5194}" destId="{7CD651F6-B456-094E-82C7-25BDD78F928F}" srcOrd="0" destOrd="0" presId="urn:microsoft.com/office/officeart/2008/layout/VerticalCurvedList"/>
    <dgm:cxn modelId="{5CA4BDBE-F72F-E941-B47F-8C1D505247F7}" type="presParOf" srcId="{7CD651F6-B456-094E-82C7-25BDD78F928F}" destId="{FF75C8B0-5E7D-5F4A-A4C8-FCE9FDF4FBCF}" srcOrd="0" destOrd="0" presId="urn:microsoft.com/office/officeart/2008/layout/VerticalCurvedList"/>
    <dgm:cxn modelId="{EBD15D60-C6EB-1C49-925A-1E28E5044117}" type="presParOf" srcId="{FF75C8B0-5E7D-5F4A-A4C8-FCE9FDF4FBCF}" destId="{14467A42-EF06-2043-93B5-192B9CF12D68}" srcOrd="0" destOrd="0" presId="urn:microsoft.com/office/officeart/2008/layout/VerticalCurvedList"/>
    <dgm:cxn modelId="{03E0BE64-7092-AD4B-ACB9-1D67C048E22A}" type="presParOf" srcId="{FF75C8B0-5E7D-5F4A-A4C8-FCE9FDF4FBCF}" destId="{26A230E4-FFFF-FA40-8D53-A2D9EB44D46A}" srcOrd="1" destOrd="0" presId="urn:microsoft.com/office/officeart/2008/layout/VerticalCurvedList"/>
    <dgm:cxn modelId="{AAE3F7B2-0BF5-7E4F-8D22-998362D9B04C}" type="presParOf" srcId="{FF75C8B0-5E7D-5F4A-A4C8-FCE9FDF4FBCF}" destId="{037D30B7-C133-9F4A-908F-CA72AAFCFD20}" srcOrd="2" destOrd="0" presId="urn:microsoft.com/office/officeart/2008/layout/VerticalCurvedList"/>
    <dgm:cxn modelId="{3D4F6296-2F3F-E24C-A9B4-FE274BF05C94}" type="presParOf" srcId="{FF75C8B0-5E7D-5F4A-A4C8-FCE9FDF4FBCF}" destId="{C42AB065-B1AB-6642-958D-B40A70DCE8EB}" srcOrd="3" destOrd="0" presId="urn:microsoft.com/office/officeart/2008/layout/VerticalCurvedList"/>
    <dgm:cxn modelId="{6B29BC25-6A66-344F-8DA7-E980B60FC756}" type="presParOf" srcId="{7CD651F6-B456-094E-82C7-25BDD78F928F}" destId="{2FF8DFD6-0B8D-014F-BBC0-FBF1D71D682D}" srcOrd="1" destOrd="0" presId="urn:microsoft.com/office/officeart/2008/layout/VerticalCurvedList"/>
    <dgm:cxn modelId="{8DECAD58-63CB-9343-8252-D775FACD399D}" type="presParOf" srcId="{7CD651F6-B456-094E-82C7-25BDD78F928F}" destId="{0073A100-8BA5-DB4C-A8A6-26BED411D400}" srcOrd="2" destOrd="0" presId="urn:microsoft.com/office/officeart/2008/layout/VerticalCurvedList"/>
    <dgm:cxn modelId="{03BC8B51-D6C3-9343-AD16-9AF7AA651EA3}" type="presParOf" srcId="{0073A100-8BA5-DB4C-A8A6-26BED411D400}" destId="{7A1C3E3A-E10B-3B44-BC62-1ACA4AAD4D25}" srcOrd="0" destOrd="0" presId="urn:microsoft.com/office/officeart/2008/layout/VerticalCurvedList"/>
    <dgm:cxn modelId="{00F95D49-6322-EF4F-975C-3D564DC5FD27}" type="presParOf" srcId="{7CD651F6-B456-094E-82C7-25BDD78F928F}" destId="{2E8373FC-1348-F94C-8E69-4FC04A0FFF23}" srcOrd="3" destOrd="0" presId="urn:microsoft.com/office/officeart/2008/layout/VerticalCurvedList"/>
    <dgm:cxn modelId="{634FBD8A-A926-E144-BBFA-D72C8340AA81}" type="presParOf" srcId="{7CD651F6-B456-094E-82C7-25BDD78F928F}" destId="{6A796412-892B-5041-90A9-4D59C08B3CA1}" srcOrd="4" destOrd="0" presId="urn:microsoft.com/office/officeart/2008/layout/VerticalCurvedList"/>
    <dgm:cxn modelId="{C47F4B12-2766-E741-90EC-6386E8FF1788}" type="presParOf" srcId="{6A796412-892B-5041-90A9-4D59C08B3CA1}" destId="{202B26C1-C713-564F-A2C6-A156795CB977}" srcOrd="0" destOrd="0" presId="urn:microsoft.com/office/officeart/2008/layout/VerticalCurvedList"/>
    <dgm:cxn modelId="{FB500C07-23AF-F243-9829-090D64065F10}" type="presParOf" srcId="{7CD651F6-B456-094E-82C7-25BDD78F928F}" destId="{89ED135F-DEEE-EF4F-9BC3-B1CA2179BFEF}" srcOrd="5" destOrd="0" presId="urn:microsoft.com/office/officeart/2008/layout/VerticalCurvedList"/>
    <dgm:cxn modelId="{EB0F0EB7-056F-B64A-A15F-08ECAEA4CE66}" type="presParOf" srcId="{7CD651F6-B456-094E-82C7-25BDD78F928F}" destId="{920A13EA-951E-434B-9302-5404240216A3}" srcOrd="6" destOrd="0" presId="urn:microsoft.com/office/officeart/2008/layout/VerticalCurvedList"/>
    <dgm:cxn modelId="{126F1E8D-C8C4-224C-A9DA-9EE8EE07ED7D}" type="presParOf" srcId="{920A13EA-951E-434B-9302-5404240216A3}" destId="{7D7E44D1-B5F4-F440-86CC-43195370A7CD}" srcOrd="0" destOrd="0" presId="urn:microsoft.com/office/officeart/2008/layout/VerticalCurvedList"/>
    <dgm:cxn modelId="{494A803E-E6D4-6248-8EF8-2B4BC671ADCA}" type="presParOf" srcId="{7CD651F6-B456-094E-82C7-25BDD78F928F}" destId="{374FD28A-606B-0A47-82AA-E63E8C4A5ECE}" srcOrd="7" destOrd="0" presId="urn:microsoft.com/office/officeart/2008/layout/VerticalCurvedList"/>
    <dgm:cxn modelId="{BD04D07E-1C57-1C4D-874C-0248CD65FB3E}" type="presParOf" srcId="{7CD651F6-B456-094E-82C7-25BDD78F928F}" destId="{A87E49AB-FAB4-AA4D-B5A8-B9CDC83164CC}" srcOrd="8" destOrd="0" presId="urn:microsoft.com/office/officeart/2008/layout/VerticalCurvedList"/>
    <dgm:cxn modelId="{6E2308F1-A056-9546-B5DA-51FFC4E6F72A}" type="presParOf" srcId="{A87E49AB-FAB4-AA4D-B5A8-B9CDC83164CC}" destId="{BF1DB9F8-6D06-4E4F-9463-2DEE389138D8}" srcOrd="0" destOrd="0" presId="urn:microsoft.com/office/officeart/2008/layout/VerticalCurvedList"/>
    <dgm:cxn modelId="{F0789CB4-E9D9-0641-A6D4-C85EE48CCF1E}" type="presParOf" srcId="{7CD651F6-B456-094E-82C7-25BDD78F928F}" destId="{6515A50C-44D5-3446-A133-806868306831}" srcOrd="9" destOrd="0" presId="urn:microsoft.com/office/officeart/2008/layout/VerticalCurvedList"/>
    <dgm:cxn modelId="{DBE25334-D524-D642-ABC9-E9454FF1EDDD}" type="presParOf" srcId="{7CD651F6-B456-094E-82C7-25BDD78F928F}" destId="{FCF0EAE6-9E48-F04F-BAE4-A28A6ED71F0D}" srcOrd="10" destOrd="0" presId="urn:microsoft.com/office/officeart/2008/layout/VerticalCurvedList"/>
    <dgm:cxn modelId="{AC22C5B8-018A-A04F-B290-30D72EAEB7A7}" type="presParOf" srcId="{FCF0EAE6-9E48-F04F-BAE4-A28A6ED71F0D}" destId="{179B2AA3-9F82-4C40-9AB3-F856D7C66C6D}" srcOrd="0" destOrd="0" presId="urn:microsoft.com/office/officeart/2008/layout/VerticalCurvedList"/>
    <dgm:cxn modelId="{A8CA1999-09B2-BA44-9926-D917ABDC1509}" type="presParOf" srcId="{7CD651F6-B456-094E-82C7-25BDD78F928F}" destId="{73716F71-D2FF-0B43-BF14-01D60E0046D7}" srcOrd="11" destOrd="0" presId="urn:microsoft.com/office/officeart/2008/layout/VerticalCurvedList"/>
    <dgm:cxn modelId="{29636F0F-C08D-7740-8A16-206D000FE51B}" type="presParOf" srcId="{7CD651F6-B456-094E-82C7-25BDD78F928F}" destId="{63A41EA4-4EAD-E14D-9626-DBE963802D9D}" srcOrd="12" destOrd="0" presId="urn:microsoft.com/office/officeart/2008/layout/VerticalCurvedList"/>
    <dgm:cxn modelId="{9AE1E252-4444-C949-AF99-3AAF7AB08B85}" type="presParOf" srcId="{63A41EA4-4EAD-E14D-9626-DBE963802D9D}" destId="{0245E707-EB3D-8449-8656-BC9C1A5E24B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E39A89-8148-0146-81DB-361283D20181}" type="doc">
      <dgm:prSet loTypeId="urn:microsoft.com/office/officeart/2005/8/layout/hList6" loCatId="" qsTypeId="urn:microsoft.com/office/officeart/2005/8/quickstyle/simple4" qsCatId="simple" csTypeId="urn:microsoft.com/office/officeart/2005/8/colors/accent1_2" csCatId="accent1" phldr="1"/>
      <dgm:spPr/>
      <dgm:t>
        <a:bodyPr/>
        <a:lstStyle/>
        <a:p>
          <a:endParaRPr lang="zh-CN" altLang="en-US"/>
        </a:p>
      </dgm:t>
    </dgm:pt>
    <dgm:pt modelId="{83F44CC6-297B-5240-8E72-18C9485E64D7}">
      <dgm:prSet phldrT="[文本]"/>
      <dgm:spPr/>
      <dgm:t>
        <a:bodyPr/>
        <a:lstStyle/>
        <a:p>
          <a:r>
            <a:rPr lang="zh-CN" altLang="en-US" dirty="0" smtClean="0"/>
            <a:t>自定义事件</a:t>
          </a:r>
          <a:endParaRPr lang="en-US" altLang="zh-CN" dirty="0" smtClean="0"/>
        </a:p>
      </dgm:t>
    </dgm:pt>
    <dgm:pt modelId="{254322A0-44E9-844F-BFCF-017AB1721A39}" type="parTrans" cxnId="{16473FCD-7506-894C-8B24-C69D56FE28E3}">
      <dgm:prSet/>
      <dgm:spPr/>
      <dgm:t>
        <a:bodyPr/>
        <a:lstStyle/>
        <a:p>
          <a:endParaRPr lang="zh-CN" altLang="en-US"/>
        </a:p>
      </dgm:t>
    </dgm:pt>
    <dgm:pt modelId="{F4B3ED71-4AE8-E840-9AA6-9C1C28501391}" type="sibTrans" cxnId="{16473FCD-7506-894C-8B24-C69D56FE28E3}">
      <dgm:prSet/>
      <dgm:spPr/>
      <dgm:t>
        <a:bodyPr/>
        <a:lstStyle/>
        <a:p>
          <a:endParaRPr lang="zh-CN" altLang="en-US"/>
        </a:p>
      </dgm:t>
    </dgm:pt>
    <dgm:pt modelId="{31E9ED32-C21F-AB41-A067-A39DEF987B79}">
      <dgm:prSet phldrT="[文本]"/>
      <dgm:spPr/>
      <dgm:t>
        <a:bodyPr/>
        <a:lstStyle/>
        <a:p>
          <a:r>
            <a:rPr lang="zh-CN" altLang="en-US" dirty="0" smtClean="0"/>
            <a:t>生命周期事件</a:t>
          </a:r>
          <a:endParaRPr lang="zh-CN" altLang="en-US" dirty="0"/>
        </a:p>
      </dgm:t>
    </dgm:pt>
    <dgm:pt modelId="{A0C35BFF-0DA8-924E-A015-EA509A814845}" type="parTrans" cxnId="{8379B84A-C1CC-9541-931A-6E55EBAC20F7}">
      <dgm:prSet/>
      <dgm:spPr/>
      <dgm:t>
        <a:bodyPr/>
        <a:lstStyle/>
        <a:p>
          <a:endParaRPr lang="zh-CN" altLang="en-US"/>
        </a:p>
      </dgm:t>
    </dgm:pt>
    <dgm:pt modelId="{F5651F70-DF5A-1647-BEEA-E20849B02213}" type="sibTrans" cxnId="{8379B84A-C1CC-9541-931A-6E55EBAC20F7}">
      <dgm:prSet/>
      <dgm:spPr/>
      <dgm:t>
        <a:bodyPr/>
        <a:lstStyle/>
        <a:p>
          <a:endParaRPr lang="zh-CN" altLang="en-US"/>
        </a:p>
      </dgm:t>
    </dgm:pt>
    <dgm:pt modelId="{DD81874E-C240-5344-A93F-24A7DC512EEB}">
      <dgm:prSet phldrT="[文本]"/>
      <dgm:spPr/>
      <dgm:t>
        <a:bodyPr/>
        <a:lstStyle/>
        <a:p>
          <a:r>
            <a:rPr lang="zh-CN" altLang="en-US" dirty="0" smtClean="0"/>
            <a:t>系统广播</a:t>
          </a:r>
          <a:endParaRPr lang="zh-CN" altLang="en-US" dirty="0"/>
        </a:p>
      </dgm:t>
    </dgm:pt>
    <dgm:pt modelId="{53F7177B-E804-4E4F-899B-9635AB7AFCB6}" type="parTrans" cxnId="{2D9D1D61-BCA6-C041-BC21-E0CB0A880B10}">
      <dgm:prSet/>
      <dgm:spPr/>
      <dgm:t>
        <a:bodyPr/>
        <a:lstStyle/>
        <a:p>
          <a:endParaRPr lang="zh-CN" altLang="en-US"/>
        </a:p>
      </dgm:t>
    </dgm:pt>
    <dgm:pt modelId="{210C9ADB-CA1E-9042-A30D-DD3DF4671CB4}" type="sibTrans" cxnId="{2D9D1D61-BCA6-C041-BC21-E0CB0A880B10}">
      <dgm:prSet/>
      <dgm:spPr/>
      <dgm:t>
        <a:bodyPr/>
        <a:lstStyle/>
        <a:p>
          <a:endParaRPr lang="zh-CN" altLang="en-US"/>
        </a:p>
      </dgm:t>
    </dgm:pt>
    <dgm:pt modelId="{52311784-27B1-5E40-936E-882084AB4A77}">
      <dgm:prSet/>
      <dgm:spPr/>
      <dgm:t>
        <a:bodyPr/>
        <a:lstStyle/>
        <a:p>
          <a:r>
            <a:rPr lang="en-US" altLang="zh-CN" dirty="0" smtClean="0"/>
            <a:t>View</a:t>
          </a:r>
          <a:r>
            <a:rPr lang="zh-CN" altLang="en-US" dirty="0" smtClean="0"/>
            <a:t>事件</a:t>
          </a:r>
          <a:endParaRPr lang="zh-CN" altLang="en-US" dirty="0"/>
        </a:p>
      </dgm:t>
    </dgm:pt>
    <dgm:pt modelId="{32A7688B-BF1E-F043-A0CD-4A12145E7CCE}" type="parTrans" cxnId="{30B26BC7-A879-144D-9F1D-F0AEF1AB89E0}">
      <dgm:prSet/>
      <dgm:spPr/>
      <dgm:t>
        <a:bodyPr/>
        <a:lstStyle/>
        <a:p>
          <a:endParaRPr lang="zh-CN" altLang="en-US"/>
        </a:p>
      </dgm:t>
    </dgm:pt>
    <dgm:pt modelId="{CB44A8C4-81F9-FB47-87EE-8A0C4ED619F7}" type="sibTrans" cxnId="{30B26BC7-A879-144D-9F1D-F0AEF1AB89E0}">
      <dgm:prSet/>
      <dgm:spPr/>
      <dgm:t>
        <a:bodyPr/>
        <a:lstStyle/>
        <a:p>
          <a:endParaRPr lang="zh-CN" altLang="en-US"/>
        </a:p>
      </dgm:t>
    </dgm:pt>
    <dgm:pt modelId="{B07BADD0-774A-7140-9F20-F1E6264D29AD}" type="pres">
      <dgm:prSet presAssocID="{A5E39A89-8148-0146-81DB-361283D20181}" presName="Name0" presStyleCnt="0">
        <dgm:presLayoutVars>
          <dgm:dir/>
          <dgm:resizeHandles val="exact"/>
        </dgm:presLayoutVars>
      </dgm:prSet>
      <dgm:spPr/>
      <dgm:t>
        <a:bodyPr/>
        <a:lstStyle/>
        <a:p>
          <a:endParaRPr lang="zh-CN" altLang="en-US"/>
        </a:p>
      </dgm:t>
    </dgm:pt>
    <dgm:pt modelId="{5120AD8B-1459-DA47-9E39-AB0BC4301C2A}" type="pres">
      <dgm:prSet presAssocID="{83F44CC6-297B-5240-8E72-18C9485E64D7}" presName="node" presStyleLbl="node1" presStyleIdx="0" presStyleCnt="4">
        <dgm:presLayoutVars>
          <dgm:bulletEnabled val="1"/>
        </dgm:presLayoutVars>
      </dgm:prSet>
      <dgm:spPr/>
      <dgm:t>
        <a:bodyPr/>
        <a:lstStyle/>
        <a:p>
          <a:endParaRPr lang="zh-CN" altLang="en-US"/>
        </a:p>
      </dgm:t>
    </dgm:pt>
    <dgm:pt modelId="{87F9202E-2F7B-9A42-848E-67466D0D8416}" type="pres">
      <dgm:prSet presAssocID="{F4B3ED71-4AE8-E840-9AA6-9C1C28501391}" presName="sibTrans" presStyleCnt="0"/>
      <dgm:spPr/>
    </dgm:pt>
    <dgm:pt modelId="{95305861-5096-0F42-A5E0-4D047DA5E493}" type="pres">
      <dgm:prSet presAssocID="{31E9ED32-C21F-AB41-A067-A39DEF987B79}" presName="node" presStyleLbl="node1" presStyleIdx="1" presStyleCnt="4">
        <dgm:presLayoutVars>
          <dgm:bulletEnabled val="1"/>
        </dgm:presLayoutVars>
      </dgm:prSet>
      <dgm:spPr/>
      <dgm:t>
        <a:bodyPr/>
        <a:lstStyle/>
        <a:p>
          <a:endParaRPr lang="zh-CN" altLang="en-US"/>
        </a:p>
      </dgm:t>
    </dgm:pt>
    <dgm:pt modelId="{0756AC96-A3D9-C644-94E1-6D87BC8C3EC3}" type="pres">
      <dgm:prSet presAssocID="{F5651F70-DF5A-1647-BEEA-E20849B02213}" presName="sibTrans" presStyleCnt="0"/>
      <dgm:spPr/>
    </dgm:pt>
    <dgm:pt modelId="{127D36F4-CCE4-254C-9423-FA0C5902148E}" type="pres">
      <dgm:prSet presAssocID="{DD81874E-C240-5344-A93F-24A7DC512EEB}" presName="node" presStyleLbl="node1" presStyleIdx="2" presStyleCnt="4" custLinFactNeighborX="-16432" custLinFactNeighborY="671">
        <dgm:presLayoutVars>
          <dgm:bulletEnabled val="1"/>
        </dgm:presLayoutVars>
      </dgm:prSet>
      <dgm:spPr/>
      <dgm:t>
        <a:bodyPr/>
        <a:lstStyle/>
        <a:p>
          <a:endParaRPr lang="zh-CN" altLang="en-US"/>
        </a:p>
      </dgm:t>
    </dgm:pt>
    <dgm:pt modelId="{A034BB09-1E8D-FB41-A29A-F64A0CD0426C}" type="pres">
      <dgm:prSet presAssocID="{210C9ADB-CA1E-9042-A30D-DD3DF4671CB4}" presName="sibTrans" presStyleCnt="0"/>
      <dgm:spPr/>
    </dgm:pt>
    <dgm:pt modelId="{2294CC77-C474-D449-AD29-91667B10D072}" type="pres">
      <dgm:prSet presAssocID="{52311784-27B1-5E40-936E-882084AB4A77}" presName="node" presStyleLbl="node1" presStyleIdx="3" presStyleCnt="4">
        <dgm:presLayoutVars>
          <dgm:bulletEnabled val="1"/>
        </dgm:presLayoutVars>
      </dgm:prSet>
      <dgm:spPr/>
      <dgm:t>
        <a:bodyPr/>
        <a:lstStyle/>
        <a:p>
          <a:endParaRPr lang="zh-CN" altLang="en-US"/>
        </a:p>
      </dgm:t>
    </dgm:pt>
  </dgm:ptLst>
  <dgm:cxnLst>
    <dgm:cxn modelId="{E69DD5A7-267E-774C-A34D-03BF6B5D0D4A}" type="presOf" srcId="{31E9ED32-C21F-AB41-A067-A39DEF987B79}" destId="{95305861-5096-0F42-A5E0-4D047DA5E493}" srcOrd="0" destOrd="0" presId="urn:microsoft.com/office/officeart/2005/8/layout/hList6"/>
    <dgm:cxn modelId="{BC36210F-EFB9-454A-905B-02D89D449F4E}" type="presOf" srcId="{A5E39A89-8148-0146-81DB-361283D20181}" destId="{B07BADD0-774A-7140-9F20-F1E6264D29AD}" srcOrd="0" destOrd="0" presId="urn:microsoft.com/office/officeart/2005/8/layout/hList6"/>
    <dgm:cxn modelId="{5195B933-5093-A14F-8255-358272E02513}" type="presOf" srcId="{83F44CC6-297B-5240-8E72-18C9485E64D7}" destId="{5120AD8B-1459-DA47-9E39-AB0BC4301C2A}" srcOrd="0" destOrd="0" presId="urn:microsoft.com/office/officeart/2005/8/layout/hList6"/>
    <dgm:cxn modelId="{8379B84A-C1CC-9541-931A-6E55EBAC20F7}" srcId="{A5E39A89-8148-0146-81DB-361283D20181}" destId="{31E9ED32-C21F-AB41-A067-A39DEF987B79}" srcOrd="1" destOrd="0" parTransId="{A0C35BFF-0DA8-924E-A015-EA509A814845}" sibTransId="{F5651F70-DF5A-1647-BEEA-E20849B02213}"/>
    <dgm:cxn modelId="{16473FCD-7506-894C-8B24-C69D56FE28E3}" srcId="{A5E39A89-8148-0146-81DB-361283D20181}" destId="{83F44CC6-297B-5240-8E72-18C9485E64D7}" srcOrd="0" destOrd="0" parTransId="{254322A0-44E9-844F-BFCF-017AB1721A39}" sibTransId="{F4B3ED71-4AE8-E840-9AA6-9C1C28501391}"/>
    <dgm:cxn modelId="{ABE51E10-F1D6-504D-B8D3-9C2BB88DCC77}" type="presOf" srcId="{DD81874E-C240-5344-A93F-24A7DC512EEB}" destId="{127D36F4-CCE4-254C-9423-FA0C5902148E}" srcOrd="0" destOrd="0" presId="urn:microsoft.com/office/officeart/2005/8/layout/hList6"/>
    <dgm:cxn modelId="{2D9D1D61-BCA6-C041-BC21-E0CB0A880B10}" srcId="{A5E39A89-8148-0146-81DB-361283D20181}" destId="{DD81874E-C240-5344-A93F-24A7DC512EEB}" srcOrd="2" destOrd="0" parTransId="{53F7177B-E804-4E4F-899B-9635AB7AFCB6}" sibTransId="{210C9ADB-CA1E-9042-A30D-DD3DF4671CB4}"/>
    <dgm:cxn modelId="{40D2BC20-EF28-0143-A82A-99E695683A3F}" type="presOf" srcId="{52311784-27B1-5E40-936E-882084AB4A77}" destId="{2294CC77-C474-D449-AD29-91667B10D072}" srcOrd="0" destOrd="0" presId="urn:microsoft.com/office/officeart/2005/8/layout/hList6"/>
    <dgm:cxn modelId="{30B26BC7-A879-144D-9F1D-F0AEF1AB89E0}" srcId="{A5E39A89-8148-0146-81DB-361283D20181}" destId="{52311784-27B1-5E40-936E-882084AB4A77}" srcOrd="3" destOrd="0" parTransId="{32A7688B-BF1E-F043-A0CD-4A12145E7CCE}" sibTransId="{CB44A8C4-81F9-FB47-87EE-8A0C4ED619F7}"/>
    <dgm:cxn modelId="{482FEE52-2109-194B-ACAA-450F0400EC82}" type="presParOf" srcId="{B07BADD0-774A-7140-9F20-F1E6264D29AD}" destId="{5120AD8B-1459-DA47-9E39-AB0BC4301C2A}" srcOrd="0" destOrd="0" presId="urn:microsoft.com/office/officeart/2005/8/layout/hList6"/>
    <dgm:cxn modelId="{A8281D53-6A58-B24E-92DE-B04A4E0174F4}" type="presParOf" srcId="{B07BADD0-774A-7140-9F20-F1E6264D29AD}" destId="{87F9202E-2F7B-9A42-848E-67466D0D8416}" srcOrd="1" destOrd="0" presId="urn:microsoft.com/office/officeart/2005/8/layout/hList6"/>
    <dgm:cxn modelId="{3D02B21E-7830-A74D-8EE8-CB1DCB39954D}" type="presParOf" srcId="{B07BADD0-774A-7140-9F20-F1E6264D29AD}" destId="{95305861-5096-0F42-A5E0-4D047DA5E493}" srcOrd="2" destOrd="0" presId="urn:microsoft.com/office/officeart/2005/8/layout/hList6"/>
    <dgm:cxn modelId="{CE4905DE-4CC1-2A41-BC91-403F1A0E6BC1}" type="presParOf" srcId="{B07BADD0-774A-7140-9F20-F1E6264D29AD}" destId="{0756AC96-A3D9-C644-94E1-6D87BC8C3EC3}" srcOrd="3" destOrd="0" presId="urn:microsoft.com/office/officeart/2005/8/layout/hList6"/>
    <dgm:cxn modelId="{4B128E6C-F811-AE42-B807-2DBEDEFBE43E}" type="presParOf" srcId="{B07BADD0-774A-7140-9F20-F1E6264D29AD}" destId="{127D36F4-CCE4-254C-9423-FA0C5902148E}" srcOrd="4" destOrd="0" presId="urn:microsoft.com/office/officeart/2005/8/layout/hList6"/>
    <dgm:cxn modelId="{76FAF4D3-A3AB-8C4B-B8AC-E9FCCF7D0929}" type="presParOf" srcId="{B07BADD0-774A-7140-9F20-F1E6264D29AD}" destId="{A034BB09-1E8D-FB41-A29A-F64A0CD0426C}" srcOrd="5" destOrd="0" presId="urn:microsoft.com/office/officeart/2005/8/layout/hList6"/>
    <dgm:cxn modelId="{956C2FAC-43F4-4D4D-9A0E-C4086CCCE271}" type="presParOf" srcId="{B07BADD0-774A-7140-9F20-F1E6264D29AD}" destId="{2294CC77-C474-D449-AD29-91667B10D07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2346D4-073A-E149-90FB-EB12F7B58261}"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zh-CN" altLang="en-US"/>
        </a:p>
      </dgm:t>
    </dgm:pt>
    <dgm:pt modelId="{78EF87B7-3947-0F44-8300-90E9C32503C9}">
      <dgm:prSet phldrT="[文本]"/>
      <dgm:spPr/>
      <dgm:t>
        <a:bodyPr/>
        <a:lstStyle/>
        <a:p>
          <a:r>
            <a:rPr lang="zh-CN" altLang="en-US" dirty="0" smtClean="0"/>
            <a:t>松散的通讯方式</a:t>
          </a:r>
          <a:endParaRPr lang="zh-CN" altLang="en-US" dirty="0"/>
        </a:p>
      </dgm:t>
    </dgm:pt>
    <dgm:pt modelId="{B05A0288-B5AC-4043-BB52-2F2F2720B749}" type="parTrans" cxnId="{399A876D-3C5D-4843-A567-984B00AAE700}">
      <dgm:prSet/>
      <dgm:spPr/>
      <dgm:t>
        <a:bodyPr/>
        <a:lstStyle/>
        <a:p>
          <a:endParaRPr lang="zh-CN" altLang="en-US"/>
        </a:p>
      </dgm:t>
    </dgm:pt>
    <dgm:pt modelId="{6E16E587-33AC-0744-9EA1-1A8327D39C72}" type="sibTrans" cxnId="{399A876D-3C5D-4843-A567-984B00AAE700}">
      <dgm:prSet/>
      <dgm:spPr/>
      <dgm:t>
        <a:bodyPr/>
        <a:lstStyle/>
        <a:p>
          <a:endParaRPr lang="zh-CN" altLang="en-US"/>
        </a:p>
      </dgm:t>
    </dgm:pt>
    <dgm:pt modelId="{8EB85DD4-EEAB-0A4C-96A7-5DCA5F093D1B}">
      <dgm:prSet phldrT="[文本]"/>
      <dgm:spPr/>
      <dgm:t>
        <a:bodyPr/>
        <a:lstStyle/>
        <a:p>
          <a:r>
            <a:rPr lang="zh-CN" altLang="en-US" dirty="0" smtClean="0"/>
            <a:t>单元之间通讯解耦</a:t>
          </a:r>
          <a:endParaRPr lang="zh-CN" altLang="en-US" dirty="0"/>
        </a:p>
      </dgm:t>
    </dgm:pt>
    <dgm:pt modelId="{E74D196B-9DB7-7949-B890-AC8AFFC441A6}" type="parTrans" cxnId="{7FAF0E47-C0C2-4C4F-818F-3461EF257816}">
      <dgm:prSet/>
      <dgm:spPr/>
      <dgm:t>
        <a:bodyPr/>
        <a:lstStyle/>
        <a:p>
          <a:endParaRPr lang="zh-CN" altLang="en-US"/>
        </a:p>
      </dgm:t>
    </dgm:pt>
    <dgm:pt modelId="{87126AD4-A295-E34C-95F5-C168613C4936}" type="sibTrans" cxnId="{7FAF0E47-C0C2-4C4F-818F-3461EF257816}">
      <dgm:prSet/>
      <dgm:spPr/>
      <dgm:t>
        <a:bodyPr/>
        <a:lstStyle/>
        <a:p>
          <a:endParaRPr lang="zh-CN" altLang="en-US"/>
        </a:p>
      </dgm:t>
    </dgm:pt>
    <dgm:pt modelId="{1CB070E7-C8A6-9548-8451-2F90A1087A96}">
      <dgm:prSet phldrT="[文本]"/>
      <dgm:spPr/>
      <dgm:t>
        <a:bodyPr/>
        <a:lstStyle/>
        <a:p>
          <a:r>
            <a:rPr lang="zh-CN" altLang="en-US" dirty="0" smtClean="0"/>
            <a:t>组件间解耦</a:t>
          </a:r>
          <a:endParaRPr lang="zh-CN" altLang="en-US" dirty="0"/>
        </a:p>
      </dgm:t>
    </dgm:pt>
    <dgm:pt modelId="{07A8DB6D-6C12-4540-BDE7-8383A182F9B8}" type="parTrans" cxnId="{B5E31529-6DFD-8C4D-9CDF-275D1EB2CC55}">
      <dgm:prSet/>
      <dgm:spPr/>
      <dgm:t>
        <a:bodyPr/>
        <a:lstStyle/>
        <a:p>
          <a:endParaRPr lang="zh-CN" altLang="en-US"/>
        </a:p>
      </dgm:t>
    </dgm:pt>
    <dgm:pt modelId="{CAC7A6E2-A315-A243-9CF7-6188CFE32AD7}" type="sibTrans" cxnId="{B5E31529-6DFD-8C4D-9CDF-275D1EB2CC55}">
      <dgm:prSet/>
      <dgm:spPr/>
      <dgm:t>
        <a:bodyPr/>
        <a:lstStyle/>
        <a:p>
          <a:endParaRPr lang="zh-CN" altLang="en-US"/>
        </a:p>
      </dgm:t>
    </dgm:pt>
    <dgm:pt modelId="{84657A9E-31C9-9241-8C88-D7AE78AE9982}">
      <dgm:prSet phldrT="[文本]"/>
      <dgm:spPr/>
      <dgm:t>
        <a:bodyPr/>
        <a:lstStyle/>
        <a:p>
          <a:r>
            <a:rPr lang="zh-CN" altLang="en-US" dirty="0" smtClean="0"/>
            <a:t>层级之间解耦</a:t>
          </a:r>
          <a:endParaRPr lang="zh-CN" altLang="en-US" dirty="0"/>
        </a:p>
      </dgm:t>
    </dgm:pt>
    <dgm:pt modelId="{B4FAA334-ACF0-294A-A7C9-43244B03382B}" type="parTrans" cxnId="{40AF53A9-EAFF-094A-A131-15736F806BDB}">
      <dgm:prSet/>
      <dgm:spPr/>
      <dgm:t>
        <a:bodyPr/>
        <a:lstStyle/>
        <a:p>
          <a:endParaRPr lang="zh-CN" altLang="en-US"/>
        </a:p>
      </dgm:t>
    </dgm:pt>
    <dgm:pt modelId="{6F8EA543-EB2C-C842-9A63-B24A3E29AA92}" type="sibTrans" cxnId="{40AF53A9-EAFF-094A-A131-15736F806BDB}">
      <dgm:prSet/>
      <dgm:spPr/>
      <dgm:t>
        <a:bodyPr/>
        <a:lstStyle/>
        <a:p>
          <a:endParaRPr lang="zh-CN" altLang="en-US"/>
        </a:p>
      </dgm:t>
    </dgm:pt>
    <dgm:pt modelId="{A95599B0-69D4-4C45-84CE-2CBEF9ABB269}">
      <dgm:prSet phldrT="[文本]"/>
      <dgm:spPr/>
      <dgm:t>
        <a:bodyPr/>
        <a:lstStyle/>
        <a:p>
          <a:r>
            <a:rPr lang="zh-CN" altLang="en-US" dirty="0" smtClean="0"/>
            <a:t>异步同步</a:t>
          </a:r>
          <a:endParaRPr lang="zh-CN" altLang="en-US" dirty="0"/>
        </a:p>
      </dgm:t>
    </dgm:pt>
    <dgm:pt modelId="{49A6E360-29EC-844F-9AB4-7DAE2101B2D0}" type="parTrans" cxnId="{EC0A3A8C-6873-554A-997A-301E3D44FA9C}">
      <dgm:prSet/>
      <dgm:spPr/>
      <dgm:t>
        <a:bodyPr/>
        <a:lstStyle/>
        <a:p>
          <a:endParaRPr lang="zh-CN" altLang="en-US"/>
        </a:p>
      </dgm:t>
    </dgm:pt>
    <dgm:pt modelId="{D2A0FDD5-609D-5B48-AF98-348F2E345AB2}" type="sibTrans" cxnId="{EC0A3A8C-6873-554A-997A-301E3D44FA9C}">
      <dgm:prSet/>
      <dgm:spPr/>
      <dgm:t>
        <a:bodyPr/>
        <a:lstStyle/>
        <a:p>
          <a:endParaRPr lang="zh-CN" altLang="en-US"/>
        </a:p>
      </dgm:t>
    </dgm:pt>
    <dgm:pt modelId="{0696018C-233B-F846-B12F-EFD239FF11C1}">
      <dgm:prSet phldrT="[文本]"/>
      <dgm:spPr/>
      <dgm:t>
        <a:bodyPr/>
        <a:lstStyle/>
        <a:p>
          <a:r>
            <a:rPr lang="zh-CN" altLang="en-US" dirty="0" smtClean="0"/>
            <a:t>简化异步任务和主线程的通讯</a:t>
          </a:r>
          <a:endParaRPr lang="zh-CN" altLang="en-US" dirty="0"/>
        </a:p>
      </dgm:t>
    </dgm:pt>
    <dgm:pt modelId="{946BF223-54DB-854C-8DD1-426DCF075006}" type="parTrans" cxnId="{3A27277E-DD30-6140-85C8-E6EBA74B5915}">
      <dgm:prSet/>
      <dgm:spPr/>
      <dgm:t>
        <a:bodyPr/>
        <a:lstStyle/>
        <a:p>
          <a:endParaRPr lang="zh-CN" altLang="en-US"/>
        </a:p>
      </dgm:t>
    </dgm:pt>
    <dgm:pt modelId="{4A693C32-0CF1-4341-935E-AE9E03A00B32}" type="sibTrans" cxnId="{3A27277E-DD30-6140-85C8-E6EBA74B5915}">
      <dgm:prSet/>
      <dgm:spPr/>
      <dgm:t>
        <a:bodyPr/>
        <a:lstStyle/>
        <a:p>
          <a:endParaRPr lang="zh-CN" altLang="en-US"/>
        </a:p>
      </dgm:t>
    </dgm:pt>
    <dgm:pt modelId="{71C824A7-01FD-6345-8345-D7A53124F2E2}">
      <dgm:prSet/>
      <dgm:spPr/>
      <dgm:t>
        <a:bodyPr/>
        <a:lstStyle/>
        <a:p>
          <a:r>
            <a:rPr lang="zh-CN" altLang="en-US" dirty="0" smtClean="0"/>
            <a:t>模块之间解耦</a:t>
          </a:r>
          <a:endParaRPr lang="zh-CN" altLang="en-US" dirty="0"/>
        </a:p>
      </dgm:t>
    </dgm:pt>
    <dgm:pt modelId="{EF1414EC-F596-3546-BBE6-6547FC0BF95A}" type="parTrans" cxnId="{AAC802DB-29BC-734D-A11A-5B43DAB451A6}">
      <dgm:prSet/>
      <dgm:spPr/>
      <dgm:t>
        <a:bodyPr/>
        <a:lstStyle/>
        <a:p>
          <a:endParaRPr lang="zh-CN" altLang="en-US"/>
        </a:p>
      </dgm:t>
    </dgm:pt>
    <dgm:pt modelId="{BC523AD7-F640-604A-8C1C-A9DEDC35365F}" type="sibTrans" cxnId="{AAC802DB-29BC-734D-A11A-5B43DAB451A6}">
      <dgm:prSet/>
      <dgm:spPr/>
      <dgm:t>
        <a:bodyPr/>
        <a:lstStyle/>
        <a:p>
          <a:endParaRPr lang="zh-CN" altLang="en-US"/>
        </a:p>
      </dgm:t>
    </dgm:pt>
    <dgm:pt modelId="{73F6EF20-206B-B14E-BE49-8C075A6174A5}" type="pres">
      <dgm:prSet presAssocID="{6D2346D4-073A-E149-90FB-EB12F7B58261}" presName="Name0" presStyleCnt="0">
        <dgm:presLayoutVars>
          <dgm:chPref val="1"/>
          <dgm:dir/>
          <dgm:animOne val="branch"/>
          <dgm:animLvl val="lvl"/>
          <dgm:resizeHandles/>
        </dgm:presLayoutVars>
      </dgm:prSet>
      <dgm:spPr/>
      <dgm:t>
        <a:bodyPr/>
        <a:lstStyle/>
        <a:p>
          <a:endParaRPr lang="zh-CN" altLang="en-US"/>
        </a:p>
      </dgm:t>
    </dgm:pt>
    <dgm:pt modelId="{211D8495-6E05-6349-81A1-99B02988B076}" type="pres">
      <dgm:prSet presAssocID="{78EF87B7-3947-0F44-8300-90E9C32503C9}" presName="vertOne" presStyleCnt="0"/>
      <dgm:spPr/>
    </dgm:pt>
    <dgm:pt modelId="{991F7767-A171-8F41-82A4-F68193D6B224}" type="pres">
      <dgm:prSet presAssocID="{78EF87B7-3947-0F44-8300-90E9C32503C9}" presName="txOne" presStyleLbl="node0" presStyleIdx="0" presStyleCnt="1">
        <dgm:presLayoutVars>
          <dgm:chPref val="3"/>
        </dgm:presLayoutVars>
      </dgm:prSet>
      <dgm:spPr/>
      <dgm:t>
        <a:bodyPr/>
        <a:lstStyle/>
        <a:p>
          <a:endParaRPr lang="zh-CN" altLang="en-US"/>
        </a:p>
      </dgm:t>
    </dgm:pt>
    <dgm:pt modelId="{2A5E4718-3434-DD45-BF02-781B12BFD83F}" type="pres">
      <dgm:prSet presAssocID="{78EF87B7-3947-0F44-8300-90E9C32503C9}" presName="parTransOne" presStyleCnt="0"/>
      <dgm:spPr/>
    </dgm:pt>
    <dgm:pt modelId="{2764ED52-A3FD-6D46-B34B-0F314091D61A}" type="pres">
      <dgm:prSet presAssocID="{78EF87B7-3947-0F44-8300-90E9C32503C9}" presName="horzOne" presStyleCnt="0"/>
      <dgm:spPr/>
    </dgm:pt>
    <dgm:pt modelId="{560D955E-2EDB-0C4A-B2BB-0627CBD6FDD0}" type="pres">
      <dgm:prSet presAssocID="{8EB85DD4-EEAB-0A4C-96A7-5DCA5F093D1B}" presName="vertTwo" presStyleCnt="0"/>
      <dgm:spPr/>
    </dgm:pt>
    <dgm:pt modelId="{8AFFFFC7-48EF-2240-8BB1-5A02694BF188}" type="pres">
      <dgm:prSet presAssocID="{8EB85DD4-EEAB-0A4C-96A7-5DCA5F093D1B}" presName="txTwo" presStyleLbl="node2" presStyleIdx="0" presStyleCnt="2">
        <dgm:presLayoutVars>
          <dgm:chPref val="3"/>
        </dgm:presLayoutVars>
      </dgm:prSet>
      <dgm:spPr/>
      <dgm:t>
        <a:bodyPr/>
        <a:lstStyle/>
        <a:p>
          <a:endParaRPr lang="zh-CN" altLang="en-US"/>
        </a:p>
      </dgm:t>
    </dgm:pt>
    <dgm:pt modelId="{302E92A2-6710-3640-9FC1-46680437D131}" type="pres">
      <dgm:prSet presAssocID="{8EB85DD4-EEAB-0A4C-96A7-5DCA5F093D1B}" presName="parTransTwo" presStyleCnt="0"/>
      <dgm:spPr/>
    </dgm:pt>
    <dgm:pt modelId="{C17DACEF-E8D5-7049-9BB8-5E13D350F3B3}" type="pres">
      <dgm:prSet presAssocID="{8EB85DD4-EEAB-0A4C-96A7-5DCA5F093D1B}" presName="horzTwo" presStyleCnt="0"/>
      <dgm:spPr/>
    </dgm:pt>
    <dgm:pt modelId="{778BE6E2-4C28-1D4B-9D5F-0D24F7C0AA6E}" type="pres">
      <dgm:prSet presAssocID="{1CB070E7-C8A6-9548-8451-2F90A1087A96}" presName="vertThree" presStyleCnt="0"/>
      <dgm:spPr/>
    </dgm:pt>
    <dgm:pt modelId="{A2D89E00-629D-DC42-8F60-35F11ED6500F}" type="pres">
      <dgm:prSet presAssocID="{1CB070E7-C8A6-9548-8451-2F90A1087A96}" presName="txThree" presStyleLbl="node3" presStyleIdx="0" presStyleCnt="4">
        <dgm:presLayoutVars>
          <dgm:chPref val="3"/>
        </dgm:presLayoutVars>
      </dgm:prSet>
      <dgm:spPr/>
      <dgm:t>
        <a:bodyPr/>
        <a:lstStyle/>
        <a:p>
          <a:endParaRPr lang="zh-CN" altLang="en-US"/>
        </a:p>
      </dgm:t>
    </dgm:pt>
    <dgm:pt modelId="{2855CD62-E7C1-754C-80B7-EE0C7F442C93}" type="pres">
      <dgm:prSet presAssocID="{1CB070E7-C8A6-9548-8451-2F90A1087A96}" presName="horzThree" presStyleCnt="0"/>
      <dgm:spPr/>
    </dgm:pt>
    <dgm:pt modelId="{B32ABBAF-9A63-464A-9F04-1C272C1774D8}" type="pres">
      <dgm:prSet presAssocID="{CAC7A6E2-A315-A243-9CF7-6188CFE32AD7}" presName="sibSpaceThree" presStyleCnt="0"/>
      <dgm:spPr/>
    </dgm:pt>
    <dgm:pt modelId="{578EF52C-4954-6C43-A59B-0FD3B007D47F}" type="pres">
      <dgm:prSet presAssocID="{84657A9E-31C9-9241-8C88-D7AE78AE9982}" presName="vertThree" presStyleCnt="0"/>
      <dgm:spPr/>
    </dgm:pt>
    <dgm:pt modelId="{489A63FF-1003-9A4D-8C91-B6EE1A2D4BCE}" type="pres">
      <dgm:prSet presAssocID="{84657A9E-31C9-9241-8C88-D7AE78AE9982}" presName="txThree" presStyleLbl="node3" presStyleIdx="1" presStyleCnt="4">
        <dgm:presLayoutVars>
          <dgm:chPref val="3"/>
        </dgm:presLayoutVars>
      </dgm:prSet>
      <dgm:spPr/>
      <dgm:t>
        <a:bodyPr/>
        <a:lstStyle/>
        <a:p>
          <a:endParaRPr lang="zh-CN" altLang="en-US"/>
        </a:p>
      </dgm:t>
    </dgm:pt>
    <dgm:pt modelId="{34D307DD-C406-924F-9D5E-5A10D03EEC7C}" type="pres">
      <dgm:prSet presAssocID="{84657A9E-31C9-9241-8C88-D7AE78AE9982}" presName="horzThree" presStyleCnt="0"/>
      <dgm:spPr/>
    </dgm:pt>
    <dgm:pt modelId="{F1F8048C-D67E-494B-87F6-0BC94EE0F684}" type="pres">
      <dgm:prSet presAssocID="{6F8EA543-EB2C-C842-9A63-B24A3E29AA92}" presName="sibSpaceThree" presStyleCnt="0"/>
      <dgm:spPr/>
    </dgm:pt>
    <dgm:pt modelId="{BCAEA95F-3695-BE48-99F7-11D4E4F1EED8}" type="pres">
      <dgm:prSet presAssocID="{71C824A7-01FD-6345-8345-D7A53124F2E2}" presName="vertThree" presStyleCnt="0"/>
      <dgm:spPr/>
    </dgm:pt>
    <dgm:pt modelId="{1B29D2A3-0047-C145-8507-DA8199F1AAC4}" type="pres">
      <dgm:prSet presAssocID="{71C824A7-01FD-6345-8345-D7A53124F2E2}" presName="txThree" presStyleLbl="node3" presStyleIdx="2" presStyleCnt="4">
        <dgm:presLayoutVars>
          <dgm:chPref val="3"/>
        </dgm:presLayoutVars>
      </dgm:prSet>
      <dgm:spPr/>
      <dgm:t>
        <a:bodyPr/>
        <a:lstStyle/>
        <a:p>
          <a:endParaRPr lang="zh-CN" altLang="en-US"/>
        </a:p>
      </dgm:t>
    </dgm:pt>
    <dgm:pt modelId="{9F7252AC-039D-E14C-A893-ACA0BE12C01C}" type="pres">
      <dgm:prSet presAssocID="{71C824A7-01FD-6345-8345-D7A53124F2E2}" presName="horzThree" presStyleCnt="0"/>
      <dgm:spPr/>
    </dgm:pt>
    <dgm:pt modelId="{80D75CE4-F3D3-D947-B84D-B158BEB3FD22}" type="pres">
      <dgm:prSet presAssocID="{87126AD4-A295-E34C-95F5-C168613C4936}" presName="sibSpaceTwo" presStyleCnt="0"/>
      <dgm:spPr/>
    </dgm:pt>
    <dgm:pt modelId="{AC9352C2-8497-1347-8B76-82918A43F066}" type="pres">
      <dgm:prSet presAssocID="{A95599B0-69D4-4C45-84CE-2CBEF9ABB269}" presName="vertTwo" presStyleCnt="0"/>
      <dgm:spPr/>
    </dgm:pt>
    <dgm:pt modelId="{8440574D-3C8B-2047-8178-0114F2676377}" type="pres">
      <dgm:prSet presAssocID="{A95599B0-69D4-4C45-84CE-2CBEF9ABB269}" presName="txTwo" presStyleLbl="node2" presStyleIdx="1" presStyleCnt="2">
        <dgm:presLayoutVars>
          <dgm:chPref val="3"/>
        </dgm:presLayoutVars>
      </dgm:prSet>
      <dgm:spPr/>
      <dgm:t>
        <a:bodyPr/>
        <a:lstStyle/>
        <a:p>
          <a:endParaRPr lang="zh-CN" altLang="en-US"/>
        </a:p>
      </dgm:t>
    </dgm:pt>
    <dgm:pt modelId="{7481CBCF-F110-834F-9748-43AD478BABD8}" type="pres">
      <dgm:prSet presAssocID="{A95599B0-69D4-4C45-84CE-2CBEF9ABB269}" presName="parTransTwo" presStyleCnt="0"/>
      <dgm:spPr/>
    </dgm:pt>
    <dgm:pt modelId="{27BE7095-65EC-974B-990D-99AC6784512A}" type="pres">
      <dgm:prSet presAssocID="{A95599B0-69D4-4C45-84CE-2CBEF9ABB269}" presName="horzTwo" presStyleCnt="0"/>
      <dgm:spPr/>
    </dgm:pt>
    <dgm:pt modelId="{66E87D42-86AF-4F43-94F2-96E3D23A32BF}" type="pres">
      <dgm:prSet presAssocID="{0696018C-233B-F846-B12F-EFD239FF11C1}" presName="vertThree" presStyleCnt="0"/>
      <dgm:spPr/>
    </dgm:pt>
    <dgm:pt modelId="{6949B811-61CF-DB4C-8108-CB550DEEAC5E}" type="pres">
      <dgm:prSet presAssocID="{0696018C-233B-F846-B12F-EFD239FF11C1}" presName="txThree" presStyleLbl="node3" presStyleIdx="3" presStyleCnt="4">
        <dgm:presLayoutVars>
          <dgm:chPref val="3"/>
        </dgm:presLayoutVars>
      </dgm:prSet>
      <dgm:spPr/>
      <dgm:t>
        <a:bodyPr/>
        <a:lstStyle/>
        <a:p>
          <a:endParaRPr lang="zh-CN" altLang="en-US"/>
        </a:p>
      </dgm:t>
    </dgm:pt>
    <dgm:pt modelId="{2D53B5C7-1127-2D4B-BD8B-4184005EF373}" type="pres">
      <dgm:prSet presAssocID="{0696018C-233B-F846-B12F-EFD239FF11C1}" presName="horzThree" presStyleCnt="0"/>
      <dgm:spPr/>
    </dgm:pt>
  </dgm:ptLst>
  <dgm:cxnLst>
    <dgm:cxn modelId="{8D9AB1E1-8DC6-6C4E-BCE5-F204FAF04C74}" type="presOf" srcId="{71C824A7-01FD-6345-8345-D7A53124F2E2}" destId="{1B29D2A3-0047-C145-8507-DA8199F1AAC4}" srcOrd="0" destOrd="0" presId="urn:microsoft.com/office/officeart/2005/8/layout/hierarchy4"/>
    <dgm:cxn modelId="{AAC802DB-29BC-734D-A11A-5B43DAB451A6}" srcId="{8EB85DD4-EEAB-0A4C-96A7-5DCA5F093D1B}" destId="{71C824A7-01FD-6345-8345-D7A53124F2E2}" srcOrd="2" destOrd="0" parTransId="{EF1414EC-F596-3546-BBE6-6547FC0BF95A}" sibTransId="{BC523AD7-F640-604A-8C1C-A9DEDC35365F}"/>
    <dgm:cxn modelId="{40AF53A9-EAFF-094A-A131-15736F806BDB}" srcId="{8EB85DD4-EEAB-0A4C-96A7-5DCA5F093D1B}" destId="{84657A9E-31C9-9241-8C88-D7AE78AE9982}" srcOrd="1" destOrd="0" parTransId="{B4FAA334-ACF0-294A-A7C9-43244B03382B}" sibTransId="{6F8EA543-EB2C-C842-9A63-B24A3E29AA92}"/>
    <dgm:cxn modelId="{ED32AC31-B696-514D-84D2-1D4AF52975D4}" type="presOf" srcId="{6D2346D4-073A-E149-90FB-EB12F7B58261}" destId="{73F6EF20-206B-B14E-BE49-8C075A6174A5}" srcOrd="0" destOrd="0" presId="urn:microsoft.com/office/officeart/2005/8/layout/hierarchy4"/>
    <dgm:cxn modelId="{5FEF4F0F-AED0-2742-9956-8690F540BCF9}" type="presOf" srcId="{1CB070E7-C8A6-9548-8451-2F90A1087A96}" destId="{A2D89E00-629D-DC42-8F60-35F11ED6500F}" srcOrd="0" destOrd="0" presId="urn:microsoft.com/office/officeart/2005/8/layout/hierarchy4"/>
    <dgm:cxn modelId="{399A876D-3C5D-4843-A567-984B00AAE700}" srcId="{6D2346D4-073A-E149-90FB-EB12F7B58261}" destId="{78EF87B7-3947-0F44-8300-90E9C32503C9}" srcOrd="0" destOrd="0" parTransId="{B05A0288-B5AC-4043-BB52-2F2F2720B749}" sibTransId="{6E16E587-33AC-0744-9EA1-1A8327D39C72}"/>
    <dgm:cxn modelId="{B5E31529-6DFD-8C4D-9CDF-275D1EB2CC55}" srcId="{8EB85DD4-EEAB-0A4C-96A7-5DCA5F093D1B}" destId="{1CB070E7-C8A6-9548-8451-2F90A1087A96}" srcOrd="0" destOrd="0" parTransId="{07A8DB6D-6C12-4540-BDE7-8383A182F9B8}" sibTransId="{CAC7A6E2-A315-A243-9CF7-6188CFE32AD7}"/>
    <dgm:cxn modelId="{63874A85-81B9-5B4B-B66D-927A9DEB4402}" type="presOf" srcId="{A95599B0-69D4-4C45-84CE-2CBEF9ABB269}" destId="{8440574D-3C8B-2047-8178-0114F2676377}" srcOrd="0" destOrd="0" presId="urn:microsoft.com/office/officeart/2005/8/layout/hierarchy4"/>
    <dgm:cxn modelId="{2DFBDB6F-9DAE-F04F-AA82-1BE22ED9C3D6}" type="presOf" srcId="{8EB85DD4-EEAB-0A4C-96A7-5DCA5F093D1B}" destId="{8AFFFFC7-48EF-2240-8BB1-5A02694BF188}" srcOrd="0" destOrd="0" presId="urn:microsoft.com/office/officeart/2005/8/layout/hierarchy4"/>
    <dgm:cxn modelId="{7FAF0E47-C0C2-4C4F-818F-3461EF257816}" srcId="{78EF87B7-3947-0F44-8300-90E9C32503C9}" destId="{8EB85DD4-EEAB-0A4C-96A7-5DCA5F093D1B}" srcOrd="0" destOrd="0" parTransId="{E74D196B-9DB7-7949-B890-AC8AFFC441A6}" sibTransId="{87126AD4-A295-E34C-95F5-C168613C4936}"/>
    <dgm:cxn modelId="{3A27277E-DD30-6140-85C8-E6EBA74B5915}" srcId="{A95599B0-69D4-4C45-84CE-2CBEF9ABB269}" destId="{0696018C-233B-F846-B12F-EFD239FF11C1}" srcOrd="0" destOrd="0" parTransId="{946BF223-54DB-854C-8DD1-426DCF075006}" sibTransId="{4A693C32-0CF1-4341-935E-AE9E03A00B32}"/>
    <dgm:cxn modelId="{8C1ABE64-39F3-7249-9918-2B7ABFE54640}" type="presOf" srcId="{84657A9E-31C9-9241-8C88-D7AE78AE9982}" destId="{489A63FF-1003-9A4D-8C91-B6EE1A2D4BCE}" srcOrd="0" destOrd="0" presId="urn:microsoft.com/office/officeart/2005/8/layout/hierarchy4"/>
    <dgm:cxn modelId="{A7C1F23A-4974-AC4A-8698-30EA35E009F3}" type="presOf" srcId="{78EF87B7-3947-0F44-8300-90E9C32503C9}" destId="{991F7767-A171-8F41-82A4-F68193D6B224}" srcOrd="0" destOrd="0" presId="urn:microsoft.com/office/officeart/2005/8/layout/hierarchy4"/>
    <dgm:cxn modelId="{571DC8AC-27A0-0245-8CA7-8BC79AA8E2EF}" type="presOf" srcId="{0696018C-233B-F846-B12F-EFD239FF11C1}" destId="{6949B811-61CF-DB4C-8108-CB550DEEAC5E}" srcOrd="0" destOrd="0" presId="urn:microsoft.com/office/officeart/2005/8/layout/hierarchy4"/>
    <dgm:cxn modelId="{EC0A3A8C-6873-554A-997A-301E3D44FA9C}" srcId="{78EF87B7-3947-0F44-8300-90E9C32503C9}" destId="{A95599B0-69D4-4C45-84CE-2CBEF9ABB269}" srcOrd="1" destOrd="0" parTransId="{49A6E360-29EC-844F-9AB4-7DAE2101B2D0}" sibTransId="{D2A0FDD5-609D-5B48-AF98-348F2E345AB2}"/>
    <dgm:cxn modelId="{501054E0-D034-C64D-8534-6C3D4E7967F3}" type="presParOf" srcId="{73F6EF20-206B-B14E-BE49-8C075A6174A5}" destId="{211D8495-6E05-6349-81A1-99B02988B076}" srcOrd="0" destOrd="0" presId="urn:microsoft.com/office/officeart/2005/8/layout/hierarchy4"/>
    <dgm:cxn modelId="{23EE4D23-9299-A447-92F6-46AE3D85295D}" type="presParOf" srcId="{211D8495-6E05-6349-81A1-99B02988B076}" destId="{991F7767-A171-8F41-82A4-F68193D6B224}" srcOrd="0" destOrd="0" presId="urn:microsoft.com/office/officeart/2005/8/layout/hierarchy4"/>
    <dgm:cxn modelId="{2E15DE82-081A-4444-B949-5F41640DDCEE}" type="presParOf" srcId="{211D8495-6E05-6349-81A1-99B02988B076}" destId="{2A5E4718-3434-DD45-BF02-781B12BFD83F}" srcOrd="1" destOrd="0" presId="urn:microsoft.com/office/officeart/2005/8/layout/hierarchy4"/>
    <dgm:cxn modelId="{E53B40D6-7D06-9C41-B8AD-40F918A7AAFA}" type="presParOf" srcId="{211D8495-6E05-6349-81A1-99B02988B076}" destId="{2764ED52-A3FD-6D46-B34B-0F314091D61A}" srcOrd="2" destOrd="0" presId="urn:microsoft.com/office/officeart/2005/8/layout/hierarchy4"/>
    <dgm:cxn modelId="{B9558C0C-9335-534C-A853-E268FC7DDC4E}" type="presParOf" srcId="{2764ED52-A3FD-6D46-B34B-0F314091D61A}" destId="{560D955E-2EDB-0C4A-B2BB-0627CBD6FDD0}" srcOrd="0" destOrd="0" presId="urn:microsoft.com/office/officeart/2005/8/layout/hierarchy4"/>
    <dgm:cxn modelId="{1C76AA6D-80EB-CD4F-B8FB-5EF019EAB82F}" type="presParOf" srcId="{560D955E-2EDB-0C4A-B2BB-0627CBD6FDD0}" destId="{8AFFFFC7-48EF-2240-8BB1-5A02694BF188}" srcOrd="0" destOrd="0" presId="urn:microsoft.com/office/officeart/2005/8/layout/hierarchy4"/>
    <dgm:cxn modelId="{32BADAD2-8243-B745-BB03-E2E7ECDCC1F1}" type="presParOf" srcId="{560D955E-2EDB-0C4A-B2BB-0627CBD6FDD0}" destId="{302E92A2-6710-3640-9FC1-46680437D131}" srcOrd="1" destOrd="0" presId="urn:microsoft.com/office/officeart/2005/8/layout/hierarchy4"/>
    <dgm:cxn modelId="{839D0F49-E339-404D-A9FF-5BB3D644EBC8}" type="presParOf" srcId="{560D955E-2EDB-0C4A-B2BB-0627CBD6FDD0}" destId="{C17DACEF-E8D5-7049-9BB8-5E13D350F3B3}" srcOrd="2" destOrd="0" presId="urn:microsoft.com/office/officeart/2005/8/layout/hierarchy4"/>
    <dgm:cxn modelId="{1BDBE8FB-224B-BC4D-B3C2-3825D4E63932}" type="presParOf" srcId="{C17DACEF-E8D5-7049-9BB8-5E13D350F3B3}" destId="{778BE6E2-4C28-1D4B-9D5F-0D24F7C0AA6E}" srcOrd="0" destOrd="0" presId="urn:microsoft.com/office/officeart/2005/8/layout/hierarchy4"/>
    <dgm:cxn modelId="{FA193FB0-56D6-8644-B829-17E8B435F956}" type="presParOf" srcId="{778BE6E2-4C28-1D4B-9D5F-0D24F7C0AA6E}" destId="{A2D89E00-629D-DC42-8F60-35F11ED6500F}" srcOrd="0" destOrd="0" presId="urn:microsoft.com/office/officeart/2005/8/layout/hierarchy4"/>
    <dgm:cxn modelId="{BBB466F9-9EBA-E24C-A314-08D20B0097DF}" type="presParOf" srcId="{778BE6E2-4C28-1D4B-9D5F-0D24F7C0AA6E}" destId="{2855CD62-E7C1-754C-80B7-EE0C7F442C93}" srcOrd="1" destOrd="0" presId="urn:microsoft.com/office/officeart/2005/8/layout/hierarchy4"/>
    <dgm:cxn modelId="{1DB458D0-FBBE-BC4E-9AAA-639E3F99FBA3}" type="presParOf" srcId="{C17DACEF-E8D5-7049-9BB8-5E13D350F3B3}" destId="{B32ABBAF-9A63-464A-9F04-1C272C1774D8}" srcOrd="1" destOrd="0" presId="urn:microsoft.com/office/officeart/2005/8/layout/hierarchy4"/>
    <dgm:cxn modelId="{5DEBF908-1DCE-D340-BE30-D8E54F0F9CA1}" type="presParOf" srcId="{C17DACEF-E8D5-7049-9BB8-5E13D350F3B3}" destId="{578EF52C-4954-6C43-A59B-0FD3B007D47F}" srcOrd="2" destOrd="0" presId="urn:microsoft.com/office/officeart/2005/8/layout/hierarchy4"/>
    <dgm:cxn modelId="{079E7E2A-E47D-5345-9FC5-DEA1A624A1C9}" type="presParOf" srcId="{578EF52C-4954-6C43-A59B-0FD3B007D47F}" destId="{489A63FF-1003-9A4D-8C91-B6EE1A2D4BCE}" srcOrd="0" destOrd="0" presId="urn:microsoft.com/office/officeart/2005/8/layout/hierarchy4"/>
    <dgm:cxn modelId="{AC5E746B-C04F-3643-8C6A-37B3F39C5170}" type="presParOf" srcId="{578EF52C-4954-6C43-A59B-0FD3B007D47F}" destId="{34D307DD-C406-924F-9D5E-5A10D03EEC7C}" srcOrd="1" destOrd="0" presId="urn:microsoft.com/office/officeart/2005/8/layout/hierarchy4"/>
    <dgm:cxn modelId="{D691B81B-CADF-AA4F-85EC-DE897A4E34E7}" type="presParOf" srcId="{C17DACEF-E8D5-7049-9BB8-5E13D350F3B3}" destId="{F1F8048C-D67E-494B-87F6-0BC94EE0F684}" srcOrd="3" destOrd="0" presId="urn:microsoft.com/office/officeart/2005/8/layout/hierarchy4"/>
    <dgm:cxn modelId="{81039301-4849-0C49-B42B-4614C0D0B6E7}" type="presParOf" srcId="{C17DACEF-E8D5-7049-9BB8-5E13D350F3B3}" destId="{BCAEA95F-3695-BE48-99F7-11D4E4F1EED8}" srcOrd="4" destOrd="0" presId="urn:microsoft.com/office/officeart/2005/8/layout/hierarchy4"/>
    <dgm:cxn modelId="{D2D761BF-B688-6D48-8E64-BF55F851F01B}" type="presParOf" srcId="{BCAEA95F-3695-BE48-99F7-11D4E4F1EED8}" destId="{1B29D2A3-0047-C145-8507-DA8199F1AAC4}" srcOrd="0" destOrd="0" presId="urn:microsoft.com/office/officeart/2005/8/layout/hierarchy4"/>
    <dgm:cxn modelId="{DFC7B00D-F904-1647-AC0A-2F5019479833}" type="presParOf" srcId="{BCAEA95F-3695-BE48-99F7-11D4E4F1EED8}" destId="{9F7252AC-039D-E14C-A893-ACA0BE12C01C}" srcOrd="1" destOrd="0" presId="urn:microsoft.com/office/officeart/2005/8/layout/hierarchy4"/>
    <dgm:cxn modelId="{504FA419-351B-7042-BB2D-62FF24AB37DC}" type="presParOf" srcId="{2764ED52-A3FD-6D46-B34B-0F314091D61A}" destId="{80D75CE4-F3D3-D947-B84D-B158BEB3FD22}" srcOrd="1" destOrd="0" presId="urn:microsoft.com/office/officeart/2005/8/layout/hierarchy4"/>
    <dgm:cxn modelId="{8F50BC68-C515-8448-8C41-597F737F1788}" type="presParOf" srcId="{2764ED52-A3FD-6D46-B34B-0F314091D61A}" destId="{AC9352C2-8497-1347-8B76-82918A43F066}" srcOrd="2" destOrd="0" presId="urn:microsoft.com/office/officeart/2005/8/layout/hierarchy4"/>
    <dgm:cxn modelId="{290D6E38-8E59-034D-9CB9-5AFE6385B6BB}" type="presParOf" srcId="{AC9352C2-8497-1347-8B76-82918A43F066}" destId="{8440574D-3C8B-2047-8178-0114F2676377}" srcOrd="0" destOrd="0" presId="urn:microsoft.com/office/officeart/2005/8/layout/hierarchy4"/>
    <dgm:cxn modelId="{C9773220-D686-B04E-BB0D-90292484C3B6}" type="presParOf" srcId="{AC9352C2-8497-1347-8B76-82918A43F066}" destId="{7481CBCF-F110-834F-9748-43AD478BABD8}" srcOrd="1" destOrd="0" presId="urn:microsoft.com/office/officeart/2005/8/layout/hierarchy4"/>
    <dgm:cxn modelId="{DB1E87B5-A235-D945-B7BA-B662994E3665}" type="presParOf" srcId="{AC9352C2-8497-1347-8B76-82918A43F066}" destId="{27BE7095-65EC-974B-990D-99AC6784512A}" srcOrd="2" destOrd="0" presId="urn:microsoft.com/office/officeart/2005/8/layout/hierarchy4"/>
    <dgm:cxn modelId="{053886BE-E996-014E-9B9F-B82F082BBEE7}" type="presParOf" srcId="{27BE7095-65EC-974B-990D-99AC6784512A}" destId="{66E87D42-86AF-4F43-94F2-96E3D23A32BF}" srcOrd="0" destOrd="0" presId="urn:microsoft.com/office/officeart/2005/8/layout/hierarchy4"/>
    <dgm:cxn modelId="{B6A72F5A-0210-7A47-B855-0BC3689D47B1}" type="presParOf" srcId="{66E87D42-86AF-4F43-94F2-96E3D23A32BF}" destId="{6949B811-61CF-DB4C-8108-CB550DEEAC5E}" srcOrd="0" destOrd="0" presId="urn:microsoft.com/office/officeart/2005/8/layout/hierarchy4"/>
    <dgm:cxn modelId="{F87D634E-5A1E-574A-8221-8B6D24295CED}" type="presParOf" srcId="{66E87D42-86AF-4F43-94F2-96E3D23A32BF}" destId="{2D53B5C7-1127-2D4B-BD8B-4184005EF373}"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D2829C-55ED-0446-BDF2-19D92F4D7E26}" type="doc">
      <dgm:prSet loTypeId="urn:microsoft.com/office/officeart/2005/8/layout/target1" loCatId="" qsTypeId="urn:microsoft.com/office/officeart/2005/8/quickstyle/simple4" qsCatId="simple" csTypeId="urn:microsoft.com/office/officeart/2005/8/colors/accent1_2" csCatId="accent1" phldr="1"/>
      <dgm:spPr/>
      <dgm:t>
        <a:bodyPr/>
        <a:lstStyle/>
        <a:p>
          <a:endParaRPr lang="zh-CN" altLang="en-US"/>
        </a:p>
      </dgm:t>
    </dgm:pt>
    <dgm:pt modelId="{45063ABA-54A3-1E43-85C9-851ABFE5960E}">
      <dgm:prSet phldrT="[文本]"/>
      <dgm:spPr/>
      <dgm:t>
        <a:bodyPr/>
        <a:lstStyle/>
        <a:p>
          <a:r>
            <a:rPr lang="zh-CN" altLang="en-US" dirty="0" smtClean="0"/>
            <a:t>便于测试</a:t>
          </a:r>
          <a:r>
            <a:rPr lang="en-US" altLang="zh-CN" dirty="0" smtClean="0"/>
            <a:t>/</a:t>
          </a:r>
          <a:r>
            <a:rPr lang="zh-CN" altLang="en-US" dirty="0" smtClean="0"/>
            <a:t>升级修改</a:t>
          </a:r>
          <a:endParaRPr lang="zh-CN" altLang="en-US" dirty="0"/>
        </a:p>
      </dgm:t>
    </dgm:pt>
    <dgm:pt modelId="{4BE23368-E8C8-164A-910C-B523661CCC4A}" type="parTrans" cxnId="{DB6E7A9D-2332-6547-9755-AD6B15A1C0A4}">
      <dgm:prSet/>
      <dgm:spPr/>
      <dgm:t>
        <a:bodyPr/>
        <a:lstStyle/>
        <a:p>
          <a:endParaRPr lang="zh-CN" altLang="en-US"/>
        </a:p>
      </dgm:t>
    </dgm:pt>
    <dgm:pt modelId="{DC5629D1-51D9-4947-9834-C42B417C0207}" type="sibTrans" cxnId="{DB6E7A9D-2332-6547-9755-AD6B15A1C0A4}">
      <dgm:prSet/>
      <dgm:spPr/>
      <dgm:t>
        <a:bodyPr/>
        <a:lstStyle/>
        <a:p>
          <a:endParaRPr lang="zh-CN" altLang="en-US"/>
        </a:p>
      </dgm:t>
    </dgm:pt>
    <dgm:pt modelId="{BF062B30-84DD-5A4C-9A6F-6E7A75CB0FCD}">
      <dgm:prSet phldrT="[文本]"/>
      <dgm:spPr/>
      <dgm:t>
        <a:bodyPr/>
        <a:lstStyle/>
        <a:p>
          <a:r>
            <a:rPr lang="zh-CN" altLang="en-US" dirty="0" smtClean="0"/>
            <a:t>方便依赖</a:t>
          </a:r>
          <a:r>
            <a:rPr lang="en-US" altLang="zh-CN" dirty="0" smtClean="0"/>
            <a:t>(</a:t>
          </a:r>
          <a:r>
            <a:rPr lang="zh-CN" altLang="en-US" dirty="0" smtClean="0"/>
            <a:t>实现</a:t>
          </a:r>
          <a:r>
            <a:rPr lang="en-US" altLang="zh-CN" dirty="0" smtClean="0"/>
            <a:t>)</a:t>
          </a:r>
          <a:r>
            <a:rPr lang="zh-CN" altLang="en-US" dirty="0" smtClean="0"/>
            <a:t>替换</a:t>
          </a:r>
          <a:endParaRPr lang="zh-CN" altLang="en-US" dirty="0"/>
        </a:p>
      </dgm:t>
    </dgm:pt>
    <dgm:pt modelId="{C70987DA-B202-1C40-A023-F765BC19FF9E}" type="parTrans" cxnId="{F6C1576D-0397-5C41-8236-775D26646CBA}">
      <dgm:prSet/>
      <dgm:spPr/>
      <dgm:t>
        <a:bodyPr/>
        <a:lstStyle/>
        <a:p>
          <a:endParaRPr lang="zh-CN" altLang="en-US"/>
        </a:p>
      </dgm:t>
    </dgm:pt>
    <dgm:pt modelId="{14597921-C727-3F45-A258-1FF8CFB1096B}" type="sibTrans" cxnId="{F6C1576D-0397-5C41-8236-775D26646CBA}">
      <dgm:prSet/>
      <dgm:spPr/>
      <dgm:t>
        <a:bodyPr/>
        <a:lstStyle/>
        <a:p>
          <a:endParaRPr lang="zh-CN" altLang="en-US"/>
        </a:p>
      </dgm:t>
    </dgm:pt>
    <dgm:pt modelId="{D756BA5F-DFF9-6B4C-A2EF-5924A2402583}">
      <dgm:prSet phldrT="[文本]"/>
      <dgm:spPr/>
      <dgm:t>
        <a:bodyPr/>
        <a:lstStyle/>
        <a:p>
          <a:r>
            <a:rPr lang="zh-CN" altLang="en-US" dirty="0" smtClean="0"/>
            <a:t>相互引用解耦</a:t>
          </a:r>
          <a:endParaRPr lang="zh-CN" altLang="en-US" dirty="0"/>
        </a:p>
      </dgm:t>
    </dgm:pt>
    <dgm:pt modelId="{C19C4B3B-655D-3749-937E-2DC2578B171B}" type="parTrans" cxnId="{F7780043-01FC-7646-97F6-D4411A7922C6}">
      <dgm:prSet/>
      <dgm:spPr/>
      <dgm:t>
        <a:bodyPr/>
        <a:lstStyle/>
        <a:p>
          <a:endParaRPr lang="zh-CN" altLang="en-US"/>
        </a:p>
      </dgm:t>
    </dgm:pt>
    <dgm:pt modelId="{1857094C-E143-CC4A-9B03-B2ABF76A882F}" type="sibTrans" cxnId="{F7780043-01FC-7646-97F6-D4411A7922C6}">
      <dgm:prSet/>
      <dgm:spPr/>
      <dgm:t>
        <a:bodyPr/>
        <a:lstStyle/>
        <a:p>
          <a:endParaRPr lang="zh-CN" altLang="en-US"/>
        </a:p>
      </dgm:t>
    </dgm:pt>
    <dgm:pt modelId="{CC76FAFB-A5D2-F34E-A518-4F12D812DD89}">
      <dgm:prSet phldrT="[文本]"/>
      <dgm:spPr/>
      <dgm:t>
        <a:bodyPr/>
        <a:lstStyle/>
        <a:p>
          <a:r>
            <a:rPr lang="zh-CN" altLang="en-US" dirty="0" smtClean="0"/>
            <a:t>面向接口</a:t>
          </a:r>
          <a:r>
            <a:rPr lang="en-US" altLang="zh-CN" dirty="0" smtClean="0"/>
            <a:t>/</a:t>
          </a:r>
          <a:r>
            <a:rPr lang="zh-CN" altLang="en-US" dirty="0" smtClean="0"/>
            <a:t>名实分离</a:t>
          </a:r>
          <a:endParaRPr lang="zh-CN" altLang="en-US" dirty="0"/>
        </a:p>
      </dgm:t>
    </dgm:pt>
    <dgm:pt modelId="{243E91FE-9224-A54B-AA72-16E305633898}" type="parTrans" cxnId="{822DE6A1-2682-D540-87B6-CF26F3FFEAA0}">
      <dgm:prSet/>
      <dgm:spPr/>
      <dgm:t>
        <a:bodyPr/>
        <a:lstStyle/>
        <a:p>
          <a:endParaRPr lang="zh-CN" altLang="en-US"/>
        </a:p>
      </dgm:t>
    </dgm:pt>
    <dgm:pt modelId="{3A82C28C-028B-BB4E-AD93-649246A8B394}" type="sibTrans" cxnId="{822DE6A1-2682-D540-87B6-CF26F3FFEAA0}">
      <dgm:prSet/>
      <dgm:spPr/>
      <dgm:t>
        <a:bodyPr/>
        <a:lstStyle/>
        <a:p>
          <a:endParaRPr lang="zh-CN" altLang="en-US"/>
        </a:p>
      </dgm:t>
    </dgm:pt>
    <dgm:pt modelId="{440316BB-4D81-A140-A4F4-B68DAA38D48B}">
      <dgm:prSet/>
      <dgm:spPr/>
      <dgm:t>
        <a:bodyPr/>
        <a:lstStyle/>
        <a:p>
          <a:r>
            <a:rPr lang="zh-CN" altLang="en-US" dirty="0" smtClean="0"/>
            <a:t>依赖统一组装</a:t>
          </a:r>
          <a:endParaRPr lang="zh-CN" altLang="en-US" dirty="0"/>
        </a:p>
      </dgm:t>
    </dgm:pt>
    <dgm:pt modelId="{ED10E8F4-E041-BC4A-A7FB-74F2FD838D5C}" type="parTrans" cxnId="{8809A20C-5052-034A-9168-722AC5626185}">
      <dgm:prSet/>
      <dgm:spPr/>
      <dgm:t>
        <a:bodyPr/>
        <a:lstStyle/>
        <a:p>
          <a:endParaRPr lang="zh-CN" altLang="en-US"/>
        </a:p>
      </dgm:t>
    </dgm:pt>
    <dgm:pt modelId="{03182F05-0D49-EF4D-97B9-67C0644E954B}" type="sibTrans" cxnId="{8809A20C-5052-034A-9168-722AC5626185}">
      <dgm:prSet/>
      <dgm:spPr/>
      <dgm:t>
        <a:bodyPr/>
        <a:lstStyle/>
        <a:p>
          <a:endParaRPr lang="zh-CN" altLang="en-US"/>
        </a:p>
      </dgm:t>
    </dgm:pt>
    <dgm:pt modelId="{E0BF646F-BF17-CB43-999F-1D34A81BBE87}" type="pres">
      <dgm:prSet presAssocID="{64D2829C-55ED-0446-BDF2-19D92F4D7E26}" presName="composite" presStyleCnt="0">
        <dgm:presLayoutVars>
          <dgm:chMax val="5"/>
          <dgm:dir/>
          <dgm:resizeHandles val="exact"/>
        </dgm:presLayoutVars>
      </dgm:prSet>
      <dgm:spPr/>
      <dgm:t>
        <a:bodyPr/>
        <a:lstStyle/>
        <a:p>
          <a:endParaRPr lang="zh-CN" altLang="en-US"/>
        </a:p>
      </dgm:t>
    </dgm:pt>
    <dgm:pt modelId="{15368988-EA51-CC4A-8803-63E4BBCFAAE7}" type="pres">
      <dgm:prSet presAssocID="{CC76FAFB-A5D2-F34E-A518-4F12D812DD89}" presName="circle1" presStyleLbl="lnNode1" presStyleIdx="0" presStyleCnt="5"/>
      <dgm:spPr/>
    </dgm:pt>
    <dgm:pt modelId="{C4B7AC86-F1CF-0A4A-8612-AD11ACCC4D56}" type="pres">
      <dgm:prSet presAssocID="{CC76FAFB-A5D2-F34E-A518-4F12D812DD89}" presName="text1" presStyleLbl="revTx" presStyleIdx="0" presStyleCnt="5">
        <dgm:presLayoutVars>
          <dgm:bulletEnabled val="1"/>
        </dgm:presLayoutVars>
      </dgm:prSet>
      <dgm:spPr/>
      <dgm:t>
        <a:bodyPr/>
        <a:lstStyle/>
        <a:p>
          <a:endParaRPr lang="zh-CN" altLang="en-US"/>
        </a:p>
      </dgm:t>
    </dgm:pt>
    <dgm:pt modelId="{1E794652-B587-CF40-83B8-2A4092766B9C}" type="pres">
      <dgm:prSet presAssocID="{CC76FAFB-A5D2-F34E-A518-4F12D812DD89}" presName="line1" presStyleLbl="callout" presStyleIdx="0" presStyleCnt="10"/>
      <dgm:spPr/>
    </dgm:pt>
    <dgm:pt modelId="{FC9182B2-1E30-7B46-ADB3-076DB9BC7B2C}" type="pres">
      <dgm:prSet presAssocID="{CC76FAFB-A5D2-F34E-A518-4F12D812DD89}" presName="d1" presStyleLbl="callout" presStyleIdx="1" presStyleCnt="10"/>
      <dgm:spPr/>
    </dgm:pt>
    <dgm:pt modelId="{D9ADEE0A-14A1-784A-8055-D06C291252C2}" type="pres">
      <dgm:prSet presAssocID="{D756BA5F-DFF9-6B4C-A2EF-5924A2402583}" presName="circle2" presStyleLbl="lnNode1" presStyleIdx="1" presStyleCnt="5"/>
      <dgm:spPr/>
    </dgm:pt>
    <dgm:pt modelId="{148AC297-D322-DE4E-8D5C-C90F8F7F5B17}" type="pres">
      <dgm:prSet presAssocID="{D756BA5F-DFF9-6B4C-A2EF-5924A2402583}" presName="text2" presStyleLbl="revTx" presStyleIdx="1" presStyleCnt="5">
        <dgm:presLayoutVars>
          <dgm:bulletEnabled val="1"/>
        </dgm:presLayoutVars>
      </dgm:prSet>
      <dgm:spPr/>
      <dgm:t>
        <a:bodyPr/>
        <a:lstStyle/>
        <a:p>
          <a:endParaRPr lang="zh-CN" altLang="en-US"/>
        </a:p>
      </dgm:t>
    </dgm:pt>
    <dgm:pt modelId="{7C3A7CAD-6AA7-E04B-8D15-2BB4B1B5F9FE}" type="pres">
      <dgm:prSet presAssocID="{D756BA5F-DFF9-6B4C-A2EF-5924A2402583}" presName="line2" presStyleLbl="callout" presStyleIdx="2" presStyleCnt="10"/>
      <dgm:spPr/>
    </dgm:pt>
    <dgm:pt modelId="{A4BC6953-66E6-1640-9C82-CBA172B6C473}" type="pres">
      <dgm:prSet presAssocID="{D756BA5F-DFF9-6B4C-A2EF-5924A2402583}" presName="d2" presStyleLbl="callout" presStyleIdx="3" presStyleCnt="10"/>
      <dgm:spPr/>
    </dgm:pt>
    <dgm:pt modelId="{E8696BF8-8592-0241-B05F-B6E1A9647668}" type="pres">
      <dgm:prSet presAssocID="{440316BB-4D81-A140-A4F4-B68DAA38D48B}" presName="circle3" presStyleLbl="lnNode1" presStyleIdx="2" presStyleCnt="5"/>
      <dgm:spPr/>
    </dgm:pt>
    <dgm:pt modelId="{82921863-9E6F-7240-9733-409A8336083A}" type="pres">
      <dgm:prSet presAssocID="{440316BB-4D81-A140-A4F4-B68DAA38D48B}" presName="text3" presStyleLbl="revTx" presStyleIdx="2" presStyleCnt="5">
        <dgm:presLayoutVars>
          <dgm:bulletEnabled val="1"/>
        </dgm:presLayoutVars>
      </dgm:prSet>
      <dgm:spPr/>
      <dgm:t>
        <a:bodyPr/>
        <a:lstStyle/>
        <a:p>
          <a:endParaRPr lang="zh-CN" altLang="en-US"/>
        </a:p>
      </dgm:t>
    </dgm:pt>
    <dgm:pt modelId="{05193705-1F25-E94C-B834-2C7D13699ACD}" type="pres">
      <dgm:prSet presAssocID="{440316BB-4D81-A140-A4F4-B68DAA38D48B}" presName="line3" presStyleLbl="callout" presStyleIdx="4" presStyleCnt="10"/>
      <dgm:spPr/>
    </dgm:pt>
    <dgm:pt modelId="{3CF0E028-DDEA-CB49-AB6C-4127CD50CCA9}" type="pres">
      <dgm:prSet presAssocID="{440316BB-4D81-A140-A4F4-B68DAA38D48B}" presName="d3" presStyleLbl="callout" presStyleIdx="5" presStyleCnt="10"/>
      <dgm:spPr/>
    </dgm:pt>
    <dgm:pt modelId="{F12D846D-674F-284E-9952-0946E697121E}" type="pres">
      <dgm:prSet presAssocID="{BF062B30-84DD-5A4C-9A6F-6E7A75CB0FCD}" presName="circle4" presStyleLbl="lnNode1" presStyleIdx="3" presStyleCnt="5"/>
      <dgm:spPr/>
    </dgm:pt>
    <dgm:pt modelId="{2C2A759F-BC8A-8F4A-892D-E6008527C37A}" type="pres">
      <dgm:prSet presAssocID="{BF062B30-84DD-5A4C-9A6F-6E7A75CB0FCD}" presName="text4" presStyleLbl="revTx" presStyleIdx="3" presStyleCnt="5">
        <dgm:presLayoutVars>
          <dgm:bulletEnabled val="1"/>
        </dgm:presLayoutVars>
      </dgm:prSet>
      <dgm:spPr/>
      <dgm:t>
        <a:bodyPr/>
        <a:lstStyle/>
        <a:p>
          <a:endParaRPr lang="zh-CN" altLang="en-US"/>
        </a:p>
      </dgm:t>
    </dgm:pt>
    <dgm:pt modelId="{CB749AD7-3A7F-A141-BB35-62761379221A}" type="pres">
      <dgm:prSet presAssocID="{BF062B30-84DD-5A4C-9A6F-6E7A75CB0FCD}" presName="line4" presStyleLbl="callout" presStyleIdx="6" presStyleCnt="10"/>
      <dgm:spPr/>
    </dgm:pt>
    <dgm:pt modelId="{4CE4FAF9-EFDF-494B-9769-1675492FE608}" type="pres">
      <dgm:prSet presAssocID="{BF062B30-84DD-5A4C-9A6F-6E7A75CB0FCD}" presName="d4" presStyleLbl="callout" presStyleIdx="7" presStyleCnt="10"/>
      <dgm:spPr/>
    </dgm:pt>
    <dgm:pt modelId="{6C3198B1-F9AA-534B-91BF-D7C1FD25D95B}" type="pres">
      <dgm:prSet presAssocID="{45063ABA-54A3-1E43-85C9-851ABFE5960E}" presName="circle5" presStyleLbl="lnNode1" presStyleIdx="4" presStyleCnt="5"/>
      <dgm:spPr/>
    </dgm:pt>
    <dgm:pt modelId="{9549CB73-4447-A941-81A4-9CB122D270CA}" type="pres">
      <dgm:prSet presAssocID="{45063ABA-54A3-1E43-85C9-851ABFE5960E}" presName="text5" presStyleLbl="revTx" presStyleIdx="4" presStyleCnt="5">
        <dgm:presLayoutVars>
          <dgm:bulletEnabled val="1"/>
        </dgm:presLayoutVars>
      </dgm:prSet>
      <dgm:spPr/>
      <dgm:t>
        <a:bodyPr/>
        <a:lstStyle/>
        <a:p>
          <a:endParaRPr lang="zh-CN" altLang="en-US"/>
        </a:p>
      </dgm:t>
    </dgm:pt>
    <dgm:pt modelId="{76391E95-6CE0-6543-BFAB-8181EB884194}" type="pres">
      <dgm:prSet presAssocID="{45063ABA-54A3-1E43-85C9-851ABFE5960E}" presName="line5" presStyleLbl="callout" presStyleIdx="8" presStyleCnt="10"/>
      <dgm:spPr/>
    </dgm:pt>
    <dgm:pt modelId="{873550EF-7F89-BA4A-ABA1-ADBD6A543464}" type="pres">
      <dgm:prSet presAssocID="{45063ABA-54A3-1E43-85C9-851ABFE5960E}" presName="d5" presStyleLbl="callout" presStyleIdx="9" presStyleCnt="10"/>
      <dgm:spPr/>
    </dgm:pt>
  </dgm:ptLst>
  <dgm:cxnLst>
    <dgm:cxn modelId="{822DE6A1-2682-D540-87B6-CF26F3FFEAA0}" srcId="{64D2829C-55ED-0446-BDF2-19D92F4D7E26}" destId="{CC76FAFB-A5D2-F34E-A518-4F12D812DD89}" srcOrd="0" destOrd="0" parTransId="{243E91FE-9224-A54B-AA72-16E305633898}" sibTransId="{3A82C28C-028B-BB4E-AD93-649246A8B394}"/>
    <dgm:cxn modelId="{E3AC2F16-7F17-C54F-818D-F67DA1654E30}" type="presOf" srcId="{45063ABA-54A3-1E43-85C9-851ABFE5960E}" destId="{9549CB73-4447-A941-81A4-9CB122D270CA}" srcOrd="0" destOrd="0" presId="urn:microsoft.com/office/officeart/2005/8/layout/target1"/>
    <dgm:cxn modelId="{4A0B77EB-1403-6B4E-96A2-555EDC917F5F}" type="presOf" srcId="{CC76FAFB-A5D2-F34E-A518-4F12D812DD89}" destId="{C4B7AC86-F1CF-0A4A-8612-AD11ACCC4D56}" srcOrd="0" destOrd="0" presId="urn:microsoft.com/office/officeart/2005/8/layout/target1"/>
    <dgm:cxn modelId="{2B599B05-89F6-8848-86E0-5210E83E77CB}" type="presOf" srcId="{64D2829C-55ED-0446-BDF2-19D92F4D7E26}" destId="{E0BF646F-BF17-CB43-999F-1D34A81BBE87}" srcOrd="0" destOrd="0" presId="urn:microsoft.com/office/officeart/2005/8/layout/target1"/>
    <dgm:cxn modelId="{8809A20C-5052-034A-9168-722AC5626185}" srcId="{64D2829C-55ED-0446-BDF2-19D92F4D7E26}" destId="{440316BB-4D81-A140-A4F4-B68DAA38D48B}" srcOrd="2" destOrd="0" parTransId="{ED10E8F4-E041-BC4A-A7FB-74F2FD838D5C}" sibTransId="{03182F05-0D49-EF4D-97B9-67C0644E954B}"/>
    <dgm:cxn modelId="{F645276C-5C73-D747-8B03-6C80EA143418}" type="presOf" srcId="{BF062B30-84DD-5A4C-9A6F-6E7A75CB0FCD}" destId="{2C2A759F-BC8A-8F4A-892D-E6008527C37A}" srcOrd="0" destOrd="0" presId="urn:microsoft.com/office/officeart/2005/8/layout/target1"/>
    <dgm:cxn modelId="{DB6E7A9D-2332-6547-9755-AD6B15A1C0A4}" srcId="{64D2829C-55ED-0446-BDF2-19D92F4D7E26}" destId="{45063ABA-54A3-1E43-85C9-851ABFE5960E}" srcOrd="4" destOrd="0" parTransId="{4BE23368-E8C8-164A-910C-B523661CCC4A}" sibTransId="{DC5629D1-51D9-4947-9834-C42B417C0207}"/>
    <dgm:cxn modelId="{CDAA06B4-ACE3-764A-9150-0D79105908CE}" type="presOf" srcId="{D756BA5F-DFF9-6B4C-A2EF-5924A2402583}" destId="{148AC297-D322-DE4E-8D5C-C90F8F7F5B17}" srcOrd="0" destOrd="0" presId="urn:microsoft.com/office/officeart/2005/8/layout/target1"/>
    <dgm:cxn modelId="{951E0727-2B2A-D645-8A77-60952995F068}" type="presOf" srcId="{440316BB-4D81-A140-A4F4-B68DAA38D48B}" destId="{82921863-9E6F-7240-9733-409A8336083A}" srcOrd="0" destOrd="0" presId="urn:microsoft.com/office/officeart/2005/8/layout/target1"/>
    <dgm:cxn modelId="{F6C1576D-0397-5C41-8236-775D26646CBA}" srcId="{64D2829C-55ED-0446-BDF2-19D92F4D7E26}" destId="{BF062B30-84DD-5A4C-9A6F-6E7A75CB0FCD}" srcOrd="3" destOrd="0" parTransId="{C70987DA-B202-1C40-A023-F765BC19FF9E}" sibTransId="{14597921-C727-3F45-A258-1FF8CFB1096B}"/>
    <dgm:cxn modelId="{F7780043-01FC-7646-97F6-D4411A7922C6}" srcId="{64D2829C-55ED-0446-BDF2-19D92F4D7E26}" destId="{D756BA5F-DFF9-6B4C-A2EF-5924A2402583}" srcOrd="1" destOrd="0" parTransId="{C19C4B3B-655D-3749-937E-2DC2578B171B}" sibTransId="{1857094C-E143-CC4A-9B03-B2ABF76A882F}"/>
    <dgm:cxn modelId="{99E6E1BC-C650-2A45-BD8A-4F4E5FE4784D}" type="presParOf" srcId="{E0BF646F-BF17-CB43-999F-1D34A81BBE87}" destId="{15368988-EA51-CC4A-8803-63E4BBCFAAE7}" srcOrd="0" destOrd="0" presId="urn:microsoft.com/office/officeart/2005/8/layout/target1"/>
    <dgm:cxn modelId="{A67D75D9-E363-2F44-9981-0D36F69CFB9B}" type="presParOf" srcId="{E0BF646F-BF17-CB43-999F-1D34A81BBE87}" destId="{C4B7AC86-F1CF-0A4A-8612-AD11ACCC4D56}" srcOrd="1" destOrd="0" presId="urn:microsoft.com/office/officeart/2005/8/layout/target1"/>
    <dgm:cxn modelId="{D40E14E2-9D01-9843-BCFA-C5DA07941895}" type="presParOf" srcId="{E0BF646F-BF17-CB43-999F-1D34A81BBE87}" destId="{1E794652-B587-CF40-83B8-2A4092766B9C}" srcOrd="2" destOrd="0" presId="urn:microsoft.com/office/officeart/2005/8/layout/target1"/>
    <dgm:cxn modelId="{13D00D8F-976B-724D-8355-0FC8415DC582}" type="presParOf" srcId="{E0BF646F-BF17-CB43-999F-1D34A81BBE87}" destId="{FC9182B2-1E30-7B46-ADB3-076DB9BC7B2C}" srcOrd="3" destOrd="0" presId="urn:microsoft.com/office/officeart/2005/8/layout/target1"/>
    <dgm:cxn modelId="{910BDF72-50C7-8B4E-9DE4-757F086F075F}" type="presParOf" srcId="{E0BF646F-BF17-CB43-999F-1D34A81BBE87}" destId="{D9ADEE0A-14A1-784A-8055-D06C291252C2}" srcOrd="4" destOrd="0" presId="urn:microsoft.com/office/officeart/2005/8/layout/target1"/>
    <dgm:cxn modelId="{BA29D42C-A672-3B49-B9B1-03AEF367AD70}" type="presParOf" srcId="{E0BF646F-BF17-CB43-999F-1D34A81BBE87}" destId="{148AC297-D322-DE4E-8D5C-C90F8F7F5B17}" srcOrd="5" destOrd="0" presId="urn:microsoft.com/office/officeart/2005/8/layout/target1"/>
    <dgm:cxn modelId="{1FAD0EE4-6584-334C-926B-023A4436A50A}" type="presParOf" srcId="{E0BF646F-BF17-CB43-999F-1D34A81BBE87}" destId="{7C3A7CAD-6AA7-E04B-8D15-2BB4B1B5F9FE}" srcOrd="6" destOrd="0" presId="urn:microsoft.com/office/officeart/2005/8/layout/target1"/>
    <dgm:cxn modelId="{1B4E6F81-D1B4-7042-8D98-65BF27F5EAD9}" type="presParOf" srcId="{E0BF646F-BF17-CB43-999F-1D34A81BBE87}" destId="{A4BC6953-66E6-1640-9C82-CBA172B6C473}" srcOrd="7" destOrd="0" presId="urn:microsoft.com/office/officeart/2005/8/layout/target1"/>
    <dgm:cxn modelId="{F3DF87C9-1F12-5443-8F9A-21614B8B0485}" type="presParOf" srcId="{E0BF646F-BF17-CB43-999F-1D34A81BBE87}" destId="{E8696BF8-8592-0241-B05F-B6E1A9647668}" srcOrd="8" destOrd="0" presId="urn:microsoft.com/office/officeart/2005/8/layout/target1"/>
    <dgm:cxn modelId="{099A3FD7-E1E2-234B-900F-41ADA7B69D6F}" type="presParOf" srcId="{E0BF646F-BF17-CB43-999F-1D34A81BBE87}" destId="{82921863-9E6F-7240-9733-409A8336083A}" srcOrd="9" destOrd="0" presId="urn:microsoft.com/office/officeart/2005/8/layout/target1"/>
    <dgm:cxn modelId="{C08BE63B-1BCA-CC43-AFF0-F90D52472075}" type="presParOf" srcId="{E0BF646F-BF17-CB43-999F-1D34A81BBE87}" destId="{05193705-1F25-E94C-B834-2C7D13699ACD}" srcOrd="10" destOrd="0" presId="urn:microsoft.com/office/officeart/2005/8/layout/target1"/>
    <dgm:cxn modelId="{5AF0EFB8-E309-4C4C-8D0A-C206B39F16C7}" type="presParOf" srcId="{E0BF646F-BF17-CB43-999F-1D34A81BBE87}" destId="{3CF0E028-DDEA-CB49-AB6C-4127CD50CCA9}" srcOrd="11" destOrd="0" presId="urn:microsoft.com/office/officeart/2005/8/layout/target1"/>
    <dgm:cxn modelId="{BE36AF65-CF3A-F840-81AE-E855C8EA8D9A}" type="presParOf" srcId="{E0BF646F-BF17-CB43-999F-1D34A81BBE87}" destId="{F12D846D-674F-284E-9952-0946E697121E}" srcOrd="12" destOrd="0" presId="urn:microsoft.com/office/officeart/2005/8/layout/target1"/>
    <dgm:cxn modelId="{5C9CA355-8F3D-8044-AB48-A3FD74E19529}" type="presParOf" srcId="{E0BF646F-BF17-CB43-999F-1D34A81BBE87}" destId="{2C2A759F-BC8A-8F4A-892D-E6008527C37A}" srcOrd="13" destOrd="0" presId="urn:microsoft.com/office/officeart/2005/8/layout/target1"/>
    <dgm:cxn modelId="{C910A8B8-5A4C-794F-9D50-A4201FEEC5DE}" type="presParOf" srcId="{E0BF646F-BF17-CB43-999F-1D34A81BBE87}" destId="{CB749AD7-3A7F-A141-BB35-62761379221A}" srcOrd="14" destOrd="0" presId="urn:microsoft.com/office/officeart/2005/8/layout/target1"/>
    <dgm:cxn modelId="{E433DC7C-7E47-4442-9E18-5876AA0A58B0}" type="presParOf" srcId="{E0BF646F-BF17-CB43-999F-1D34A81BBE87}" destId="{4CE4FAF9-EFDF-494B-9769-1675492FE608}" srcOrd="15" destOrd="0" presId="urn:microsoft.com/office/officeart/2005/8/layout/target1"/>
    <dgm:cxn modelId="{061E7BEA-F37F-D34F-A0EB-881485CE7E0B}" type="presParOf" srcId="{E0BF646F-BF17-CB43-999F-1D34A81BBE87}" destId="{6C3198B1-F9AA-534B-91BF-D7C1FD25D95B}" srcOrd="16" destOrd="0" presId="urn:microsoft.com/office/officeart/2005/8/layout/target1"/>
    <dgm:cxn modelId="{525F1763-2C7B-CC47-95F0-D1059C8885AB}" type="presParOf" srcId="{E0BF646F-BF17-CB43-999F-1D34A81BBE87}" destId="{9549CB73-4447-A941-81A4-9CB122D270CA}" srcOrd="17" destOrd="0" presId="urn:microsoft.com/office/officeart/2005/8/layout/target1"/>
    <dgm:cxn modelId="{E1ADC4AA-CE9F-E042-80D9-FAF447C72389}" type="presParOf" srcId="{E0BF646F-BF17-CB43-999F-1D34A81BBE87}" destId="{76391E95-6CE0-6543-BFAB-8181EB884194}" srcOrd="18" destOrd="0" presId="urn:microsoft.com/office/officeart/2005/8/layout/target1"/>
    <dgm:cxn modelId="{66F29114-90D0-F84A-9888-8B636D4DC9AB}" type="presParOf" srcId="{E0BF646F-BF17-CB43-999F-1D34A81BBE87}" destId="{873550EF-7F89-BA4A-ABA1-ADBD6A543464}"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3E23CD2-1186-184E-A421-3E54E2819CA3}"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zh-CN" altLang="en-US"/>
        </a:p>
      </dgm:t>
    </dgm:pt>
    <dgm:pt modelId="{165433AE-0D9D-BE46-871A-783AE1A74DED}">
      <dgm:prSet phldrT="[文本]"/>
      <dgm:spPr/>
      <dgm:t>
        <a:bodyPr/>
        <a:lstStyle/>
        <a:p>
          <a:r>
            <a:rPr lang="zh-CN" altLang="en-US" dirty="0" smtClean="0"/>
            <a:t>层级间解耦</a:t>
          </a:r>
          <a:endParaRPr lang="zh-CN" altLang="en-US" dirty="0"/>
        </a:p>
      </dgm:t>
    </dgm:pt>
    <dgm:pt modelId="{D502AB6A-AB30-164A-B823-C7A771CC82FF}" type="parTrans" cxnId="{8E99D3FA-F197-AD41-8F5B-50E72290B18B}">
      <dgm:prSet/>
      <dgm:spPr/>
      <dgm:t>
        <a:bodyPr/>
        <a:lstStyle/>
        <a:p>
          <a:endParaRPr lang="zh-CN" altLang="en-US"/>
        </a:p>
      </dgm:t>
    </dgm:pt>
    <dgm:pt modelId="{30D8C581-C141-7C46-AB00-50C25D3625B1}" type="sibTrans" cxnId="{8E99D3FA-F197-AD41-8F5B-50E72290B18B}">
      <dgm:prSet/>
      <dgm:spPr/>
      <dgm:t>
        <a:bodyPr/>
        <a:lstStyle/>
        <a:p>
          <a:endParaRPr lang="zh-CN" altLang="en-US"/>
        </a:p>
      </dgm:t>
    </dgm:pt>
    <dgm:pt modelId="{AAEA53FD-3E98-3F42-BC64-A068819AB104}">
      <dgm:prSet phldrT="[文本]"/>
      <dgm:spPr/>
      <dgm:t>
        <a:bodyPr/>
        <a:lstStyle/>
        <a:p>
          <a:r>
            <a:rPr lang="en-US" altLang="zh-CN" dirty="0" smtClean="0"/>
            <a:t>MVP</a:t>
          </a:r>
          <a:r>
            <a:rPr lang="zh-CN" altLang="en-US" dirty="0" smtClean="0"/>
            <a:t> 协议三层实现组装</a:t>
          </a:r>
          <a:endParaRPr lang="zh-CN" altLang="en-US" dirty="0"/>
        </a:p>
      </dgm:t>
    </dgm:pt>
    <dgm:pt modelId="{11F6DB6C-5FE7-9C48-AD16-E4E941F9554C}" type="parTrans" cxnId="{2F291676-6B92-4D4B-AD08-81F5CB948558}">
      <dgm:prSet/>
      <dgm:spPr/>
      <dgm:t>
        <a:bodyPr/>
        <a:lstStyle/>
        <a:p>
          <a:endParaRPr lang="zh-CN" altLang="en-US"/>
        </a:p>
      </dgm:t>
    </dgm:pt>
    <dgm:pt modelId="{4474A1F2-5A77-A243-8DB5-76AE291F0A1F}" type="sibTrans" cxnId="{2F291676-6B92-4D4B-AD08-81F5CB948558}">
      <dgm:prSet/>
      <dgm:spPr/>
      <dgm:t>
        <a:bodyPr/>
        <a:lstStyle/>
        <a:p>
          <a:endParaRPr lang="zh-CN" altLang="en-US"/>
        </a:p>
      </dgm:t>
    </dgm:pt>
    <dgm:pt modelId="{DC879AD3-F4CF-894B-B2A0-F07AC44B1679}">
      <dgm:prSet phldrT="[文本]"/>
      <dgm:spPr/>
      <dgm:t>
        <a:bodyPr/>
        <a:lstStyle/>
        <a:p>
          <a:r>
            <a:rPr lang="zh-CN" altLang="en-US" dirty="0" smtClean="0"/>
            <a:t>公共组件间解耦</a:t>
          </a:r>
          <a:endParaRPr lang="zh-CN" altLang="en-US" dirty="0"/>
        </a:p>
      </dgm:t>
    </dgm:pt>
    <dgm:pt modelId="{78BC17D4-3E10-5C47-96F7-E42EE592E5CB}" type="parTrans" cxnId="{188D5569-9D17-BE49-AAEB-425A612A0BB0}">
      <dgm:prSet/>
      <dgm:spPr/>
      <dgm:t>
        <a:bodyPr/>
        <a:lstStyle/>
        <a:p>
          <a:endParaRPr lang="zh-CN" altLang="en-US"/>
        </a:p>
      </dgm:t>
    </dgm:pt>
    <dgm:pt modelId="{B32FF259-6F37-FF48-9549-891923BC24B2}" type="sibTrans" cxnId="{188D5569-9D17-BE49-AAEB-425A612A0BB0}">
      <dgm:prSet/>
      <dgm:spPr/>
      <dgm:t>
        <a:bodyPr/>
        <a:lstStyle/>
        <a:p>
          <a:endParaRPr lang="zh-CN" altLang="en-US"/>
        </a:p>
      </dgm:t>
    </dgm:pt>
    <dgm:pt modelId="{A126B2B3-C119-964B-83F6-C516713D188F}">
      <dgm:prSet phldrT="[文本]"/>
      <dgm:spPr/>
      <dgm:t>
        <a:bodyPr/>
        <a:lstStyle/>
        <a:p>
          <a:r>
            <a:rPr lang="zh-CN" altLang="en-US" dirty="0" smtClean="0"/>
            <a:t>公共组件接口抽象的依赖组装</a:t>
          </a:r>
          <a:endParaRPr lang="zh-CN" altLang="en-US" dirty="0"/>
        </a:p>
      </dgm:t>
    </dgm:pt>
    <dgm:pt modelId="{AC9D5D75-AA45-CB48-AFDE-906F0ABF8312}" type="parTrans" cxnId="{F3B7E18B-B35D-A146-BC07-CA936D27A600}">
      <dgm:prSet/>
      <dgm:spPr/>
      <dgm:t>
        <a:bodyPr/>
        <a:lstStyle/>
        <a:p>
          <a:endParaRPr lang="zh-CN" altLang="en-US"/>
        </a:p>
      </dgm:t>
    </dgm:pt>
    <dgm:pt modelId="{6FA3BF85-7314-5540-9A59-81F418414E88}" type="sibTrans" cxnId="{F3B7E18B-B35D-A146-BC07-CA936D27A600}">
      <dgm:prSet/>
      <dgm:spPr/>
      <dgm:t>
        <a:bodyPr/>
        <a:lstStyle/>
        <a:p>
          <a:endParaRPr lang="zh-CN" altLang="en-US"/>
        </a:p>
      </dgm:t>
    </dgm:pt>
    <dgm:pt modelId="{AF58D949-7584-FF4A-B20C-05962CECB6CB}">
      <dgm:prSet phldrT="[文本]"/>
      <dgm:spPr/>
      <dgm:t>
        <a:bodyPr/>
        <a:lstStyle/>
        <a:p>
          <a:r>
            <a:rPr lang="zh-CN" altLang="en-US" dirty="0" smtClean="0"/>
            <a:t>组件间解耦</a:t>
          </a:r>
          <a:endParaRPr lang="zh-CN" altLang="en-US" dirty="0"/>
        </a:p>
      </dgm:t>
    </dgm:pt>
    <dgm:pt modelId="{8D4BF37C-1449-8E40-AA8E-1885AFAAED44}" type="parTrans" cxnId="{2300A491-5308-9749-A378-5F883F0699C1}">
      <dgm:prSet/>
      <dgm:spPr/>
      <dgm:t>
        <a:bodyPr/>
        <a:lstStyle/>
        <a:p>
          <a:endParaRPr lang="zh-CN" altLang="en-US"/>
        </a:p>
      </dgm:t>
    </dgm:pt>
    <dgm:pt modelId="{516807CA-2BD3-7B48-94C9-9D7F1C691298}" type="sibTrans" cxnId="{2300A491-5308-9749-A378-5F883F0699C1}">
      <dgm:prSet/>
      <dgm:spPr/>
      <dgm:t>
        <a:bodyPr/>
        <a:lstStyle/>
        <a:p>
          <a:endParaRPr lang="zh-CN" altLang="en-US"/>
        </a:p>
      </dgm:t>
    </dgm:pt>
    <dgm:pt modelId="{AA88B6DA-835C-3247-B34C-EEA7A7649259}">
      <dgm:prSet phldrT="[文本]"/>
      <dgm:spPr/>
      <dgm:t>
        <a:bodyPr/>
        <a:lstStyle/>
        <a:p>
          <a:r>
            <a:rPr lang="zh-CN" altLang="en-US" dirty="0" smtClean="0"/>
            <a:t>组装组件间的依赖</a:t>
          </a:r>
          <a:endParaRPr lang="zh-CN" altLang="en-US" dirty="0"/>
        </a:p>
      </dgm:t>
    </dgm:pt>
    <dgm:pt modelId="{901F9C02-EC4B-FF4C-A6EB-CAB8952F6F63}" type="parTrans" cxnId="{D78D04D7-19CD-AE4D-84A4-861E61794129}">
      <dgm:prSet/>
      <dgm:spPr/>
      <dgm:t>
        <a:bodyPr/>
        <a:lstStyle/>
        <a:p>
          <a:endParaRPr lang="zh-CN" altLang="en-US"/>
        </a:p>
      </dgm:t>
    </dgm:pt>
    <dgm:pt modelId="{66E61888-D379-FF42-96E8-2762BBA3ADDB}" type="sibTrans" cxnId="{D78D04D7-19CD-AE4D-84A4-861E61794129}">
      <dgm:prSet/>
      <dgm:spPr/>
      <dgm:t>
        <a:bodyPr/>
        <a:lstStyle/>
        <a:p>
          <a:endParaRPr lang="zh-CN" altLang="en-US"/>
        </a:p>
      </dgm:t>
    </dgm:pt>
    <dgm:pt modelId="{3F4495F3-080B-084D-986B-C915096CA039}" type="pres">
      <dgm:prSet presAssocID="{73E23CD2-1186-184E-A421-3E54E2819CA3}" presName="Name0" presStyleCnt="0">
        <dgm:presLayoutVars>
          <dgm:chMax/>
          <dgm:chPref/>
          <dgm:dir/>
        </dgm:presLayoutVars>
      </dgm:prSet>
      <dgm:spPr/>
      <dgm:t>
        <a:bodyPr/>
        <a:lstStyle/>
        <a:p>
          <a:endParaRPr lang="zh-CN" altLang="en-US"/>
        </a:p>
      </dgm:t>
    </dgm:pt>
    <dgm:pt modelId="{2D7B0F3C-4322-7D43-A165-5E59D4227793}" type="pres">
      <dgm:prSet presAssocID="{165433AE-0D9D-BE46-871A-783AE1A74DED}" presName="parenttextcomposite" presStyleCnt="0"/>
      <dgm:spPr/>
    </dgm:pt>
    <dgm:pt modelId="{A82272A6-877A-5143-82E7-C6FD41C25F29}" type="pres">
      <dgm:prSet presAssocID="{165433AE-0D9D-BE46-871A-783AE1A74DED}" presName="parenttext" presStyleLbl="revTx" presStyleIdx="0" presStyleCnt="3">
        <dgm:presLayoutVars>
          <dgm:chMax/>
          <dgm:chPref val="2"/>
          <dgm:bulletEnabled val="1"/>
        </dgm:presLayoutVars>
      </dgm:prSet>
      <dgm:spPr/>
      <dgm:t>
        <a:bodyPr/>
        <a:lstStyle/>
        <a:p>
          <a:endParaRPr lang="zh-CN" altLang="en-US"/>
        </a:p>
      </dgm:t>
    </dgm:pt>
    <dgm:pt modelId="{46C6B0A0-A746-584E-AA86-BEE82E70D8DD}" type="pres">
      <dgm:prSet presAssocID="{165433AE-0D9D-BE46-871A-783AE1A74DED}" presName="composite" presStyleCnt="0"/>
      <dgm:spPr/>
    </dgm:pt>
    <dgm:pt modelId="{E3DB626C-6C51-464B-BB05-2109BB94B919}" type="pres">
      <dgm:prSet presAssocID="{165433AE-0D9D-BE46-871A-783AE1A74DED}" presName="chevron1" presStyleLbl="alignNode1" presStyleIdx="0" presStyleCnt="21"/>
      <dgm:spPr/>
    </dgm:pt>
    <dgm:pt modelId="{F7CC9169-5C86-8F43-BE36-BFC17E9744EF}" type="pres">
      <dgm:prSet presAssocID="{165433AE-0D9D-BE46-871A-783AE1A74DED}" presName="chevron2" presStyleLbl="alignNode1" presStyleIdx="1" presStyleCnt="21"/>
      <dgm:spPr/>
    </dgm:pt>
    <dgm:pt modelId="{A130F7C0-6303-0B40-A4A5-60E3715B5A8D}" type="pres">
      <dgm:prSet presAssocID="{165433AE-0D9D-BE46-871A-783AE1A74DED}" presName="chevron3" presStyleLbl="alignNode1" presStyleIdx="2" presStyleCnt="21"/>
      <dgm:spPr/>
    </dgm:pt>
    <dgm:pt modelId="{EDC61C82-8A4F-CE44-8BC5-4B8AF4A80B43}" type="pres">
      <dgm:prSet presAssocID="{165433AE-0D9D-BE46-871A-783AE1A74DED}" presName="chevron4" presStyleLbl="alignNode1" presStyleIdx="3" presStyleCnt="21"/>
      <dgm:spPr/>
    </dgm:pt>
    <dgm:pt modelId="{8CEE08B9-CFEE-D040-B5BB-78460D7FAE92}" type="pres">
      <dgm:prSet presAssocID="{165433AE-0D9D-BE46-871A-783AE1A74DED}" presName="chevron5" presStyleLbl="alignNode1" presStyleIdx="4" presStyleCnt="21"/>
      <dgm:spPr/>
    </dgm:pt>
    <dgm:pt modelId="{2A9770A0-EC38-3D40-A749-ADCAAC78885E}" type="pres">
      <dgm:prSet presAssocID="{165433AE-0D9D-BE46-871A-783AE1A74DED}" presName="chevron6" presStyleLbl="alignNode1" presStyleIdx="5" presStyleCnt="21"/>
      <dgm:spPr/>
    </dgm:pt>
    <dgm:pt modelId="{0CFC1AD6-9E05-964D-84DA-7060CD3457ED}" type="pres">
      <dgm:prSet presAssocID="{165433AE-0D9D-BE46-871A-783AE1A74DED}" presName="chevron7" presStyleLbl="alignNode1" presStyleIdx="6" presStyleCnt="21"/>
      <dgm:spPr/>
    </dgm:pt>
    <dgm:pt modelId="{BEF28923-1E7F-BD4B-A3D3-34B357589941}" type="pres">
      <dgm:prSet presAssocID="{165433AE-0D9D-BE46-871A-783AE1A74DED}" presName="childtext" presStyleLbl="solidFgAcc1" presStyleIdx="0" presStyleCnt="3">
        <dgm:presLayoutVars>
          <dgm:chMax/>
          <dgm:chPref val="0"/>
          <dgm:bulletEnabled val="1"/>
        </dgm:presLayoutVars>
      </dgm:prSet>
      <dgm:spPr/>
      <dgm:t>
        <a:bodyPr/>
        <a:lstStyle/>
        <a:p>
          <a:endParaRPr lang="zh-CN" altLang="en-US"/>
        </a:p>
      </dgm:t>
    </dgm:pt>
    <dgm:pt modelId="{E9FC0435-1AC8-1647-8F86-310E9A97CE1F}" type="pres">
      <dgm:prSet presAssocID="{30D8C581-C141-7C46-AB00-50C25D3625B1}" presName="sibTrans" presStyleCnt="0"/>
      <dgm:spPr/>
    </dgm:pt>
    <dgm:pt modelId="{50D73E9D-8282-D141-A75F-C5F190E359F3}" type="pres">
      <dgm:prSet presAssocID="{DC879AD3-F4CF-894B-B2A0-F07AC44B1679}" presName="parenttextcomposite" presStyleCnt="0"/>
      <dgm:spPr/>
    </dgm:pt>
    <dgm:pt modelId="{58A6278C-3063-B844-9D44-05270E664710}" type="pres">
      <dgm:prSet presAssocID="{DC879AD3-F4CF-894B-B2A0-F07AC44B1679}" presName="parenttext" presStyleLbl="revTx" presStyleIdx="1" presStyleCnt="3">
        <dgm:presLayoutVars>
          <dgm:chMax/>
          <dgm:chPref val="2"/>
          <dgm:bulletEnabled val="1"/>
        </dgm:presLayoutVars>
      </dgm:prSet>
      <dgm:spPr/>
      <dgm:t>
        <a:bodyPr/>
        <a:lstStyle/>
        <a:p>
          <a:endParaRPr lang="zh-CN" altLang="en-US"/>
        </a:p>
      </dgm:t>
    </dgm:pt>
    <dgm:pt modelId="{01EBE951-0B5E-6F4C-8C23-9DA991A130E5}" type="pres">
      <dgm:prSet presAssocID="{DC879AD3-F4CF-894B-B2A0-F07AC44B1679}" presName="composite" presStyleCnt="0"/>
      <dgm:spPr/>
    </dgm:pt>
    <dgm:pt modelId="{9B22966B-C6C4-EB4F-B057-08EAC7CD0F43}" type="pres">
      <dgm:prSet presAssocID="{DC879AD3-F4CF-894B-B2A0-F07AC44B1679}" presName="chevron1" presStyleLbl="alignNode1" presStyleIdx="7" presStyleCnt="21"/>
      <dgm:spPr/>
    </dgm:pt>
    <dgm:pt modelId="{AD0066FD-C83B-D647-B5E5-14E1A4808830}" type="pres">
      <dgm:prSet presAssocID="{DC879AD3-F4CF-894B-B2A0-F07AC44B1679}" presName="chevron2" presStyleLbl="alignNode1" presStyleIdx="8" presStyleCnt="21"/>
      <dgm:spPr/>
    </dgm:pt>
    <dgm:pt modelId="{24F18C0A-3B0C-B74F-B01F-2E1FCBBB75BB}" type="pres">
      <dgm:prSet presAssocID="{DC879AD3-F4CF-894B-B2A0-F07AC44B1679}" presName="chevron3" presStyleLbl="alignNode1" presStyleIdx="9" presStyleCnt="21"/>
      <dgm:spPr/>
    </dgm:pt>
    <dgm:pt modelId="{9178A0C8-A025-AC49-92A6-231C17DBCF88}" type="pres">
      <dgm:prSet presAssocID="{DC879AD3-F4CF-894B-B2A0-F07AC44B1679}" presName="chevron4" presStyleLbl="alignNode1" presStyleIdx="10" presStyleCnt="21"/>
      <dgm:spPr/>
    </dgm:pt>
    <dgm:pt modelId="{B8C3037E-14BF-FA4C-9601-216B4F63A3DA}" type="pres">
      <dgm:prSet presAssocID="{DC879AD3-F4CF-894B-B2A0-F07AC44B1679}" presName="chevron5" presStyleLbl="alignNode1" presStyleIdx="11" presStyleCnt="21"/>
      <dgm:spPr/>
    </dgm:pt>
    <dgm:pt modelId="{E095D526-6EB4-F041-9C99-A0837C00B388}" type="pres">
      <dgm:prSet presAssocID="{DC879AD3-F4CF-894B-B2A0-F07AC44B1679}" presName="chevron6" presStyleLbl="alignNode1" presStyleIdx="12" presStyleCnt="21"/>
      <dgm:spPr/>
    </dgm:pt>
    <dgm:pt modelId="{A0D7678C-55DB-E449-AD31-F577ACB88EF5}" type="pres">
      <dgm:prSet presAssocID="{DC879AD3-F4CF-894B-B2A0-F07AC44B1679}" presName="chevron7" presStyleLbl="alignNode1" presStyleIdx="13" presStyleCnt="21"/>
      <dgm:spPr/>
    </dgm:pt>
    <dgm:pt modelId="{B1596983-3085-2840-A73A-E4A215DC2F80}" type="pres">
      <dgm:prSet presAssocID="{DC879AD3-F4CF-894B-B2A0-F07AC44B1679}" presName="childtext" presStyleLbl="solidFgAcc1" presStyleIdx="1" presStyleCnt="3">
        <dgm:presLayoutVars>
          <dgm:chMax/>
          <dgm:chPref val="0"/>
          <dgm:bulletEnabled val="1"/>
        </dgm:presLayoutVars>
      </dgm:prSet>
      <dgm:spPr/>
      <dgm:t>
        <a:bodyPr/>
        <a:lstStyle/>
        <a:p>
          <a:endParaRPr lang="zh-CN" altLang="en-US"/>
        </a:p>
      </dgm:t>
    </dgm:pt>
    <dgm:pt modelId="{1AA0E8F3-9F1E-7543-8535-7F5626DE02A8}" type="pres">
      <dgm:prSet presAssocID="{B32FF259-6F37-FF48-9549-891923BC24B2}" presName="sibTrans" presStyleCnt="0"/>
      <dgm:spPr/>
    </dgm:pt>
    <dgm:pt modelId="{204D33A5-AD99-1742-8A2C-06B414C0AF67}" type="pres">
      <dgm:prSet presAssocID="{AF58D949-7584-FF4A-B20C-05962CECB6CB}" presName="parenttextcomposite" presStyleCnt="0"/>
      <dgm:spPr/>
    </dgm:pt>
    <dgm:pt modelId="{8AD1D12C-A188-B946-8A2B-9660AAC7A849}" type="pres">
      <dgm:prSet presAssocID="{AF58D949-7584-FF4A-B20C-05962CECB6CB}" presName="parenttext" presStyleLbl="revTx" presStyleIdx="2" presStyleCnt="3">
        <dgm:presLayoutVars>
          <dgm:chMax/>
          <dgm:chPref val="2"/>
          <dgm:bulletEnabled val="1"/>
        </dgm:presLayoutVars>
      </dgm:prSet>
      <dgm:spPr/>
      <dgm:t>
        <a:bodyPr/>
        <a:lstStyle/>
        <a:p>
          <a:endParaRPr lang="zh-CN" altLang="en-US"/>
        </a:p>
      </dgm:t>
    </dgm:pt>
    <dgm:pt modelId="{B7443A27-31AA-814A-A48C-5D43B17DC580}" type="pres">
      <dgm:prSet presAssocID="{AF58D949-7584-FF4A-B20C-05962CECB6CB}" presName="composite" presStyleCnt="0"/>
      <dgm:spPr/>
    </dgm:pt>
    <dgm:pt modelId="{4117C7FC-D5A4-1C4E-AB4C-9469A5B7CAEB}" type="pres">
      <dgm:prSet presAssocID="{AF58D949-7584-FF4A-B20C-05962CECB6CB}" presName="chevron1" presStyleLbl="alignNode1" presStyleIdx="14" presStyleCnt="21"/>
      <dgm:spPr/>
    </dgm:pt>
    <dgm:pt modelId="{9FD12310-C7C6-3948-B232-D4DC11D33C80}" type="pres">
      <dgm:prSet presAssocID="{AF58D949-7584-FF4A-B20C-05962CECB6CB}" presName="chevron2" presStyleLbl="alignNode1" presStyleIdx="15" presStyleCnt="21"/>
      <dgm:spPr/>
    </dgm:pt>
    <dgm:pt modelId="{03B6D849-2ABA-B34D-8F06-52DE72CC2559}" type="pres">
      <dgm:prSet presAssocID="{AF58D949-7584-FF4A-B20C-05962CECB6CB}" presName="chevron3" presStyleLbl="alignNode1" presStyleIdx="16" presStyleCnt="21"/>
      <dgm:spPr/>
    </dgm:pt>
    <dgm:pt modelId="{91C12488-74D5-DD41-A387-456585E47170}" type="pres">
      <dgm:prSet presAssocID="{AF58D949-7584-FF4A-B20C-05962CECB6CB}" presName="chevron4" presStyleLbl="alignNode1" presStyleIdx="17" presStyleCnt="21"/>
      <dgm:spPr/>
    </dgm:pt>
    <dgm:pt modelId="{3E03C273-FAEF-9940-96B1-867B50BAF116}" type="pres">
      <dgm:prSet presAssocID="{AF58D949-7584-FF4A-B20C-05962CECB6CB}" presName="chevron5" presStyleLbl="alignNode1" presStyleIdx="18" presStyleCnt="21"/>
      <dgm:spPr/>
    </dgm:pt>
    <dgm:pt modelId="{88670E69-09ED-C841-934A-38F83E2D3438}" type="pres">
      <dgm:prSet presAssocID="{AF58D949-7584-FF4A-B20C-05962CECB6CB}" presName="chevron6" presStyleLbl="alignNode1" presStyleIdx="19" presStyleCnt="21"/>
      <dgm:spPr/>
    </dgm:pt>
    <dgm:pt modelId="{8A6286CD-E162-1E44-A2C3-65AF02159C2A}" type="pres">
      <dgm:prSet presAssocID="{AF58D949-7584-FF4A-B20C-05962CECB6CB}" presName="chevron7" presStyleLbl="alignNode1" presStyleIdx="20" presStyleCnt="21"/>
      <dgm:spPr/>
    </dgm:pt>
    <dgm:pt modelId="{D3D50D95-BFD2-9345-8D83-6CA5497020C3}" type="pres">
      <dgm:prSet presAssocID="{AF58D949-7584-FF4A-B20C-05962CECB6CB}" presName="childtext" presStyleLbl="solidFgAcc1" presStyleIdx="2" presStyleCnt="3">
        <dgm:presLayoutVars>
          <dgm:chMax/>
          <dgm:chPref val="0"/>
          <dgm:bulletEnabled val="1"/>
        </dgm:presLayoutVars>
      </dgm:prSet>
      <dgm:spPr/>
      <dgm:t>
        <a:bodyPr/>
        <a:lstStyle/>
        <a:p>
          <a:endParaRPr lang="zh-CN" altLang="en-US"/>
        </a:p>
      </dgm:t>
    </dgm:pt>
  </dgm:ptLst>
  <dgm:cxnLst>
    <dgm:cxn modelId="{D78D04D7-19CD-AE4D-84A4-861E61794129}" srcId="{AF58D949-7584-FF4A-B20C-05962CECB6CB}" destId="{AA88B6DA-835C-3247-B34C-EEA7A7649259}" srcOrd="0" destOrd="0" parTransId="{901F9C02-EC4B-FF4C-A6EB-CAB8952F6F63}" sibTransId="{66E61888-D379-FF42-96E8-2762BBA3ADDB}"/>
    <dgm:cxn modelId="{2F291676-6B92-4D4B-AD08-81F5CB948558}" srcId="{165433AE-0D9D-BE46-871A-783AE1A74DED}" destId="{AAEA53FD-3E98-3F42-BC64-A068819AB104}" srcOrd="0" destOrd="0" parTransId="{11F6DB6C-5FE7-9C48-AD16-E4E941F9554C}" sibTransId="{4474A1F2-5A77-A243-8DB5-76AE291F0A1F}"/>
    <dgm:cxn modelId="{B7F3936F-10BC-7840-B0A0-959564DF98D1}" type="presOf" srcId="{DC879AD3-F4CF-894B-B2A0-F07AC44B1679}" destId="{58A6278C-3063-B844-9D44-05270E664710}" srcOrd="0" destOrd="0" presId="urn:microsoft.com/office/officeart/2008/layout/VerticalAccentList"/>
    <dgm:cxn modelId="{C58F379A-91AB-DE4D-B14E-170556F22C8B}" type="presOf" srcId="{A126B2B3-C119-964B-83F6-C516713D188F}" destId="{B1596983-3085-2840-A73A-E4A215DC2F80}" srcOrd="0" destOrd="0" presId="urn:microsoft.com/office/officeart/2008/layout/VerticalAccentList"/>
    <dgm:cxn modelId="{F3B7E18B-B35D-A146-BC07-CA936D27A600}" srcId="{DC879AD3-F4CF-894B-B2A0-F07AC44B1679}" destId="{A126B2B3-C119-964B-83F6-C516713D188F}" srcOrd="0" destOrd="0" parTransId="{AC9D5D75-AA45-CB48-AFDE-906F0ABF8312}" sibTransId="{6FA3BF85-7314-5540-9A59-81F418414E88}"/>
    <dgm:cxn modelId="{188D5569-9D17-BE49-AAEB-425A612A0BB0}" srcId="{73E23CD2-1186-184E-A421-3E54E2819CA3}" destId="{DC879AD3-F4CF-894B-B2A0-F07AC44B1679}" srcOrd="1" destOrd="0" parTransId="{78BC17D4-3E10-5C47-96F7-E42EE592E5CB}" sibTransId="{B32FF259-6F37-FF48-9549-891923BC24B2}"/>
    <dgm:cxn modelId="{266C74C0-EA4B-E246-9A05-FED14E2D5122}" type="presOf" srcId="{AAEA53FD-3E98-3F42-BC64-A068819AB104}" destId="{BEF28923-1E7F-BD4B-A3D3-34B357589941}" srcOrd="0" destOrd="0" presId="urn:microsoft.com/office/officeart/2008/layout/VerticalAccentList"/>
    <dgm:cxn modelId="{7BD8716E-7F9C-4440-B14B-A5D952461777}" type="presOf" srcId="{AF58D949-7584-FF4A-B20C-05962CECB6CB}" destId="{8AD1D12C-A188-B946-8A2B-9660AAC7A849}" srcOrd="0" destOrd="0" presId="urn:microsoft.com/office/officeart/2008/layout/VerticalAccentList"/>
    <dgm:cxn modelId="{33EE0CBC-B27B-C647-845D-CF0846E1A858}" type="presOf" srcId="{165433AE-0D9D-BE46-871A-783AE1A74DED}" destId="{A82272A6-877A-5143-82E7-C6FD41C25F29}" srcOrd="0" destOrd="0" presId="urn:microsoft.com/office/officeart/2008/layout/VerticalAccentList"/>
    <dgm:cxn modelId="{8E99D3FA-F197-AD41-8F5B-50E72290B18B}" srcId="{73E23CD2-1186-184E-A421-3E54E2819CA3}" destId="{165433AE-0D9D-BE46-871A-783AE1A74DED}" srcOrd="0" destOrd="0" parTransId="{D502AB6A-AB30-164A-B823-C7A771CC82FF}" sibTransId="{30D8C581-C141-7C46-AB00-50C25D3625B1}"/>
    <dgm:cxn modelId="{CFF55929-2848-DA4D-B980-20771CB98DBC}" type="presOf" srcId="{AA88B6DA-835C-3247-B34C-EEA7A7649259}" destId="{D3D50D95-BFD2-9345-8D83-6CA5497020C3}" srcOrd="0" destOrd="0" presId="urn:microsoft.com/office/officeart/2008/layout/VerticalAccentList"/>
    <dgm:cxn modelId="{2300A491-5308-9749-A378-5F883F0699C1}" srcId="{73E23CD2-1186-184E-A421-3E54E2819CA3}" destId="{AF58D949-7584-FF4A-B20C-05962CECB6CB}" srcOrd="2" destOrd="0" parTransId="{8D4BF37C-1449-8E40-AA8E-1885AFAAED44}" sibTransId="{516807CA-2BD3-7B48-94C9-9D7F1C691298}"/>
    <dgm:cxn modelId="{6D7B2B32-59A4-EB45-B3DC-4EC301961A10}" type="presOf" srcId="{73E23CD2-1186-184E-A421-3E54E2819CA3}" destId="{3F4495F3-080B-084D-986B-C915096CA039}" srcOrd="0" destOrd="0" presId="urn:microsoft.com/office/officeart/2008/layout/VerticalAccentList"/>
    <dgm:cxn modelId="{121D71CA-A8CE-0944-A382-C25BDDFBD19B}" type="presParOf" srcId="{3F4495F3-080B-084D-986B-C915096CA039}" destId="{2D7B0F3C-4322-7D43-A165-5E59D4227793}" srcOrd="0" destOrd="0" presId="urn:microsoft.com/office/officeart/2008/layout/VerticalAccentList"/>
    <dgm:cxn modelId="{473DDDD0-B123-E743-A49C-04208C0322DD}" type="presParOf" srcId="{2D7B0F3C-4322-7D43-A165-5E59D4227793}" destId="{A82272A6-877A-5143-82E7-C6FD41C25F29}" srcOrd="0" destOrd="0" presId="urn:microsoft.com/office/officeart/2008/layout/VerticalAccentList"/>
    <dgm:cxn modelId="{9900ECC4-8FCE-6042-A349-5053A806C209}" type="presParOf" srcId="{3F4495F3-080B-084D-986B-C915096CA039}" destId="{46C6B0A0-A746-584E-AA86-BEE82E70D8DD}" srcOrd="1" destOrd="0" presId="urn:microsoft.com/office/officeart/2008/layout/VerticalAccentList"/>
    <dgm:cxn modelId="{60A22122-D40D-B049-9D0F-5A98555EC9DD}" type="presParOf" srcId="{46C6B0A0-A746-584E-AA86-BEE82E70D8DD}" destId="{E3DB626C-6C51-464B-BB05-2109BB94B919}" srcOrd="0" destOrd="0" presId="urn:microsoft.com/office/officeart/2008/layout/VerticalAccentList"/>
    <dgm:cxn modelId="{9D079387-421B-FF45-9E45-E0B443C3A893}" type="presParOf" srcId="{46C6B0A0-A746-584E-AA86-BEE82E70D8DD}" destId="{F7CC9169-5C86-8F43-BE36-BFC17E9744EF}" srcOrd="1" destOrd="0" presId="urn:microsoft.com/office/officeart/2008/layout/VerticalAccentList"/>
    <dgm:cxn modelId="{7B6E78E6-597C-B348-9063-BFB1C9B919CE}" type="presParOf" srcId="{46C6B0A0-A746-584E-AA86-BEE82E70D8DD}" destId="{A130F7C0-6303-0B40-A4A5-60E3715B5A8D}" srcOrd="2" destOrd="0" presId="urn:microsoft.com/office/officeart/2008/layout/VerticalAccentList"/>
    <dgm:cxn modelId="{61097AA1-360C-C04D-88D7-0868A5855B8E}" type="presParOf" srcId="{46C6B0A0-A746-584E-AA86-BEE82E70D8DD}" destId="{EDC61C82-8A4F-CE44-8BC5-4B8AF4A80B43}" srcOrd="3" destOrd="0" presId="urn:microsoft.com/office/officeart/2008/layout/VerticalAccentList"/>
    <dgm:cxn modelId="{4164B7E3-B4FB-6246-90DC-A5D090C3B2B3}" type="presParOf" srcId="{46C6B0A0-A746-584E-AA86-BEE82E70D8DD}" destId="{8CEE08B9-CFEE-D040-B5BB-78460D7FAE92}" srcOrd="4" destOrd="0" presId="urn:microsoft.com/office/officeart/2008/layout/VerticalAccentList"/>
    <dgm:cxn modelId="{3F45FD06-C34F-E549-99C6-E55A0183A41F}" type="presParOf" srcId="{46C6B0A0-A746-584E-AA86-BEE82E70D8DD}" destId="{2A9770A0-EC38-3D40-A749-ADCAAC78885E}" srcOrd="5" destOrd="0" presId="urn:microsoft.com/office/officeart/2008/layout/VerticalAccentList"/>
    <dgm:cxn modelId="{C65C7C0D-A0F2-9448-8FF4-9F4FA2CE9752}" type="presParOf" srcId="{46C6B0A0-A746-584E-AA86-BEE82E70D8DD}" destId="{0CFC1AD6-9E05-964D-84DA-7060CD3457ED}" srcOrd="6" destOrd="0" presId="urn:microsoft.com/office/officeart/2008/layout/VerticalAccentList"/>
    <dgm:cxn modelId="{5AFAC8A6-1720-514D-AF81-C77F7150C901}" type="presParOf" srcId="{46C6B0A0-A746-584E-AA86-BEE82E70D8DD}" destId="{BEF28923-1E7F-BD4B-A3D3-34B357589941}" srcOrd="7" destOrd="0" presId="urn:microsoft.com/office/officeart/2008/layout/VerticalAccentList"/>
    <dgm:cxn modelId="{B4DFD3F8-0E54-7846-8D61-8C3FC1CC0FA8}" type="presParOf" srcId="{3F4495F3-080B-084D-986B-C915096CA039}" destId="{E9FC0435-1AC8-1647-8F86-310E9A97CE1F}" srcOrd="2" destOrd="0" presId="urn:microsoft.com/office/officeart/2008/layout/VerticalAccentList"/>
    <dgm:cxn modelId="{BC5E7013-AA9B-3B4A-AD19-2BAB3B747162}" type="presParOf" srcId="{3F4495F3-080B-084D-986B-C915096CA039}" destId="{50D73E9D-8282-D141-A75F-C5F190E359F3}" srcOrd="3" destOrd="0" presId="urn:microsoft.com/office/officeart/2008/layout/VerticalAccentList"/>
    <dgm:cxn modelId="{F0EE0B1C-3CC2-CF4B-9565-A2EC5E3414EB}" type="presParOf" srcId="{50D73E9D-8282-D141-A75F-C5F190E359F3}" destId="{58A6278C-3063-B844-9D44-05270E664710}" srcOrd="0" destOrd="0" presId="urn:microsoft.com/office/officeart/2008/layout/VerticalAccentList"/>
    <dgm:cxn modelId="{F7DE1CE8-E99C-EB4C-BE3F-E9947644CF50}" type="presParOf" srcId="{3F4495F3-080B-084D-986B-C915096CA039}" destId="{01EBE951-0B5E-6F4C-8C23-9DA991A130E5}" srcOrd="4" destOrd="0" presId="urn:microsoft.com/office/officeart/2008/layout/VerticalAccentList"/>
    <dgm:cxn modelId="{93E6450C-AFEE-1641-A8E8-605925BEF336}" type="presParOf" srcId="{01EBE951-0B5E-6F4C-8C23-9DA991A130E5}" destId="{9B22966B-C6C4-EB4F-B057-08EAC7CD0F43}" srcOrd="0" destOrd="0" presId="urn:microsoft.com/office/officeart/2008/layout/VerticalAccentList"/>
    <dgm:cxn modelId="{C558726F-993A-9E4B-BA84-43E473D48C3C}" type="presParOf" srcId="{01EBE951-0B5E-6F4C-8C23-9DA991A130E5}" destId="{AD0066FD-C83B-D647-B5E5-14E1A4808830}" srcOrd="1" destOrd="0" presId="urn:microsoft.com/office/officeart/2008/layout/VerticalAccentList"/>
    <dgm:cxn modelId="{01DC3322-4785-A248-8206-7458A72085DF}" type="presParOf" srcId="{01EBE951-0B5E-6F4C-8C23-9DA991A130E5}" destId="{24F18C0A-3B0C-B74F-B01F-2E1FCBBB75BB}" srcOrd="2" destOrd="0" presId="urn:microsoft.com/office/officeart/2008/layout/VerticalAccentList"/>
    <dgm:cxn modelId="{3A94CAB7-FE34-CB4B-8BCA-7CF78728F447}" type="presParOf" srcId="{01EBE951-0B5E-6F4C-8C23-9DA991A130E5}" destId="{9178A0C8-A025-AC49-92A6-231C17DBCF88}" srcOrd="3" destOrd="0" presId="urn:microsoft.com/office/officeart/2008/layout/VerticalAccentList"/>
    <dgm:cxn modelId="{439B4AC4-05C5-A74A-B729-F2373F7E9150}" type="presParOf" srcId="{01EBE951-0B5E-6F4C-8C23-9DA991A130E5}" destId="{B8C3037E-14BF-FA4C-9601-216B4F63A3DA}" srcOrd="4" destOrd="0" presId="urn:microsoft.com/office/officeart/2008/layout/VerticalAccentList"/>
    <dgm:cxn modelId="{5FB0F336-89EF-6B49-B565-47284D4239BC}" type="presParOf" srcId="{01EBE951-0B5E-6F4C-8C23-9DA991A130E5}" destId="{E095D526-6EB4-F041-9C99-A0837C00B388}" srcOrd="5" destOrd="0" presId="urn:microsoft.com/office/officeart/2008/layout/VerticalAccentList"/>
    <dgm:cxn modelId="{4914EC76-0840-C844-BE8C-6E6A8551DF41}" type="presParOf" srcId="{01EBE951-0B5E-6F4C-8C23-9DA991A130E5}" destId="{A0D7678C-55DB-E449-AD31-F577ACB88EF5}" srcOrd="6" destOrd="0" presId="urn:microsoft.com/office/officeart/2008/layout/VerticalAccentList"/>
    <dgm:cxn modelId="{D2D4C8F1-7217-364D-A231-B87A5ABFF102}" type="presParOf" srcId="{01EBE951-0B5E-6F4C-8C23-9DA991A130E5}" destId="{B1596983-3085-2840-A73A-E4A215DC2F80}" srcOrd="7" destOrd="0" presId="urn:microsoft.com/office/officeart/2008/layout/VerticalAccentList"/>
    <dgm:cxn modelId="{02CD161E-8725-3948-9293-6A234AAC3237}" type="presParOf" srcId="{3F4495F3-080B-084D-986B-C915096CA039}" destId="{1AA0E8F3-9F1E-7543-8535-7F5626DE02A8}" srcOrd="5" destOrd="0" presId="urn:microsoft.com/office/officeart/2008/layout/VerticalAccentList"/>
    <dgm:cxn modelId="{3B4D83F0-83C2-074E-A1F7-F7D687D347C5}" type="presParOf" srcId="{3F4495F3-080B-084D-986B-C915096CA039}" destId="{204D33A5-AD99-1742-8A2C-06B414C0AF67}" srcOrd="6" destOrd="0" presId="urn:microsoft.com/office/officeart/2008/layout/VerticalAccentList"/>
    <dgm:cxn modelId="{513F8911-7853-734E-A117-EBF36D8F4AA7}" type="presParOf" srcId="{204D33A5-AD99-1742-8A2C-06B414C0AF67}" destId="{8AD1D12C-A188-B946-8A2B-9660AAC7A849}" srcOrd="0" destOrd="0" presId="urn:microsoft.com/office/officeart/2008/layout/VerticalAccentList"/>
    <dgm:cxn modelId="{5B76788A-B60A-1C47-8F22-FD61B27A4B42}" type="presParOf" srcId="{3F4495F3-080B-084D-986B-C915096CA039}" destId="{B7443A27-31AA-814A-A48C-5D43B17DC580}" srcOrd="7" destOrd="0" presId="urn:microsoft.com/office/officeart/2008/layout/VerticalAccentList"/>
    <dgm:cxn modelId="{F00FFBC7-CA0A-364E-90AB-DA7F017583BA}" type="presParOf" srcId="{B7443A27-31AA-814A-A48C-5D43B17DC580}" destId="{4117C7FC-D5A4-1C4E-AB4C-9469A5B7CAEB}" srcOrd="0" destOrd="0" presId="urn:microsoft.com/office/officeart/2008/layout/VerticalAccentList"/>
    <dgm:cxn modelId="{D2B3B196-A092-DA4E-B3EB-28709B65AF29}" type="presParOf" srcId="{B7443A27-31AA-814A-A48C-5D43B17DC580}" destId="{9FD12310-C7C6-3948-B232-D4DC11D33C80}" srcOrd="1" destOrd="0" presId="urn:microsoft.com/office/officeart/2008/layout/VerticalAccentList"/>
    <dgm:cxn modelId="{ECF81FE7-3FB5-344C-B7A1-645AA9A669D9}" type="presParOf" srcId="{B7443A27-31AA-814A-A48C-5D43B17DC580}" destId="{03B6D849-2ABA-B34D-8F06-52DE72CC2559}" srcOrd="2" destOrd="0" presId="urn:microsoft.com/office/officeart/2008/layout/VerticalAccentList"/>
    <dgm:cxn modelId="{97D60666-7530-D647-85C2-1FFF5FF8E33B}" type="presParOf" srcId="{B7443A27-31AA-814A-A48C-5D43B17DC580}" destId="{91C12488-74D5-DD41-A387-456585E47170}" srcOrd="3" destOrd="0" presId="urn:microsoft.com/office/officeart/2008/layout/VerticalAccentList"/>
    <dgm:cxn modelId="{B3CBD034-DC7D-F94A-9DE9-3F330D53E817}" type="presParOf" srcId="{B7443A27-31AA-814A-A48C-5D43B17DC580}" destId="{3E03C273-FAEF-9940-96B1-867B50BAF116}" srcOrd="4" destOrd="0" presId="urn:microsoft.com/office/officeart/2008/layout/VerticalAccentList"/>
    <dgm:cxn modelId="{F254071C-367E-8940-9041-F00351BB872B}" type="presParOf" srcId="{B7443A27-31AA-814A-A48C-5D43B17DC580}" destId="{88670E69-09ED-C841-934A-38F83E2D3438}" srcOrd="5" destOrd="0" presId="urn:microsoft.com/office/officeart/2008/layout/VerticalAccentList"/>
    <dgm:cxn modelId="{9DD4A99C-C13F-2D46-86BA-8FC0C555F1A4}" type="presParOf" srcId="{B7443A27-31AA-814A-A48C-5D43B17DC580}" destId="{8A6286CD-E162-1E44-A2C3-65AF02159C2A}" srcOrd="6" destOrd="0" presId="urn:microsoft.com/office/officeart/2008/layout/VerticalAccentList"/>
    <dgm:cxn modelId="{8CCE3AD3-1AEA-6140-B0FD-3D66707E4F74}" type="presParOf" srcId="{B7443A27-31AA-814A-A48C-5D43B17DC580}" destId="{D3D50D95-BFD2-9345-8D83-6CA5497020C3}"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455984A-6ECA-7B4D-9345-F147DC1F6F8D}" type="doc">
      <dgm:prSet loTypeId="urn:microsoft.com/office/officeart/2005/8/layout/hierarchy5" loCatId="" qsTypeId="urn:microsoft.com/office/officeart/2005/8/quickstyle/simple4" qsCatId="simple" csTypeId="urn:microsoft.com/office/officeart/2005/8/colors/accent1_2" csCatId="accent1" phldr="1"/>
      <dgm:spPr/>
      <dgm:t>
        <a:bodyPr/>
        <a:lstStyle/>
        <a:p>
          <a:endParaRPr lang="zh-CN" altLang="en-US"/>
        </a:p>
      </dgm:t>
    </dgm:pt>
    <dgm:pt modelId="{7D2F97F4-37FE-604D-96B5-7FDC7C7C92A3}">
      <dgm:prSet phldrT="[文本]"/>
      <dgm:spPr/>
      <dgm:t>
        <a:bodyPr/>
        <a:lstStyle/>
        <a:p>
          <a:r>
            <a:rPr lang="zh-CN" altLang="en-US" dirty="0" smtClean="0"/>
            <a:t>模块化</a:t>
          </a:r>
          <a:r>
            <a:rPr lang="en-US" altLang="zh-CN" smtClean="0"/>
            <a:t>(Atlas)</a:t>
          </a:r>
          <a:endParaRPr lang="zh-CN" altLang="en-US" dirty="0"/>
        </a:p>
      </dgm:t>
    </dgm:pt>
    <dgm:pt modelId="{BBE6C08B-6140-6349-B6AF-FA3123B3845B}" type="parTrans" cxnId="{6907ABCB-AEE3-304F-81EA-C3BAAF31E3B4}">
      <dgm:prSet/>
      <dgm:spPr/>
      <dgm:t>
        <a:bodyPr/>
        <a:lstStyle/>
        <a:p>
          <a:endParaRPr lang="zh-CN" altLang="en-US"/>
        </a:p>
      </dgm:t>
    </dgm:pt>
    <dgm:pt modelId="{5007EDE0-6629-B243-B3E4-5CAEE720E620}" type="sibTrans" cxnId="{6907ABCB-AEE3-304F-81EA-C3BAAF31E3B4}">
      <dgm:prSet/>
      <dgm:spPr/>
      <dgm:t>
        <a:bodyPr/>
        <a:lstStyle/>
        <a:p>
          <a:endParaRPr lang="zh-CN" altLang="en-US"/>
        </a:p>
      </dgm:t>
    </dgm:pt>
    <dgm:pt modelId="{D3964700-43D3-F04F-81F8-D730B42C3A0A}">
      <dgm:prSet phldrT="[文本]"/>
      <dgm:spPr/>
      <dgm:t>
        <a:bodyPr/>
        <a:lstStyle/>
        <a:p>
          <a:r>
            <a:rPr lang="zh-CN" altLang="en-US" dirty="0" smtClean="0"/>
            <a:t>工程期间</a:t>
          </a:r>
          <a:endParaRPr lang="zh-CN" altLang="en-US" dirty="0"/>
        </a:p>
      </dgm:t>
    </dgm:pt>
    <dgm:pt modelId="{6C06CEFF-4EBF-3B4A-B757-A8389ACEC500}" type="parTrans" cxnId="{639B4E60-5269-A84D-B02C-629F6C84D4E2}">
      <dgm:prSet/>
      <dgm:spPr/>
      <dgm:t>
        <a:bodyPr/>
        <a:lstStyle/>
        <a:p>
          <a:endParaRPr lang="zh-CN" altLang="en-US"/>
        </a:p>
      </dgm:t>
    </dgm:pt>
    <dgm:pt modelId="{D71236C0-7525-5E46-B6E1-963DCFC42E30}" type="sibTrans" cxnId="{639B4E60-5269-A84D-B02C-629F6C84D4E2}">
      <dgm:prSet/>
      <dgm:spPr/>
      <dgm:t>
        <a:bodyPr/>
        <a:lstStyle/>
        <a:p>
          <a:endParaRPr lang="zh-CN" altLang="en-US"/>
        </a:p>
      </dgm:t>
    </dgm:pt>
    <dgm:pt modelId="{99E7159E-6D86-F74D-810D-A9ADB35881A4}">
      <dgm:prSet phldrT="[文本]"/>
      <dgm:spPr/>
      <dgm:t>
        <a:bodyPr/>
        <a:lstStyle/>
        <a:p>
          <a:r>
            <a:rPr lang="zh-CN" altLang="en-US" dirty="0" smtClean="0"/>
            <a:t>合并所有模块的清单文件，以方便主模块提前注册</a:t>
          </a:r>
          <a:endParaRPr lang="zh-CN" altLang="en-US" dirty="0"/>
        </a:p>
      </dgm:t>
    </dgm:pt>
    <dgm:pt modelId="{4AAFA159-F524-B94B-88E3-6CFD56309F24}" type="parTrans" cxnId="{8263E327-89D1-E84F-8517-1E8519823858}">
      <dgm:prSet/>
      <dgm:spPr/>
      <dgm:t>
        <a:bodyPr/>
        <a:lstStyle/>
        <a:p>
          <a:endParaRPr lang="zh-CN" altLang="en-US"/>
        </a:p>
      </dgm:t>
    </dgm:pt>
    <dgm:pt modelId="{A0486065-A59C-FB41-942D-9B1EBD039718}" type="sibTrans" cxnId="{8263E327-89D1-E84F-8517-1E8519823858}">
      <dgm:prSet/>
      <dgm:spPr/>
      <dgm:t>
        <a:bodyPr/>
        <a:lstStyle/>
        <a:p>
          <a:endParaRPr lang="zh-CN" altLang="en-US"/>
        </a:p>
      </dgm:t>
    </dgm:pt>
    <dgm:pt modelId="{59C8720F-A752-8C47-BC37-7F6C0F3719F9}">
      <dgm:prSet phldrT="[文本]"/>
      <dgm:spPr/>
      <dgm:t>
        <a:bodyPr/>
        <a:lstStyle/>
        <a:p>
          <a:r>
            <a:rPr lang="zh-CN" altLang="en-US" dirty="0" smtClean="0"/>
            <a:t>模块 </a:t>
          </a:r>
          <a:r>
            <a:rPr lang="en-US" altLang="zh-CN" dirty="0" err="1" smtClean="0"/>
            <a:t>Dex</a:t>
          </a:r>
          <a:r>
            <a:rPr lang="zh-CN" altLang="en-US" dirty="0" smtClean="0"/>
            <a:t> 隔离</a:t>
          </a:r>
          <a:endParaRPr lang="zh-CN" altLang="en-US" dirty="0"/>
        </a:p>
      </dgm:t>
    </dgm:pt>
    <dgm:pt modelId="{AACCC32C-CB51-4F42-94AE-399144D41E4F}" type="parTrans" cxnId="{CE33ADC7-5711-5447-A1E3-F1A0F865F1C7}">
      <dgm:prSet/>
      <dgm:spPr/>
      <dgm:t>
        <a:bodyPr/>
        <a:lstStyle/>
        <a:p>
          <a:endParaRPr lang="zh-CN" altLang="en-US"/>
        </a:p>
      </dgm:t>
    </dgm:pt>
    <dgm:pt modelId="{16921E4A-8155-A044-9A31-C7E845221EEB}" type="sibTrans" cxnId="{CE33ADC7-5711-5447-A1E3-F1A0F865F1C7}">
      <dgm:prSet/>
      <dgm:spPr/>
      <dgm:t>
        <a:bodyPr/>
        <a:lstStyle/>
        <a:p>
          <a:endParaRPr lang="zh-CN" altLang="en-US"/>
        </a:p>
      </dgm:t>
    </dgm:pt>
    <dgm:pt modelId="{2BB821CA-871C-964F-86B0-5D711E731667}">
      <dgm:prSet phldrT="[文本]"/>
      <dgm:spPr/>
      <dgm:t>
        <a:bodyPr/>
        <a:lstStyle/>
        <a:p>
          <a:r>
            <a:rPr lang="zh-CN" altLang="en-US" dirty="0" smtClean="0"/>
            <a:t>运行期间</a:t>
          </a:r>
          <a:endParaRPr lang="zh-CN" altLang="en-US" dirty="0"/>
        </a:p>
      </dgm:t>
    </dgm:pt>
    <dgm:pt modelId="{5C312D52-3155-9942-A7D9-E2E2B9CA1A99}" type="parTrans" cxnId="{334AF0F6-6E47-E24F-BB84-FC012A9BC1D9}">
      <dgm:prSet/>
      <dgm:spPr/>
      <dgm:t>
        <a:bodyPr/>
        <a:lstStyle/>
        <a:p>
          <a:endParaRPr lang="zh-CN" altLang="en-US"/>
        </a:p>
      </dgm:t>
    </dgm:pt>
    <dgm:pt modelId="{7DA893E0-EAE7-3844-95D9-20C3C6DCA190}" type="sibTrans" cxnId="{334AF0F6-6E47-E24F-BB84-FC012A9BC1D9}">
      <dgm:prSet/>
      <dgm:spPr/>
      <dgm:t>
        <a:bodyPr/>
        <a:lstStyle/>
        <a:p>
          <a:endParaRPr lang="zh-CN" altLang="en-US"/>
        </a:p>
      </dgm:t>
    </dgm:pt>
    <dgm:pt modelId="{30DF300A-38D0-9141-BA2D-6D45E9F2E376}">
      <dgm:prSet phldrT="[文本]"/>
      <dgm:spPr/>
      <dgm:t>
        <a:bodyPr/>
        <a:lstStyle/>
        <a:p>
          <a:r>
            <a:rPr lang="zh-CN" altLang="en-US" dirty="0" smtClean="0"/>
            <a:t>模块 </a:t>
          </a:r>
          <a:r>
            <a:rPr lang="en-US" altLang="zh-CN" dirty="0" err="1" smtClean="0"/>
            <a:t>Dex</a:t>
          </a:r>
          <a:r>
            <a:rPr lang="zh-CN" altLang="en-US" dirty="0" smtClean="0"/>
            <a:t> 动态加载</a:t>
          </a:r>
          <a:endParaRPr lang="zh-CN" altLang="en-US" dirty="0"/>
        </a:p>
      </dgm:t>
    </dgm:pt>
    <dgm:pt modelId="{67331BFE-1B37-6842-AFDB-9CD88E350B47}" type="parTrans" cxnId="{9121CDC9-DB72-3C4A-8B3E-29FE0C8229CD}">
      <dgm:prSet/>
      <dgm:spPr/>
      <dgm:t>
        <a:bodyPr/>
        <a:lstStyle/>
        <a:p>
          <a:endParaRPr lang="zh-CN" altLang="en-US"/>
        </a:p>
      </dgm:t>
    </dgm:pt>
    <dgm:pt modelId="{14784C68-612D-1F4D-BCA4-634E8642C4A6}" type="sibTrans" cxnId="{9121CDC9-DB72-3C4A-8B3E-29FE0C8229CD}">
      <dgm:prSet/>
      <dgm:spPr/>
      <dgm:t>
        <a:bodyPr/>
        <a:lstStyle/>
        <a:p>
          <a:endParaRPr lang="zh-CN" altLang="en-US"/>
        </a:p>
      </dgm:t>
    </dgm:pt>
    <dgm:pt modelId="{EFB3A54E-0E78-3143-A2F7-9295BF5C59AD}">
      <dgm:prSet phldrT="[文本]"/>
      <dgm:spPr/>
      <dgm:t>
        <a:bodyPr/>
        <a:lstStyle/>
        <a:p>
          <a:r>
            <a:rPr lang="zh-CN" altLang="en-US" dirty="0" smtClean="0"/>
            <a:t>作用时间</a:t>
          </a:r>
          <a:endParaRPr lang="zh-CN" altLang="en-US" dirty="0"/>
        </a:p>
      </dgm:t>
    </dgm:pt>
    <dgm:pt modelId="{DFD58F63-2892-EF43-9C62-D042D6020E8C}" type="parTrans" cxnId="{27F47AA4-C1B4-2347-952D-06FD90B133F8}">
      <dgm:prSet/>
      <dgm:spPr/>
      <dgm:t>
        <a:bodyPr/>
        <a:lstStyle/>
        <a:p>
          <a:endParaRPr lang="zh-CN" altLang="en-US"/>
        </a:p>
      </dgm:t>
    </dgm:pt>
    <dgm:pt modelId="{44F186B0-3C3A-9E44-B79A-02C728767A2D}" type="sibTrans" cxnId="{27F47AA4-C1B4-2347-952D-06FD90B133F8}">
      <dgm:prSet/>
      <dgm:spPr/>
      <dgm:t>
        <a:bodyPr/>
        <a:lstStyle/>
        <a:p>
          <a:endParaRPr lang="zh-CN" altLang="en-US"/>
        </a:p>
      </dgm:t>
    </dgm:pt>
    <dgm:pt modelId="{1F5DE251-C77A-2148-B979-FF14CA2BEE08}">
      <dgm:prSet phldrT="[文本]"/>
      <dgm:spPr/>
      <dgm:t>
        <a:bodyPr/>
        <a:lstStyle/>
        <a:p>
          <a:r>
            <a:rPr lang="zh-CN" altLang="en-US" dirty="0" smtClean="0"/>
            <a:t>作用点</a:t>
          </a:r>
          <a:endParaRPr lang="zh-CN" altLang="en-US" dirty="0"/>
        </a:p>
      </dgm:t>
    </dgm:pt>
    <dgm:pt modelId="{D2C3DFFB-DF7D-3E4B-9173-62E73901822D}" type="parTrans" cxnId="{57AF6B40-4F23-7E40-AEBE-4A9EF3834295}">
      <dgm:prSet/>
      <dgm:spPr/>
      <dgm:t>
        <a:bodyPr/>
        <a:lstStyle/>
        <a:p>
          <a:endParaRPr lang="zh-CN" altLang="en-US"/>
        </a:p>
      </dgm:t>
    </dgm:pt>
    <dgm:pt modelId="{64C8D591-686A-6841-A1B2-AC8E90D13E2D}" type="sibTrans" cxnId="{57AF6B40-4F23-7E40-AEBE-4A9EF3834295}">
      <dgm:prSet/>
      <dgm:spPr/>
      <dgm:t>
        <a:bodyPr/>
        <a:lstStyle/>
        <a:p>
          <a:endParaRPr lang="zh-CN" altLang="en-US"/>
        </a:p>
      </dgm:t>
    </dgm:pt>
    <dgm:pt modelId="{A8C611F2-886B-7C43-B184-BEF8940683D9}">
      <dgm:prSet/>
      <dgm:spPr/>
      <dgm:t>
        <a:bodyPr/>
        <a:lstStyle/>
        <a:p>
          <a:r>
            <a:rPr lang="zh-CN" altLang="en-US" dirty="0" smtClean="0"/>
            <a:t>加载子模块中的资源</a:t>
          </a:r>
          <a:endParaRPr lang="zh-CN" altLang="en-US" dirty="0"/>
        </a:p>
      </dgm:t>
    </dgm:pt>
    <dgm:pt modelId="{E0F7CDE4-E538-E442-AECC-9AAF54707730}" type="parTrans" cxnId="{9AD23768-2D7E-B549-A2BD-8D0C936EA096}">
      <dgm:prSet/>
      <dgm:spPr/>
      <dgm:t>
        <a:bodyPr/>
        <a:lstStyle/>
        <a:p>
          <a:endParaRPr lang="zh-CN" altLang="en-US"/>
        </a:p>
      </dgm:t>
    </dgm:pt>
    <dgm:pt modelId="{20621096-5EFC-BA46-BFB7-7EAD6A83DE02}" type="sibTrans" cxnId="{9AD23768-2D7E-B549-A2BD-8D0C936EA096}">
      <dgm:prSet/>
      <dgm:spPr/>
      <dgm:t>
        <a:bodyPr/>
        <a:lstStyle/>
        <a:p>
          <a:endParaRPr lang="zh-CN" altLang="en-US"/>
        </a:p>
      </dgm:t>
    </dgm:pt>
    <dgm:pt modelId="{C46B1C51-5B7F-D04D-AF9B-9D440E678620}">
      <dgm:prSet/>
      <dgm:spPr/>
      <dgm:t>
        <a:bodyPr/>
        <a:lstStyle/>
        <a:p>
          <a:r>
            <a:rPr lang="en-US" altLang="zh-CN" dirty="0" smtClean="0"/>
            <a:t>Hook</a:t>
          </a:r>
          <a:r>
            <a:rPr lang="zh-CN" altLang="en-US" dirty="0" smtClean="0"/>
            <a:t> 系统原生的四大组建管理</a:t>
          </a:r>
          <a:endParaRPr lang="zh-CN" altLang="en-US" dirty="0"/>
        </a:p>
      </dgm:t>
    </dgm:pt>
    <dgm:pt modelId="{A728801F-BB75-664F-8F2F-4A5BE9DB80DC}" type="parTrans" cxnId="{CFE43A92-90CD-3047-AA81-E67D9980746A}">
      <dgm:prSet/>
      <dgm:spPr/>
      <dgm:t>
        <a:bodyPr/>
        <a:lstStyle/>
        <a:p>
          <a:endParaRPr lang="zh-CN" altLang="en-US"/>
        </a:p>
      </dgm:t>
    </dgm:pt>
    <dgm:pt modelId="{61BAB7AF-B063-B642-966D-C2E9CBA95223}" type="sibTrans" cxnId="{CFE43A92-90CD-3047-AA81-E67D9980746A}">
      <dgm:prSet/>
      <dgm:spPr/>
      <dgm:t>
        <a:bodyPr/>
        <a:lstStyle/>
        <a:p>
          <a:endParaRPr lang="zh-CN" altLang="en-US"/>
        </a:p>
      </dgm:t>
    </dgm:pt>
    <dgm:pt modelId="{F81B3281-296F-E144-845C-795C28C9064E}">
      <dgm:prSet phldrT="[文本]"/>
      <dgm:spPr/>
      <dgm:t>
        <a:bodyPr/>
        <a:lstStyle/>
        <a:p>
          <a:r>
            <a:rPr lang="zh-CN" altLang="en-US" dirty="0" smtClean="0"/>
            <a:t> </a:t>
          </a:r>
          <a:endParaRPr lang="zh-CN" altLang="en-US" dirty="0"/>
        </a:p>
      </dgm:t>
    </dgm:pt>
    <dgm:pt modelId="{84F067A3-A4F0-A64D-A73A-16E2F358AA1B}" type="sibTrans" cxnId="{D6E37167-C369-4A42-A105-9C11A96E56FF}">
      <dgm:prSet/>
      <dgm:spPr/>
      <dgm:t>
        <a:bodyPr/>
        <a:lstStyle/>
        <a:p>
          <a:endParaRPr lang="zh-CN" altLang="en-US"/>
        </a:p>
      </dgm:t>
    </dgm:pt>
    <dgm:pt modelId="{D4582D7A-EB09-D04C-B3BE-9D97888FA418}" type="parTrans" cxnId="{D6E37167-C369-4A42-A105-9C11A96E56FF}">
      <dgm:prSet/>
      <dgm:spPr/>
      <dgm:t>
        <a:bodyPr/>
        <a:lstStyle/>
        <a:p>
          <a:endParaRPr lang="zh-CN" altLang="en-US"/>
        </a:p>
      </dgm:t>
    </dgm:pt>
    <dgm:pt modelId="{37DDD4BB-8CC6-C044-AC4A-B7AF5D4C78FD}" type="pres">
      <dgm:prSet presAssocID="{D455984A-6ECA-7B4D-9345-F147DC1F6F8D}" presName="mainComposite" presStyleCnt="0">
        <dgm:presLayoutVars>
          <dgm:chPref val="1"/>
          <dgm:dir/>
          <dgm:animOne val="branch"/>
          <dgm:animLvl val="lvl"/>
          <dgm:resizeHandles val="exact"/>
        </dgm:presLayoutVars>
      </dgm:prSet>
      <dgm:spPr/>
      <dgm:t>
        <a:bodyPr/>
        <a:lstStyle/>
        <a:p>
          <a:endParaRPr lang="zh-CN" altLang="en-US"/>
        </a:p>
      </dgm:t>
    </dgm:pt>
    <dgm:pt modelId="{A4A72F27-4D7A-444D-8D1A-276CB95AC1DA}" type="pres">
      <dgm:prSet presAssocID="{D455984A-6ECA-7B4D-9345-F147DC1F6F8D}" presName="hierFlow" presStyleCnt="0"/>
      <dgm:spPr/>
    </dgm:pt>
    <dgm:pt modelId="{C1A7FF41-6704-A144-9841-ED153DC66B5A}" type="pres">
      <dgm:prSet presAssocID="{D455984A-6ECA-7B4D-9345-F147DC1F6F8D}" presName="firstBuf" presStyleCnt="0"/>
      <dgm:spPr/>
    </dgm:pt>
    <dgm:pt modelId="{89717240-9327-9B40-8D7E-574A710CC887}" type="pres">
      <dgm:prSet presAssocID="{D455984A-6ECA-7B4D-9345-F147DC1F6F8D}" presName="hierChild1" presStyleCnt="0">
        <dgm:presLayoutVars>
          <dgm:chPref val="1"/>
          <dgm:animOne val="branch"/>
          <dgm:animLvl val="lvl"/>
        </dgm:presLayoutVars>
      </dgm:prSet>
      <dgm:spPr/>
    </dgm:pt>
    <dgm:pt modelId="{615A6DCE-0FC1-F947-BF81-66DA93723012}" type="pres">
      <dgm:prSet presAssocID="{7D2F97F4-37FE-604D-96B5-7FDC7C7C92A3}" presName="Name17" presStyleCnt="0"/>
      <dgm:spPr/>
    </dgm:pt>
    <dgm:pt modelId="{451ED9B8-CC94-A846-B374-E7A8D4F9F5FA}" type="pres">
      <dgm:prSet presAssocID="{7D2F97F4-37FE-604D-96B5-7FDC7C7C92A3}" presName="level1Shape" presStyleLbl="node0" presStyleIdx="0" presStyleCnt="1">
        <dgm:presLayoutVars>
          <dgm:chPref val="3"/>
        </dgm:presLayoutVars>
      </dgm:prSet>
      <dgm:spPr/>
      <dgm:t>
        <a:bodyPr/>
        <a:lstStyle/>
        <a:p>
          <a:endParaRPr lang="zh-CN" altLang="en-US"/>
        </a:p>
      </dgm:t>
    </dgm:pt>
    <dgm:pt modelId="{A717853A-2D2D-1C4A-A17E-6D8C48FD933A}" type="pres">
      <dgm:prSet presAssocID="{7D2F97F4-37FE-604D-96B5-7FDC7C7C92A3}" presName="hierChild2" presStyleCnt="0"/>
      <dgm:spPr/>
    </dgm:pt>
    <dgm:pt modelId="{854EDEC9-2CFD-614A-9397-368D9F10445E}" type="pres">
      <dgm:prSet presAssocID="{6C06CEFF-4EBF-3B4A-B757-A8389ACEC500}" presName="Name25" presStyleLbl="parChTrans1D2" presStyleIdx="0" presStyleCnt="2"/>
      <dgm:spPr/>
      <dgm:t>
        <a:bodyPr/>
        <a:lstStyle/>
        <a:p>
          <a:endParaRPr lang="zh-CN" altLang="en-US"/>
        </a:p>
      </dgm:t>
    </dgm:pt>
    <dgm:pt modelId="{8F48EDA9-734A-FD4F-A6E1-4948A87FCAD3}" type="pres">
      <dgm:prSet presAssocID="{6C06CEFF-4EBF-3B4A-B757-A8389ACEC500}" presName="connTx" presStyleLbl="parChTrans1D2" presStyleIdx="0" presStyleCnt="2"/>
      <dgm:spPr/>
      <dgm:t>
        <a:bodyPr/>
        <a:lstStyle/>
        <a:p>
          <a:endParaRPr lang="zh-CN" altLang="en-US"/>
        </a:p>
      </dgm:t>
    </dgm:pt>
    <dgm:pt modelId="{F8442AAB-6F55-CF4B-AA92-42BB7235A71B}" type="pres">
      <dgm:prSet presAssocID="{D3964700-43D3-F04F-81F8-D730B42C3A0A}" presName="Name30" presStyleCnt="0"/>
      <dgm:spPr/>
    </dgm:pt>
    <dgm:pt modelId="{A538E194-2D74-6A4A-8FBF-F49A9A029A10}" type="pres">
      <dgm:prSet presAssocID="{D3964700-43D3-F04F-81F8-D730B42C3A0A}" presName="level2Shape" presStyleLbl="node2" presStyleIdx="0" presStyleCnt="2"/>
      <dgm:spPr/>
      <dgm:t>
        <a:bodyPr/>
        <a:lstStyle/>
        <a:p>
          <a:endParaRPr lang="zh-CN" altLang="en-US"/>
        </a:p>
      </dgm:t>
    </dgm:pt>
    <dgm:pt modelId="{0CB97448-C5D6-8749-AA01-372E32AC1E56}" type="pres">
      <dgm:prSet presAssocID="{D3964700-43D3-F04F-81F8-D730B42C3A0A}" presName="hierChild3" presStyleCnt="0"/>
      <dgm:spPr/>
    </dgm:pt>
    <dgm:pt modelId="{678A5C76-13C3-C745-B478-B31D440D5D56}" type="pres">
      <dgm:prSet presAssocID="{4AAFA159-F524-B94B-88E3-6CFD56309F24}" presName="Name25" presStyleLbl="parChTrans1D3" presStyleIdx="0" presStyleCnt="5"/>
      <dgm:spPr/>
      <dgm:t>
        <a:bodyPr/>
        <a:lstStyle/>
        <a:p>
          <a:endParaRPr lang="zh-CN" altLang="en-US"/>
        </a:p>
      </dgm:t>
    </dgm:pt>
    <dgm:pt modelId="{44FA4A81-2580-544C-9D47-026B53E9875A}" type="pres">
      <dgm:prSet presAssocID="{4AAFA159-F524-B94B-88E3-6CFD56309F24}" presName="connTx" presStyleLbl="parChTrans1D3" presStyleIdx="0" presStyleCnt="5"/>
      <dgm:spPr/>
      <dgm:t>
        <a:bodyPr/>
        <a:lstStyle/>
        <a:p>
          <a:endParaRPr lang="zh-CN" altLang="en-US"/>
        </a:p>
      </dgm:t>
    </dgm:pt>
    <dgm:pt modelId="{49A0059E-32FC-834C-84EF-A9650DBFC1D3}" type="pres">
      <dgm:prSet presAssocID="{99E7159E-6D86-F74D-810D-A9ADB35881A4}" presName="Name30" presStyleCnt="0"/>
      <dgm:spPr/>
    </dgm:pt>
    <dgm:pt modelId="{6873DF4A-469F-AB44-9D3B-F50CA7565FA8}" type="pres">
      <dgm:prSet presAssocID="{99E7159E-6D86-F74D-810D-A9ADB35881A4}" presName="level2Shape" presStyleLbl="node3" presStyleIdx="0" presStyleCnt="5"/>
      <dgm:spPr/>
      <dgm:t>
        <a:bodyPr/>
        <a:lstStyle/>
        <a:p>
          <a:endParaRPr lang="zh-CN" altLang="en-US"/>
        </a:p>
      </dgm:t>
    </dgm:pt>
    <dgm:pt modelId="{5A99AB69-615F-704F-A5C4-F14FB4B530FF}" type="pres">
      <dgm:prSet presAssocID="{99E7159E-6D86-F74D-810D-A9ADB35881A4}" presName="hierChild3" presStyleCnt="0"/>
      <dgm:spPr/>
    </dgm:pt>
    <dgm:pt modelId="{BE2AB9E9-DA8E-814E-B7E2-ED32EE8118C3}" type="pres">
      <dgm:prSet presAssocID="{AACCC32C-CB51-4F42-94AE-399144D41E4F}" presName="Name25" presStyleLbl="parChTrans1D3" presStyleIdx="1" presStyleCnt="5"/>
      <dgm:spPr/>
      <dgm:t>
        <a:bodyPr/>
        <a:lstStyle/>
        <a:p>
          <a:endParaRPr lang="zh-CN" altLang="en-US"/>
        </a:p>
      </dgm:t>
    </dgm:pt>
    <dgm:pt modelId="{89AC1327-AA1F-824B-8C66-1F69F67FFBF9}" type="pres">
      <dgm:prSet presAssocID="{AACCC32C-CB51-4F42-94AE-399144D41E4F}" presName="connTx" presStyleLbl="parChTrans1D3" presStyleIdx="1" presStyleCnt="5"/>
      <dgm:spPr/>
      <dgm:t>
        <a:bodyPr/>
        <a:lstStyle/>
        <a:p>
          <a:endParaRPr lang="zh-CN" altLang="en-US"/>
        </a:p>
      </dgm:t>
    </dgm:pt>
    <dgm:pt modelId="{FDE45FF9-E47F-574A-B8EB-45EFF7C171BD}" type="pres">
      <dgm:prSet presAssocID="{59C8720F-A752-8C47-BC37-7F6C0F3719F9}" presName="Name30" presStyleCnt="0"/>
      <dgm:spPr/>
    </dgm:pt>
    <dgm:pt modelId="{703033F0-DCBE-644A-97ED-9A45A0CFCFBC}" type="pres">
      <dgm:prSet presAssocID="{59C8720F-A752-8C47-BC37-7F6C0F3719F9}" presName="level2Shape" presStyleLbl="node3" presStyleIdx="1" presStyleCnt="5"/>
      <dgm:spPr/>
      <dgm:t>
        <a:bodyPr/>
        <a:lstStyle/>
        <a:p>
          <a:endParaRPr lang="zh-CN" altLang="en-US"/>
        </a:p>
      </dgm:t>
    </dgm:pt>
    <dgm:pt modelId="{48A54B13-9A8F-F544-B566-0484EA73EE5F}" type="pres">
      <dgm:prSet presAssocID="{59C8720F-A752-8C47-BC37-7F6C0F3719F9}" presName="hierChild3" presStyleCnt="0"/>
      <dgm:spPr/>
    </dgm:pt>
    <dgm:pt modelId="{48BCD34A-6FA8-464F-BEE9-7437FB3B620A}" type="pres">
      <dgm:prSet presAssocID="{5C312D52-3155-9942-A7D9-E2E2B9CA1A99}" presName="Name25" presStyleLbl="parChTrans1D2" presStyleIdx="1" presStyleCnt="2"/>
      <dgm:spPr/>
      <dgm:t>
        <a:bodyPr/>
        <a:lstStyle/>
        <a:p>
          <a:endParaRPr lang="zh-CN" altLang="en-US"/>
        </a:p>
      </dgm:t>
    </dgm:pt>
    <dgm:pt modelId="{F8CE0F82-CD4E-0C4B-A413-D4391E83EC64}" type="pres">
      <dgm:prSet presAssocID="{5C312D52-3155-9942-A7D9-E2E2B9CA1A99}" presName="connTx" presStyleLbl="parChTrans1D2" presStyleIdx="1" presStyleCnt="2"/>
      <dgm:spPr/>
      <dgm:t>
        <a:bodyPr/>
        <a:lstStyle/>
        <a:p>
          <a:endParaRPr lang="zh-CN" altLang="en-US"/>
        </a:p>
      </dgm:t>
    </dgm:pt>
    <dgm:pt modelId="{AC50E03F-1DC8-5B49-B790-DA1D56D915E0}" type="pres">
      <dgm:prSet presAssocID="{2BB821CA-871C-964F-86B0-5D711E731667}" presName="Name30" presStyleCnt="0"/>
      <dgm:spPr/>
    </dgm:pt>
    <dgm:pt modelId="{B71A0825-7660-E442-8B83-1246519742DB}" type="pres">
      <dgm:prSet presAssocID="{2BB821CA-871C-964F-86B0-5D711E731667}" presName="level2Shape" presStyleLbl="node2" presStyleIdx="1" presStyleCnt="2"/>
      <dgm:spPr/>
      <dgm:t>
        <a:bodyPr/>
        <a:lstStyle/>
        <a:p>
          <a:endParaRPr lang="zh-CN" altLang="en-US"/>
        </a:p>
      </dgm:t>
    </dgm:pt>
    <dgm:pt modelId="{70F7E7E9-D719-8D41-8605-4E6F378DA08E}" type="pres">
      <dgm:prSet presAssocID="{2BB821CA-871C-964F-86B0-5D711E731667}" presName="hierChild3" presStyleCnt="0"/>
      <dgm:spPr/>
    </dgm:pt>
    <dgm:pt modelId="{00A9440D-7790-B147-A3CA-204B970BFF9E}" type="pres">
      <dgm:prSet presAssocID="{67331BFE-1B37-6842-AFDB-9CD88E350B47}" presName="Name25" presStyleLbl="parChTrans1D3" presStyleIdx="2" presStyleCnt="5"/>
      <dgm:spPr/>
      <dgm:t>
        <a:bodyPr/>
        <a:lstStyle/>
        <a:p>
          <a:endParaRPr lang="zh-CN" altLang="en-US"/>
        </a:p>
      </dgm:t>
    </dgm:pt>
    <dgm:pt modelId="{089A7731-3F97-FF40-8BD2-3D638F493368}" type="pres">
      <dgm:prSet presAssocID="{67331BFE-1B37-6842-AFDB-9CD88E350B47}" presName="connTx" presStyleLbl="parChTrans1D3" presStyleIdx="2" presStyleCnt="5"/>
      <dgm:spPr/>
      <dgm:t>
        <a:bodyPr/>
        <a:lstStyle/>
        <a:p>
          <a:endParaRPr lang="zh-CN" altLang="en-US"/>
        </a:p>
      </dgm:t>
    </dgm:pt>
    <dgm:pt modelId="{B20F8FF2-4561-7849-84D0-FCDA460052F0}" type="pres">
      <dgm:prSet presAssocID="{30DF300A-38D0-9141-BA2D-6D45E9F2E376}" presName="Name30" presStyleCnt="0"/>
      <dgm:spPr/>
    </dgm:pt>
    <dgm:pt modelId="{7301355A-EC03-294B-8E05-B9D4D5271532}" type="pres">
      <dgm:prSet presAssocID="{30DF300A-38D0-9141-BA2D-6D45E9F2E376}" presName="level2Shape" presStyleLbl="node3" presStyleIdx="2" presStyleCnt="5" custLinFactNeighborY="2226"/>
      <dgm:spPr/>
      <dgm:t>
        <a:bodyPr/>
        <a:lstStyle/>
        <a:p>
          <a:endParaRPr lang="zh-CN" altLang="en-US"/>
        </a:p>
      </dgm:t>
    </dgm:pt>
    <dgm:pt modelId="{60AA7945-38AD-D840-880C-DC71B75852AA}" type="pres">
      <dgm:prSet presAssocID="{30DF300A-38D0-9141-BA2D-6D45E9F2E376}" presName="hierChild3" presStyleCnt="0"/>
      <dgm:spPr/>
    </dgm:pt>
    <dgm:pt modelId="{485911C9-677E-3540-81FB-9E0F6E48ACF6}" type="pres">
      <dgm:prSet presAssocID="{E0F7CDE4-E538-E442-AECC-9AAF54707730}" presName="Name25" presStyleLbl="parChTrans1D3" presStyleIdx="3" presStyleCnt="5"/>
      <dgm:spPr/>
      <dgm:t>
        <a:bodyPr/>
        <a:lstStyle/>
        <a:p>
          <a:endParaRPr lang="zh-CN" altLang="en-US"/>
        </a:p>
      </dgm:t>
    </dgm:pt>
    <dgm:pt modelId="{FF08EAA2-6A94-FC46-955D-84F1FAF14C1E}" type="pres">
      <dgm:prSet presAssocID="{E0F7CDE4-E538-E442-AECC-9AAF54707730}" presName="connTx" presStyleLbl="parChTrans1D3" presStyleIdx="3" presStyleCnt="5"/>
      <dgm:spPr/>
      <dgm:t>
        <a:bodyPr/>
        <a:lstStyle/>
        <a:p>
          <a:endParaRPr lang="zh-CN" altLang="en-US"/>
        </a:p>
      </dgm:t>
    </dgm:pt>
    <dgm:pt modelId="{F39EB5FD-A23C-9945-B172-D3F0B7CB163C}" type="pres">
      <dgm:prSet presAssocID="{A8C611F2-886B-7C43-B184-BEF8940683D9}" presName="Name30" presStyleCnt="0"/>
      <dgm:spPr/>
    </dgm:pt>
    <dgm:pt modelId="{31F80DBE-C857-AE46-B3DB-BAC721F749C7}" type="pres">
      <dgm:prSet presAssocID="{A8C611F2-886B-7C43-B184-BEF8940683D9}" presName="level2Shape" presStyleLbl="node3" presStyleIdx="3" presStyleCnt="5"/>
      <dgm:spPr/>
      <dgm:t>
        <a:bodyPr/>
        <a:lstStyle/>
        <a:p>
          <a:endParaRPr lang="zh-CN" altLang="en-US"/>
        </a:p>
      </dgm:t>
    </dgm:pt>
    <dgm:pt modelId="{96CB8DA7-F76A-6F42-A6CB-22D7787D9B48}" type="pres">
      <dgm:prSet presAssocID="{A8C611F2-886B-7C43-B184-BEF8940683D9}" presName="hierChild3" presStyleCnt="0"/>
      <dgm:spPr/>
    </dgm:pt>
    <dgm:pt modelId="{EEC5CEA2-0A6A-3449-8EB2-62DAC7FCAC36}" type="pres">
      <dgm:prSet presAssocID="{A728801F-BB75-664F-8F2F-4A5BE9DB80DC}" presName="Name25" presStyleLbl="parChTrans1D3" presStyleIdx="4" presStyleCnt="5"/>
      <dgm:spPr/>
      <dgm:t>
        <a:bodyPr/>
        <a:lstStyle/>
        <a:p>
          <a:endParaRPr lang="zh-CN" altLang="en-US"/>
        </a:p>
      </dgm:t>
    </dgm:pt>
    <dgm:pt modelId="{8FDFB559-379F-624C-8C92-2DE9B4EA4D79}" type="pres">
      <dgm:prSet presAssocID="{A728801F-BB75-664F-8F2F-4A5BE9DB80DC}" presName="connTx" presStyleLbl="parChTrans1D3" presStyleIdx="4" presStyleCnt="5"/>
      <dgm:spPr/>
      <dgm:t>
        <a:bodyPr/>
        <a:lstStyle/>
        <a:p>
          <a:endParaRPr lang="zh-CN" altLang="en-US"/>
        </a:p>
      </dgm:t>
    </dgm:pt>
    <dgm:pt modelId="{2FCF9A32-D841-B640-9D24-14DD631440E7}" type="pres">
      <dgm:prSet presAssocID="{C46B1C51-5B7F-D04D-AF9B-9D440E678620}" presName="Name30" presStyleCnt="0"/>
      <dgm:spPr/>
    </dgm:pt>
    <dgm:pt modelId="{91AAF046-94E4-9C40-937D-55EE9E5B4DC9}" type="pres">
      <dgm:prSet presAssocID="{C46B1C51-5B7F-D04D-AF9B-9D440E678620}" presName="level2Shape" presStyleLbl="node3" presStyleIdx="4" presStyleCnt="5"/>
      <dgm:spPr/>
      <dgm:t>
        <a:bodyPr/>
        <a:lstStyle/>
        <a:p>
          <a:endParaRPr lang="zh-CN" altLang="en-US"/>
        </a:p>
      </dgm:t>
    </dgm:pt>
    <dgm:pt modelId="{985292A7-6A96-C445-90F8-1CB189C60E1F}" type="pres">
      <dgm:prSet presAssocID="{C46B1C51-5B7F-D04D-AF9B-9D440E678620}" presName="hierChild3" presStyleCnt="0"/>
      <dgm:spPr/>
    </dgm:pt>
    <dgm:pt modelId="{8B3ABC0F-8D57-6341-8DE1-9E0CB4660E0E}" type="pres">
      <dgm:prSet presAssocID="{D455984A-6ECA-7B4D-9345-F147DC1F6F8D}" presName="bgShapesFlow" presStyleCnt="0"/>
      <dgm:spPr/>
    </dgm:pt>
    <dgm:pt modelId="{3E783EC0-1BC6-4A46-9E03-F0C8F5242CD4}" type="pres">
      <dgm:prSet presAssocID="{F81B3281-296F-E144-845C-795C28C9064E}" presName="rectComp" presStyleCnt="0"/>
      <dgm:spPr/>
    </dgm:pt>
    <dgm:pt modelId="{B6ADDBCF-D070-E248-8B18-6916230FFBFA}" type="pres">
      <dgm:prSet presAssocID="{F81B3281-296F-E144-845C-795C28C9064E}" presName="bgRect" presStyleLbl="bgShp" presStyleIdx="0" presStyleCnt="3"/>
      <dgm:spPr/>
      <dgm:t>
        <a:bodyPr/>
        <a:lstStyle/>
        <a:p>
          <a:endParaRPr lang="zh-CN" altLang="en-US"/>
        </a:p>
      </dgm:t>
    </dgm:pt>
    <dgm:pt modelId="{5BA43CC9-D43B-6B44-82D6-DE857D5F2DE7}" type="pres">
      <dgm:prSet presAssocID="{F81B3281-296F-E144-845C-795C28C9064E}" presName="bgRectTx" presStyleLbl="bgShp" presStyleIdx="0" presStyleCnt="3">
        <dgm:presLayoutVars>
          <dgm:bulletEnabled val="1"/>
        </dgm:presLayoutVars>
      </dgm:prSet>
      <dgm:spPr/>
      <dgm:t>
        <a:bodyPr/>
        <a:lstStyle/>
        <a:p>
          <a:endParaRPr lang="zh-CN" altLang="en-US"/>
        </a:p>
      </dgm:t>
    </dgm:pt>
    <dgm:pt modelId="{40288C89-BD2C-9145-8748-4832C425C523}" type="pres">
      <dgm:prSet presAssocID="{F81B3281-296F-E144-845C-795C28C9064E}" presName="spComp" presStyleCnt="0"/>
      <dgm:spPr/>
    </dgm:pt>
    <dgm:pt modelId="{37E4EDA3-0957-6D43-B278-2520A6EE1840}" type="pres">
      <dgm:prSet presAssocID="{F81B3281-296F-E144-845C-795C28C9064E}" presName="hSp" presStyleCnt="0"/>
      <dgm:spPr/>
    </dgm:pt>
    <dgm:pt modelId="{FBFEF394-F07C-8C44-867C-F9AE6C091FC9}" type="pres">
      <dgm:prSet presAssocID="{EFB3A54E-0E78-3143-A2F7-9295BF5C59AD}" presName="rectComp" presStyleCnt="0"/>
      <dgm:spPr/>
    </dgm:pt>
    <dgm:pt modelId="{BF1C2213-5DDA-A645-8978-E6A3CD322DEF}" type="pres">
      <dgm:prSet presAssocID="{EFB3A54E-0E78-3143-A2F7-9295BF5C59AD}" presName="bgRect" presStyleLbl="bgShp" presStyleIdx="1" presStyleCnt="3"/>
      <dgm:spPr/>
      <dgm:t>
        <a:bodyPr/>
        <a:lstStyle/>
        <a:p>
          <a:endParaRPr lang="zh-CN" altLang="en-US"/>
        </a:p>
      </dgm:t>
    </dgm:pt>
    <dgm:pt modelId="{7A556AD2-7121-0249-B8FA-F1F24C5CF5CE}" type="pres">
      <dgm:prSet presAssocID="{EFB3A54E-0E78-3143-A2F7-9295BF5C59AD}" presName="bgRectTx" presStyleLbl="bgShp" presStyleIdx="1" presStyleCnt="3">
        <dgm:presLayoutVars>
          <dgm:bulletEnabled val="1"/>
        </dgm:presLayoutVars>
      </dgm:prSet>
      <dgm:spPr/>
      <dgm:t>
        <a:bodyPr/>
        <a:lstStyle/>
        <a:p>
          <a:endParaRPr lang="zh-CN" altLang="en-US"/>
        </a:p>
      </dgm:t>
    </dgm:pt>
    <dgm:pt modelId="{96248946-3178-904D-9C29-27218A6927B9}" type="pres">
      <dgm:prSet presAssocID="{EFB3A54E-0E78-3143-A2F7-9295BF5C59AD}" presName="spComp" presStyleCnt="0"/>
      <dgm:spPr/>
    </dgm:pt>
    <dgm:pt modelId="{F42E57C6-B37A-D049-B0DD-6EA64DA41717}" type="pres">
      <dgm:prSet presAssocID="{EFB3A54E-0E78-3143-A2F7-9295BF5C59AD}" presName="hSp" presStyleCnt="0"/>
      <dgm:spPr/>
    </dgm:pt>
    <dgm:pt modelId="{A4BD8205-2210-7A49-9B31-6F26BEE4510B}" type="pres">
      <dgm:prSet presAssocID="{1F5DE251-C77A-2148-B979-FF14CA2BEE08}" presName="rectComp" presStyleCnt="0"/>
      <dgm:spPr/>
    </dgm:pt>
    <dgm:pt modelId="{8B08F9C6-97BE-3A4D-9DC8-7687EFBE8560}" type="pres">
      <dgm:prSet presAssocID="{1F5DE251-C77A-2148-B979-FF14CA2BEE08}" presName="bgRect" presStyleLbl="bgShp" presStyleIdx="2" presStyleCnt="3"/>
      <dgm:spPr/>
      <dgm:t>
        <a:bodyPr/>
        <a:lstStyle/>
        <a:p>
          <a:endParaRPr lang="zh-CN" altLang="en-US"/>
        </a:p>
      </dgm:t>
    </dgm:pt>
    <dgm:pt modelId="{5398D28F-0B73-0246-A9AE-78B3ED0D8294}" type="pres">
      <dgm:prSet presAssocID="{1F5DE251-C77A-2148-B979-FF14CA2BEE08}" presName="bgRectTx" presStyleLbl="bgShp" presStyleIdx="2" presStyleCnt="3">
        <dgm:presLayoutVars>
          <dgm:bulletEnabled val="1"/>
        </dgm:presLayoutVars>
      </dgm:prSet>
      <dgm:spPr/>
      <dgm:t>
        <a:bodyPr/>
        <a:lstStyle/>
        <a:p>
          <a:endParaRPr lang="zh-CN" altLang="en-US"/>
        </a:p>
      </dgm:t>
    </dgm:pt>
  </dgm:ptLst>
  <dgm:cxnLst>
    <dgm:cxn modelId="{9121CDC9-DB72-3C4A-8B3E-29FE0C8229CD}" srcId="{2BB821CA-871C-964F-86B0-5D711E731667}" destId="{30DF300A-38D0-9141-BA2D-6D45E9F2E376}" srcOrd="0" destOrd="0" parTransId="{67331BFE-1B37-6842-AFDB-9CD88E350B47}" sibTransId="{14784C68-612D-1F4D-BCA4-634E8642C4A6}"/>
    <dgm:cxn modelId="{265CBAB4-6AF5-C140-BA23-003D8295717A}" type="presOf" srcId="{F81B3281-296F-E144-845C-795C28C9064E}" destId="{5BA43CC9-D43B-6B44-82D6-DE857D5F2DE7}" srcOrd="1" destOrd="0" presId="urn:microsoft.com/office/officeart/2005/8/layout/hierarchy5"/>
    <dgm:cxn modelId="{87D00CB8-EBFE-2649-8361-BA237326C13D}" type="presOf" srcId="{59C8720F-A752-8C47-BC37-7F6C0F3719F9}" destId="{703033F0-DCBE-644A-97ED-9A45A0CFCFBC}" srcOrd="0" destOrd="0" presId="urn:microsoft.com/office/officeart/2005/8/layout/hierarchy5"/>
    <dgm:cxn modelId="{59EA0C00-3A4E-1A4F-B1DD-AFB2133C1062}" type="presOf" srcId="{1F5DE251-C77A-2148-B979-FF14CA2BEE08}" destId="{8B08F9C6-97BE-3A4D-9DC8-7687EFBE8560}" srcOrd="0" destOrd="0" presId="urn:microsoft.com/office/officeart/2005/8/layout/hierarchy5"/>
    <dgm:cxn modelId="{CD1DEB2A-333D-7F4D-B8A9-7684A47AA596}" type="presOf" srcId="{E0F7CDE4-E538-E442-AECC-9AAF54707730}" destId="{FF08EAA2-6A94-FC46-955D-84F1FAF14C1E}" srcOrd="1" destOrd="0" presId="urn:microsoft.com/office/officeart/2005/8/layout/hierarchy5"/>
    <dgm:cxn modelId="{27F47AA4-C1B4-2347-952D-06FD90B133F8}" srcId="{D455984A-6ECA-7B4D-9345-F147DC1F6F8D}" destId="{EFB3A54E-0E78-3143-A2F7-9295BF5C59AD}" srcOrd="2" destOrd="0" parTransId="{DFD58F63-2892-EF43-9C62-D042D6020E8C}" sibTransId="{44F186B0-3C3A-9E44-B79A-02C728767A2D}"/>
    <dgm:cxn modelId="{8263E327-89D1-E84F-8517-1E8519823858}" srcId="{D3964700-43D3-F04F-81F8-D730B42C3A0A}" destId="{99E7159E-6D86-F74D-810D-A9ADB35881A4}" srcOrd="0" destOrd="0" parTransId="{4AAFA159-F524-B94B-88E3-6CFD56309F24}" sibTransId="{A0486065-A59C-FB41-942D-9B1EBD039718}"/>
    <dgm:cxn modelId="{CFE43A92-90CD-3047-AA81-E67D9980746A}" srcId="{2BB821CA-871C-964F-86B0-5D711E731667}" destId="{C46B1C51-5B7F-D04D-AF9B-9D440E678620}" srcOrd="2" destOrd="0" parTransId="{A728801F-BB75-664F-8F2F-4A5BE9DB80DC}" sibTransId="{61BAB7AF-B063-B642-966D-C2E9CBA95223}"/>
    <dgm:cxn modelId="{1D609D65-CF88-B746-8E9C-D6E6D163C836}" type="presOf" srcId="{A728801F-BB75-664F-8F2F-4A5BE9DB80DC}" destId="{8FDFB559-379F-624C-8C92-2DE9B4EA4D79}" srcOrd="1" destOrd="0" presId="urn:microsoft.com/office/officeart/2005/8/layout/hierarchy5"/>
    <dgm:cxn modelId="{85BDC01B-695A-644B-9FDA-700C8272C19E}" type="presOf" srcId="{99E7159E-6D86-F74D-810D-A9ADB35881A4}" destId="{6873DF4A-469F-AB44-9D3B-F50CA7565FA8}" srcOrd="0" destOrd="0" presId="urn:microsoft.com/office/officeart/2005/8/layout/hierarchy5"/>
    <dgm:cxn modelId="{AA4B4ABC-94E3-6144-B6BF-26C6D1982F75}" type="presOf" srcId="{E0F7CDE4-E538-E442-AECC-9AAF54707730}" destId="{485911C9-677E-3540-81FB-9E0F6E48ACF6}" srcOrd="0" destOrd="0" presId="urn:microsoft.com/office/officeart/2005/8/layout/hierarchy5"/>
    <dgm:cxn modelId="{95CF6979-DEF6-AB4B-8A93-52C3A2F64147}" type="presOf" srcId="{5C312D52-3155-9942-A7D9-E2E2B9CA1A99}" destId="{F8CE0F82-CD4E-0C4B-A413-D4391E83EC64}" srcOrd="1" destOrd="0" presId="urn:microsoft.com/office/officeart/2005/8/layout/hierarchy5"/>
    <dgm:cxn modelId="{CE33ADC7-5711-5447-A1E3-F1A0F865F1C7}" srcId="{D3964700-43D3-F04F-81F8-D730B42C3A0A}" destId="{59C8720F-A752-8C47-BC37-7F6C0F3719F9}" srcOrd="1" destOrd="0" parTransId="{AACCC32C-CB51-4F42-94AE-399144D41E4F}" sibTransId="{16921E4A-8155-A044-9A31-C7E845221EEB}"/>
    <dgm:cxn modelId="{33CA6CB9-FBBB-9C4E-98A1-470EBFA09B26}" type="presOf" srcId="{6C06CEFF-4EBF-3B4A-B757-A8389ACEC500}" destId="{8F48EDA9-734A-FD4F-A6E1-4948A87FCAD3}" srcOrd="1" destOrd="0" presId="urn:microsoft.com/office/officeart/2005/8/layout/hierarchy5"/>
    <dgm:cxn modelId="{89C9D89E-8700-A644-8C68-548602F84A48}" type="presOf" srcId="{2BB821CA-871C-964F-86B0-5D711E731667}" destId="{B71A0825-7660-E442-8B83-1246519742DB}" srcOrd="0" destOrd="0" presId="urn:microsoft.com/office/officeart/2005/8/layout/hierarchy5"/>
    <dgm:cxn modelId="{8743D329-1DD6-E34C-964E-5B4D807F7C75}" type="presOf" srcId="{67331BFE-1B37-6842-AFDB-9CD88E350B47}" destId="{00A9440D-7790-B147-A3CA-204B970BFF9E}" srcOrd="0" destOrd="0" presId="urn:microsoft.com/office/officeart/2005/8/layout/hierarchy5"/>
    <dgm:cxn modelId="{696B4357-3A90-2048-B8ED-F7EDCA21A913}" type="presOf" srcId="{1F5DE251-C77A-2148-B979-FF14CA2BEE08}" destId="{5398D28F-0B73-0246-A9AE-78B3ED0D8294}" srcOrd="1" destOrd="0" presId="urn:microsoft.com/office/officeart/2005/8/layout/hierarchy5"/>
    <dgm:cxn modelId="{F1D2000F-C3B9-9643-B8EC-8072B1F8DA2B}" type="presOf" srcId="{EFB3A54E-0E78-3143-A2F7-9295BF5C59AD}" destId="{7A556AD2-7121-0249-B8FA-F1F24C5CF5CE}" srcOrd="1" destOrd="0" presId="urn:microsoft.com/office/officeart/2005/8/layout/hierarchy5"/>
    <dgm:cxn modelId="{B0C48BE4-2858-8D4D-81EA-7D80C4275261}" type="presOf" srcId="{4AAFA159-F524-B94B-88E3-6CFD56309F24}" destId="{44FA4A81-2580-544C-9D47-026B53E9875A}" srcOrd="1" destOrd="0" presId="urn:microsoft.com/office/officeart/2005/8/layout/hierarchy5"/>
    <dgm:cxn modelId="{C35C9F05-B1DE-9649-9C96-5A3447C0B23A}" type="presOf" srcId="{F81B3281-296F-E144-845C-795C28C9064E}" destId="{B6ADDBCF-D070-E248-8B18-6916230FFBFA}" srcOrd="0" destOrd="0" presId="urn:microsoft.com/office/officeart/2005/8/layout/hierarchy5"/>
    <dgm:cxn modelId="{7F42D4C7-DBDD-3F47-A97C-E1F33192D48E}" type="presOf" srcId="{D455984A-6ECA-7B4D-9345-F147DC1F6F8D}" destId="{37DDD4BB-8CC6-C044-AC4A-B7AF5D4C78FD}" srcOrd="0" destOrd="0" presId="urn:microsoft.com/office/officeart/2005/8/layout/hierarchy5"/>
    <dgm:cxn modelId="{57AF6B40-4F23-7E40-AEBE-4A9EF3834295}" srcId="{D455984A-6ECA-7B4D-9345-F147DC1F6F8D}" destId="{1F5DE251-C77A-2148-B979-FF14CA2BEE08}" srcOrd="3" destOrd="0" parTransId="{D2C3DFFB-DF7D-3E4B-9173-62E73901822D}" sibTransId="{64C8D591-686A-6841-A1B2-AC8E90D13E2D}"/>
    <dgm:cxn modelId="{A7B39CA4-CC33-6945-B839-14BEA82EBCA1}" type="presOf" srcId="{AACCC32C-CB51-4F42-94AE-399144D41E4F}" destId="{BE2AB9E9-DA8E-814E-B7E2-ED32EE8118C3}" srcOrd="0" destOrd="0" presId="urn:microsoft.com/office/officeart/2005/8/layout/hierarchy5"/>
    <dgm:cxn modelId="{334AF0F6-6E47-E24F-BB84-FC012A9BC1D9}" srcId="{7D2F97F4-37FE-604D-96B5-7FDC7C7C92A3}" destId="{2BB821CA-871C-964F-86B0-5D711E731667}" srcOrd="1" destOrd="0" parTransId="{5C312D52-3155-9942-A7D9-E2E2B9CA1A99}" sibTransId="{7DA893E0-EAE7-3844-95D9-20C3C6DCA190}"/>
    <dgm:cxn modelId="{FE81E459-9EF9-874F-B261-E419FDE35D60}" type="presOf" srcId="{EFB3A54E-0E78-3143-A2F7-9295BF5C59AD}" destId="{BF1C2213-5DDA-A645-8978-E6A3CD322DEF}" srcOrd="0" destOrd="0" presId="urn:microsoft.com/office/officeart/2005/8/layout/hierarchy5"/>
    <dgm:cxn modelId="{2F99DEB3-CA9B-FB4A-A921-CF6E35033504}" type="presOf" srcId="{5C312D52-3155-9942-A7D9-E2E2B9CA1A99}" destId="{48BCD34A-6FA8-464F-BEE9-7437FB3B620A}" srcOrd="0" destOrd="0" presId="urn:microsoft.com/office/officeart/2005/8/layout/hierarchy5"/>
    <dgm:cxn modelId="{860A1F93-C647-CA47-B800-8F86F8515BEB}" type="presOf" srcId="{AACCC32C-CB51-4F42-94AE-399144D41E4F}" destId="{89AC1327-AA1F-824B-8C66-1F69F67FFBF9}" srcOrd="1" destOrd="0" presId="urn:microsoft.com/office/officeart/2005/8/layout/hierarchy5"/>
    <dgm:cxn modelId="{639B4E60-5269-A84D-B02C-629F6C84D4E2}" srcId="{7D2F97F4-37FE-604D-96B5-7FDC7C7C92A3}" destId="{D3964700-43D3-F04F-81F8-D730B42C3A0A}" srcOrd="0" destOrd="0" parTransId="{6C06CEFF-4EBF-3B4A-B757-A8389ACEC500}" sibTransId="{D71236C0-7525-5E46-B6E1-963DCFC42E30}"/>
    <dgm:cxn modelId="{4FBA446A-E080-744C-8EC9-5BD85654BC98}" type="presOf" srcId="{4AAFA159-F524-B94B-88E3-6CFD56309F24}" destId="{678A5C76-13C3-C745-B478-B31D440D5D56}" srcOrd="0" destOrd="0" presId="urn:microsoft.com/office/officeart/2005/8/layout/hierarchy5"/>
    <dgm:cxn modelId="{4068649F-D957-1840-AE26-F35740DFB4D8}" type="presOf" srcId="{30DF300A-38D0-9141-BA2D-6D45E9F2E376}" destId="{7301355A-EC03-294B-8E05-B9D4D5271532}" srcOrd="0" destOrd="0" presId="urn:microsoft.com/office/officeart/2005/8/layout/hierarchy5"/>
    <dgm:cxn modelId="{6907ABCB-AEE3-304F-81EA-C3BAAF31E3B4}" srcId="{D455984A-6ECA-7B4D-9345-F147DC1F6F8D}" destId="{7D2F97F4-37FE-604D-96B5-7FDC7C7C92A3}" srcOrd="0" destOrd="0" parTransId="{BBE6C08B-6140-6349-B6AF-FA3123B3845B}" sibTransId="{5007EDE0-6629-B243-B3E4-5CAEE720E620}"/>
    <dgm:cxn modelId="{D6E37167-C369-4A42-A105-9C11A96E56FF}" srcId="{D455984A-6ECA-7B4D-9345-F147DC1F6F8D}" destId="{F81B3281-296F-E144-845C-795C28C9064E}" srcOrd="1" destOrd="0" parTransId="{D4582D7A-EB09-D04C-B3BE-9D97888FA418}" sibTransId="{84F067A3-A4F0-A64D-A73A-16E2F358AA1B}"/>
    <dgm:cxn modelId="{CCD17CA1-8E94-C549-800F-7E2501384F2C}" type="presOf" srcId="{A728801F-BB75-664F-8F2F-4A5BE9DB80DC}" destId="{EEC5CEA2-0A6A-3449-8EB2-62DAC7FCAC36}" srcOrd="0" destOrd="0" presId="urn:microsoft.com/office/officeart/2005/8/layout/hierarchy5"/>
    <dgm:cxn modelId="{63260BE7-A33C-234A-8751-EDDD57757CA4}" type="presOf" srcId="{7D2F97F4-37FE-604D-96B5-7FDC7C7C92A3}" destId="{451ED9B8-CC94-A846-B374-E7A8D4F9F5FA}" srcOrd="0" destOrd="0" presId="urn:microsoft.com/office/officeart/2005/8/layout/hierarchy5"/>
    <dgm:cxn modelId="{B9F01DB1-9ECA-A345-99F3-D8BF714BF76C}" type="presOf" srcId="{67331BFE-1B37-6842-AFDB-9CD88E350B47}" destId="{089A7731-3F97-FF40-8BD2-3D638F493368}" srcOrd="1" destOrd="0" presId="urn:microsoft.com/office/officeart/2005/8/layout/hierarchy5"/>
    <dgm:cxn modelId="{59E6A759-09D9-1F43-9B9C-B837642E9AC8}" type="presOf" srcId="{C46B1C51-5B7F-D04D-AF9B-9D440E678620}" destId="{91AAF046-94E4-9C40-937D-55EE9E5B4DC9}" srcOrd="0" destOrd="0" presId="urn:microsoft.com/office/officeart/2005/8/layout/hierarchy5"/>
    <dgm:cxn modelId="{676E9D8E-6F2F-8B4F-9560-2B5E6469DC67}" type="presOf" srcId="{6C06CEFF-4EBF-3B4A-B757-A8389ACEC500}" destId="{854EDEC9-2CFD-614A-9397-368D9F10445E}" srcOrd="0" destOrd="0" presId="urn:microsoft.com/office/officeart/2005/8/layout/hierarchy5"/>
    <dgm:cxn modelId="{3D36D197-2D01-0243-976D-DDFC4B025BDC}" type="presOf" srcId="{A8C611F2-886B-7C43-B184-BEF8940683D9}" destId="{31F80DBE-C857-AE46-B3DB-BAC721F749C7}" srcOrd="0" destOrd="0" presId="urn:microsoft.com/office/officeart/2005/8/layout/hierarchy5"/>
    <dgm:cxn modelId="{3E7EEF26-397B-7E48-AF0D-FC2D22661516}" type="presOf" srcId="{D3964700-43D3-F04F-81F8-D730B42C3A0A}" destId="{A538E194-2D74-6A4A-8FBF-F49A9A029A10}" srcOrd="0" destOrd="0" presId="urn:microsoft.com/office/officeart/2005/8/layout/hierarchy5"/>
    <dgm:cxn modelId="{9AD23768-2D7E-B549-A2BD-8D0C936EA096}" srcId="{2BB821CA-871C-964F-86B0-5D711E731667}" destId="{A8C611F2-886B-7C43-B184-BEF8940683D9}" srcOrd="1" destOrd="0" parTransId="{E0F7CDE4-E538-E442-AECC-9AAF54707730}" sibTransId="{20621096-5EFC-BA46-BFB7-7EAD6A83DE02}"/>
    <dgm:cxn modelId="{2E79A0DC-5D82-D54A-9AA5-DA4F05310F42}" type="presParOf" srcId="{37DDD4BB-8CC6-C044-AC4A-B7AF5D4C78FD}" destId="{A4A72F27-4D7A-444D-8D1A-276CB95AC1DA}" srcOrd="0" destOrd="0" presId="urn:microsoft.com/office/officeart/2005/8/layout/hierarchy5"/>
    <dgm:cxn modelId="{105A0B82-0108-E64F-8B63-ECBCB1682F68}" type="presParOf" srcId="{A4A72F27-4D7A-444D-8D1A-276CB95AC1DA}" destId="{C1A7FF41-6704-A144-9841-ED153DC66B5A}" srcOrd="0" destOrd="0" presId="urn:microsoft.com/office/officeart/2005/8/layout/hierarchy5"/>
    <dgm:cxn modelId="{8FEF5979-4AD9-0048-9557-3520C93CC7C8}" type="presParOf" srcId="{A4A72F27-4D7A-444D-8D1A-276CB95AC1DA}" destId="{89717240-9327-9B40-8D7E-574A710CC887}" srcOrd="1" destOrd="0" presId="urn:microsoft.com/office/officeart/2005/8/layout/hierarchy5"/>
    <dgm:cxn modelId="{7BCF62E3-3B06-1249-B9F7-A1F105E97003}" type="presParOf" srcId="{89717240-9327-9B40-8D7E-574A710CC887}" destId="{615A6DCE-0FC1-F947-BF81-66DA93723012}" srcOrd="0" destOrd="0" presId="urn:microsoft.com/office/officeart/2005/8/layout/hierarchy5"/>
    <dgm:cxn modelId="{94D4EC07-CF02-DD4C-A3EB-2DE07AF3E7D4}" type="presParOf" srcId="{615A6DCE-0FC1-F947-BF81-66DA93723012}" destId="{451ED9B8-CC94-A846-B374-E7A8D4F9F5FA}" srcOrd="0" destOrd="0" presId="urn:microsoft.com/office/officeart/2005/8/layout/hierarchy5"/>
    <dgm:cxn modelId="{6C44D737-5866-8247-AC77-FBE30309837B}" type="presParOf" srcId="{615A6DCE-0FC1-F947-BF81-66DA93723012}" destId="{A717853A-2D2D-1C4A-A17E-6D8C48FD933A}" srcOrd="1" destOrd="0" presId="urn:microsoft.com/office/officeart/2005/8/layout/hierarchy5"/>
    <dgm:cxn modelId="{2CCABE05-18E1-B340-8AE6-DB403CF8435A}" type="presParOf" srcId="{A717853A-2D2D-1C4A-A17E-6D8C48FD933A}" destId="{854EDEC9-2CFD-614A-9397-368D9F10445E}" srcOrd="0" destOrd="0" presId="urn:microsoft.com/office/officeart/2005/8/layout/hierarchy5"/>
    <dgm:cxn modelId="{58A710B4-31E7-BA44-9BFB-6E9EEF45D316}" type="presParOf" srcId="{854EDEC9-2CFD-614A-9397-368D9F10445E}" destId="{8F48EDA9-734A-FD4F-A6E1-4948A87FCAD3}" srcOrd="0" destOrd="0" presId="urn:microsoft.com/office/officeart/2005/8/layout/hierarchy5"/>
    <dgm:cxn modelId="{6CEA13A1-983C-2A49-B6F4-5957026AC48E}" type="presParOf" srcId="{A717853A-2D2D-1C4A-A17E-6D8C48FD933A}" destId="{F8442AAB-6F55-CF4B-AA92-42BB7235A71B}" srcOrd="1" destOrd="0" presId="urn:microsoft.com/office/officeart/2005/8/layout/hierarchy5"/>
    <dgm:cxn modelId="{27C81498-BB2A-2F40-92CA-63F45BF76A41}" type="presParOf" srcId="{F8442AAB-6F55-CF4B-AA92-42BB7235A71B}" destId="{A538E194-2D74-6A4A-8FBF-F49A9A029A10}" srcOrd="0" destOrd="0" presId="urn:microsoft.com/office/officeart/2005/8/layout/hierarchy5"/>
    <dgm:cxn modelId="{D5FF87A3-470B-C146-86CE-B5CB8EFAFB00}" type="presParOf" srcId="{F8442AAB-6F55-CF4B-AA92-42BB7235A71B}" destId="{0CB97448-C5D6-8749-AA01-372E32AC1E56}" srcOrd="1" destOrd="0" presId="urn:microsoft.com/office/officeart/2005/8/layout/hierarchy5"/>
    <dgm:cxn modelId="{307A80EC-0735-E04B-A7A2-24329D397CC7}" type="presParOf" srcId="{0CB97448-C5D6-8749-AA01-372E32AC1E56}" destId="{678A5C76-13C3-C745-B478-B31D440D5D56}" srcOrd="0" destOrd="0" presId="urn:microsoft.com/office/officeart/2005/8/layout/hierarchy5"/>
    <dgm:cxn modelId="{5995D6B9-6B57-4D4C-82DC-ED02AB286BDD}" type="presParOf" srcId="{678A5C76-13C3-C745-B478-B31D440D5D56}" destId="{44FA4A81-2580-544C-9D47-026B53E9875A}" srcOrd="0" destOrd="0" presId="urn:microsoft.com/office/officeart/2005/8/layout/hierarchy5"/>
    <dgm:cxn modelId="{540FC86C-1317-B543-8C08-CA37B670A9AE}" type="presParOf" srcId="{0CB97448-C5D6-8749-AA01-372E32AC1E56}" destId="{49A0059E-32FC-834C-84EF-A9650DBFC1D3}" srcOrd="1" destOrd="0" presId="urn:microsoft.com/office/officeart/2005/8/layout/hierarchy5"/>
    <dgm:cxn modelId="{6E0E315A-1741-3246-BFD0-693C2F2C62FC}" type="presParOf" srcId="{49A0059E-32FC-834C-84EF-A9650DBFC1D3}" destId="{6873DF4A-469F-AB44-9D3B-F50CA7565FA8}" srcOrd="0" destOrd="0" presId="urn:microsoft.com/office/officeart/2005/8/layout/hierarchy5"/>
    <dgm:cxn modelId="{0B9759DE-6914-9048-873E-7A1D7F02BB0B}" type="presParOf" srcId="{49A0059E-32FC-834C-84EF-A9650DBFC1D3}" destId="{5A99AB69-615F-704F-A5C4-F14FB4B530FF}" srcOrd="1" destOrd="0" presId="urn:microsoft.com/office/officeart/2005/8/layout/hierarchy5"/>
    <dgm:cxn modelId="{8194CF37-42F6-8D41-AFE8-E8744209EB55}" type="presParOf" srcId="{0CB97448-C5D6-8749-AA01-372E32AC1E56}" destId="{BE2AB9E9-DA8E-814E-B7E2-ED32EE8118C3}" srcOrd="2" destOrd="0" presId="urn:microsoft.com/office/officeart/2005/8/layout/hierarchy5"/>
    <dgm:cxn modelId="{2F902363-779F-0748-B50A-06A564EFDD13}" type="presParOf" srcId="{BE2AB9E9-DA8E-814E-B7E2-ED32EE8118C3}" destId="{89AC1327-AA1F-824B-8C66-1F69F67FFBF9}" srcOrd="0" destOrd="0" presId="urn:microsoft.com/office/officeart/2005/8/layout/hierarchy5"/>
    <dgm:cxn modelId="{BA2350D5-1565-AC43-8918-95F2A1E5DDD6}" type="presParOf" srcId="{0CB97448-C5D6-8749-AA01-372E32AC1E56}" destId="{FDE45FF9-E47F-574A-B8EB-45EFF7C171BD}" srcOrd="3" destOrd="0" presId="urn:microsoft.com/office/officeart/2005/8/layout/hierarchy5"/>
    <dgm:cxn modelId="{981A3088-3C11-A94E-B183-5298B010FB9B}" type="presParOf" srcId="{FDE45FF9-E47F-574A-B8EB-45EFF7C171BD}" destId="{703033F0-DCBE-644A-97ED-9A45A0CFCFBC}" srcOrd="0" destOrd="0" presId="urn:microsoft.com/office/officeart/2005/8/layout/hierarchy5"/>
    <dgm:cxn modelId="{A71D2785-46C8-8946-8119-6E4B5A3346F0}" type="presParOf" srcId="{FDE45FF9-E47F-574A-B8EB-45EFF7C171BD}" destId="{48A54B13-9A8F-F544-B566-0484EA73EE5F}" srcOrd="1" destOrd="0" presId="urn:microsoft.com/office/officeart/2005/8/layout/hierarchy5"/>
    <dgm:cxn modelId="{8981800F-848D-4D42-BB56-DFD358EA57AC}" type="presParOf" srcId="{A717853A-2D2D-1C4A-A17E-6D8C48FD933A}" destId="{48BCD34A-6FA8-464F-BEE9-7437FB3B620A}" srcOrd="2" destOrd="0" presId="urn:microsoft.com/office/officeart/2005/8/layout/hierarchy5"/>
    <dgm:cxn modelId="{6D4CD8FA-BBDB-B74D-BBDF-95E9E0AE915F}" type="presParOf" srcId="{48BCD34A-6FA8-464F-BEE9-7437FB3B620A}" destId="{F8CE0F82-CD4E-0C4B-A413-D4391E83EC64}" srcOrd="0" destOrd="0" presId="urn:microsoft.com/office/officeart/2005/8/layout/hierarchy5"/>
    <dgm:cxn modelId="{98E5E1A8-60A2-6444-B207-945B293F34BA}" type="presParOf" srcId="{A717853A-2D2D-1C4A-A17E-6D8C48FD933A}" destId="{AC50E03F-1DC8-5B49-B790-DA1D56D915E0}" srcOrd="3" destOrd="0" presId="urn:microsoft.com/office/officeart/2005/8/layout/hierarchy5"/>
    <dgm:cxn modelId="{EC66C84F-26BA-B94B-9784-533BC9C2B7CB}" type="presParOf" srcId="{AC50E03F-1DC8-5B49-B790-DA1D56D915E0}" destId="{B71A0825-7660-E442-8B83-1246519742DB}" srcOrd="0" destOrd="0" presId="urn:microsoft.com/office/officeart/2005/8/layout/hierarchy5"/>
    <dgm:cxn modelId="{AF95A6DC-2C19-1B4C-AD26-FC5649438DFF}" type="presParOf" srcId="{AC50E03F-1DC8-5B49-B790-DA1D56D915E0}" destId="{70F7E7E9-D719-8D41-8605-4E6F378DA08E}" srcOrd="1" destOrd="0" presId="urn:microsoft.com/office/officeart/2005/8/layout/hierarchy5"/>
    <dgm:cxn modelId="{DF9830B3-F557-CC4C-A1C8-B03243BEA492}" type="presParOf" srcId="{70F7E7E9-D719-8D41-8605-4E6F378DA08E}" destId="{00A9440D-7790-B147-A3CA-204B970BFF9E}" srcOrd="0" destOrd="0" presId="urn:microsoft.com/office/officeart/2005/8/layout/hierarchy5"/>
    <dgm:cxn modelId="{B02B7092-D171-7540-B46B-3B1FEE45C59F}" type="presParOf" srcId="{00A9440D-7790-B147-A3CA-204B970BFF9E}" destId="{089A7731-3F97-FF40-8BD2-3D638F493368}" srcOrd="0" destOrd="0" presId="urn:microsoft.com/office/officeart/2005/8/layout/hierarchy5"/>
    <dgm:cxn modelId="{D6B1CECE-537C-1F4F-B21E-0F44F94B400F}" type="presParOf" srcId="{70F7E7E9-D719-8D41-8605-4E6F378DA08E}" destId="{B20F8FF2-4561-7849-84D0-FCDA460052F0}" srcOrd="1" destOrd="0" presId="urn:microsoft.com/office/officeart/2005/8/layout/hierarchy5"/>
    <dgm:cxn modelId="{90E5CCFE-9BEE-F244-B4E6-BCD83BA69810}" type="presParOf" srcId="{B20F8FF2-4561-7849-84D0-FCDA460052F0}" destId="{7301355A-EC03-294B-8E05-B9D4D5271532}" srcOrd="0" destOrd="0" presId="urn:microsoft.com/office/officeart/2005/8/layout/hierarchy5"/>
    <dgm:cxn modelId="{F4CF32F0-E05A-EC4B-A814-8E06D1FCA7C9}" type="presParOf" srcId="{B20F8FF2-4561-7849-84D0-FCDA460052F0}" destId="{60AA7945-38AD-D840-880C-DC71B75852AA}" srcOrd="1" destOrd="0" presId="urn:microsoft.com/office/officeart/2005/8/layout/hierarchy5"/>
    <dgm:cxn modelId="{6F974015-45CF-5E46-A63E-9EC0021D6CBC}" type="presParOf" srcId="{70F7E7E9-D719-8D41-8605-4E6F378DA08E}" destId="{485911C9-677E-3540-81FB-9E0F6E48ACF6}" srcOrd="2" destOrd="0" presId="urn:microsoft.com/office/officeart/2005/8/layout/hierarchy5"/>
    <dgm:cxn modelId="{61D38E1E-6402-5946-B516-34031E4CD027}" type="presParOf" srcId="{485911C9-677E-3540-81FB-9E0F6E48ACF6}" destId="{FF08EAA2-6A94-FC46-955D-84F1FAF14C1E}" srcOrd="0" destOrd="0" presId="urn:microsoft.com/office/officeart/2005/8/layout/hierarchy5"/>
    <dgm:cxn modelId="{685D0A85-8C0B-FD4F-B218-5A859BDF84E9}" type="presParOf" srcId="{70F7E7E9-D719-8D41-8605-4E6F378DA08E}" destId="{F39EB5FD-A23C-9945-B172-D3F0B7CB163C}" srcOrd="3" destOrd="0" presId="urn:microsoft.com/office/officeart/2005/8/layout/hierarchy5"/>
    <dgm:cxn modelId="{8617C50D-64DC-8E46-BDD3-82677A01275E}" type="presParOf" srcId="{F39EB5FD-A23C-9945-B172-D3F0B7CB163C}" destId="{31F80DBE-C857-AE46-B3DB-BAC721F749C7}" srcOrd="0" destOrd="0" presId="urn:microsoft.com/office/officeart/2005/8/layout/hierarchy5"/>
    <dgm:cxn modelId="{D4734E64-EDE7-AC47-A459-284CAB6C1DC1}" type="presParOf" srcId="{F39EB5FD-A23C-9945-B172-D3F0B7CB163C}" destId="{96CB8DA7-F76A-6F42-A6CB-22D7787D9B48}" srcOrd="1" destOrd="0" presId="urn:microsoft.com/office/officeart/2005/8/layout/hierarchy5"/>
    <dgm:cxn modelId="{925A904E-087F-7F43-914B-D57F8D4C9F30}" type="presParOf" srcId="{70F7E7E9-D719-8D41-8605-4E6F378DA08E}" destId="{EEC5CEA2-0A6A-3449-8EB2-62DAC7FCAC36}" srcOrd="4" destOrd="0" presId="urn:microsoft.com/office/officeart/2005/8/layout/hierarchy5"/>
    <dgm:cxn modelId="{F67DC02B-9812-B040-889A-0F4B4360DA11}" type="presParOf" srcId="{EEC5CEA2-0A6A-3449-8EB2-62DAC7FCAC36}" destId="{8FDFB559-379F-624C-8C92-2DE9B4EA4D79}" srcOrd="0" destOrd="0" presId="urn:microsoft.com/office/officeart/2005/8/layout/hierarchy5"/>
    <dgm:cxn modelId="{B2692772-6255-9644-A581-D5363F3F0A21}" type="presParOf" srcId="{70F7E7E9-D719-8D41-8605-4E6F378DA08E}" destId="{2FCF9A32-D841-B640-9D24-14DD631440E7}" srcOrd="5" destOrd="0" presId="urn:microsoft.com/office/officeart/2005/8/layout/hierarchy5"/>
    <dgm:cxn modelId="{BB91C2AF-3B08-0C42-AA8C-4E5CCF70E840}" type="presParOf" srcId="{2FCF9A32-D841-B640-9D24-14DD631440E7}" destId="{91AAF046-94E4-9C40-937D-55EE9E5B4DC9}" srcOrd="0" destOrd="0" presId="urn:microsoft.com/office/officeart/2005/8/layout/hierarchy5"/>
    <dgm:cxn modelId="{FA012533-4F68-924F-86ED-B4F3E0207ADC}" type="presParOf" srcId="{2FCF9A32-D841-B640-9D24-14DD631440E7}" destId="{985292A7-6A96-C445-90F8-1CB189C60E1F}" srcOrd="1" destOrd="0" presId="urn:microsoft.com/office/officeart/2005/8/layout/hierarchy5"/>
    <dgm:cxn modelId="{CDA6D7E7-7612-E045-AFAD-CB8D30DF2154}" type="presParOf" srcId="{37DDD4BB-8CC6-C044-AC4A-B7AF5D4C78FD}" destId="{8B3ABC0F-8D57-6341-8DE1-9E0CB4660E0E}" srcOrd="1" destOrd="0" presId="urn:microsoft.com/office/officeart/2005/8/layout/hierarchy5"/>
    <dgm:cxn modelId="{2B53AED4-049E-9442-9FB9-317D5E2883A1}" type="presParOf" srcId="{8B3ABC0F-8D57-6341-8DE1-9E0CB4660E0E}" destId="{3E783EC0-1BC6-4A46-9E03-F0C8F5242CD4}" srcOrd="0" destOrd="0" presId="urn:microsoft.com/office/officeart/2005/8/layout/hierarchy5"/>
    <dgm:cxn modelId="{E20BB04A-361C-DA4D-856A-477738447E33}" type="presParOf" srcId="{3E783EC0-1BC6-4A46-9E03-F0C8F5242CD4}" destId="{B6ADDBCF-D070-E248-8B18-6916230FFBFA}" srcOrd="0" destOrd="0" presId="urn:microsoft.com/office/officeart/2005/8/layout/hierarchy5"/>
    <dgm:cxn modelId="{033D4D68-2408-8C4D-8452-823E8DE9C48A}" type="presParOf" srcId="{3E783EC0-1BC6-4A46-9E03-F0C8F5242CD4}" destId="{5BA43CC9-D43B-6B44-82D6-DE857D5F2DE7}" srcOrd="1" destOrd="0" presId="urn:microsoft.com/office/officeart/2005/8/layout/hierarchy5"/>
    <dgm:cxn modelId="{0CEA0E57-92C2-4F48-970D-1B5BF90DE611}" type="presParOf" srcId="{8B3ABC0F-8D57-6341-8DE1-9E0CB4660E0E}" destId="{40288C89-BD2C-9145-8748-4832C425C523}" srcOrd="1" destOrd="0" presId="urn:microsoft.com/office/officeart/2005/8/layout/hierarchy5"/>
    <dgm:cxn modelId="{C6C5D101-4098-F44E-A144-880E24B5A848}" type="presParOf" srcId="{40288C89-BD2C-9145-8748-4832C425C523}" destId="{37E4EDA3-0957-6D43-B278-2520A6EE1840}" srcOrd="0" destOrd="0" presId="urn:microsoft.com/office/officeart/2005/8/layout/hierarchy5"/>
    <dgm:cxn modelId="{42A45344-2AC9-2744-9BC9-594D8E80B36A}" type="presParOf" srcId="{8B3ABC0F-8D57-6341-8DE1-9E0CB4660E0E}" destId="{FBFEF394-F07C-8C44-867C-F9AE6C091FC9}" srcOrd="2" destOrd="0" presId="urn:microsoft.com/office/officeart/2005/8/layout/hierarchy5"/>
    <dgm:cxn modelId="{5F7FF0D7-1FA6-DB41-9C72-01E9A3C60918}" type="presParOf" srcId="{FBFEF394-F07C-8C44-867C-F9AE6C091FC9}" destId="{BF1C2213-5DDA-A645-8978-E6A3CD322DEF}" srcOrd="0" destOrd="0" presId="urn:microsoft.com/office/officeart/2005/8/layout/hierarchy5"/>
    <dgm:cxn modelId="{EE386D41-6EE3-604B-9B29-E3E6CFAA3394}" type="presParOf" srcId="{FBFEF394-F07C-8C44-867C-F9AE6C091FC9}" destId="{7A556AD2-7121-0249-B8FA-F1F24C5CF5CE}" srcOrd="1" destOrd="0" presId="urn:microsoft.com/office/officeart/2005/8/layout/hierarchy5"/>
    <dgm:cxn modelId="{58553C3F-68B5-A449-A13F-BA353DA426A8}" type="presParOf" srcId="{8B3ABC0F-8D57-6341-8DE1-9E0CB4660E0E}" destId="{96248946-3178-904D-9C29-27218A6927B9}" srcOrd="3" destOrd="0" presId="urn:microsoft.com/office/officeart/2005/8/layout/hierarchy5"/>
    <dgm:cxn modelId="{293B77AE-9A2A-1041-8B0C-AAF8011EB102}" type="presParOf" srcId="{96248946-3178-904D-9C29-27218A6927B9}" destId="{F42E57C6-B37A-D049-B0DD-6EA64DA41717}" srcOrd="0" destOrd="0" presId="urn:microsoft.com/office/officeart/2005/8/layout/hierarchy5"/>
    <dgm:cxn modelId="{357E6779-3554-9B49-920C-9D0B0B193584}" type="presParOf" srcId="{8B3ABC0F-8D57-6341-8DE1-9E0CB4660E0E}" destId="{A4BD8205-2210-7A49-9B31-6F26BEE4510B}" srcOrd="4" destOrd="0" presId="urn:microsoft.com/office/officeart/2005/8/layout/hierarchy5"/>
    <dgm:cxn modelId="{4BB80381-47B0-6948-8E01-2966F7B83BA6}" type="presParOf" srcId="{A4BD8205-2210-7A49-9B31-6F26BEE4510B}" destId="{8B08F9C6-97BE-3A4D-9DC8-7687EFBE8560}" srcOrd="0" destOrd="0" presId="urn:microsoft.com/office/officeart/2005/8/layout/hierarchy5"/>
    <dgm:cxn modelId="{53C18B78-51B5-8849-95E1-8834A9AF18EC}" type="presParOf" srcId="{A4BD8205-2210-7A49-9B31-6F26BEE4510B}" destId="{5398D28F-0B73-0246-A9AE-78B3ED0D829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40B8DB-82E4-DB41-82BB-A0EBE0908B12}"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210BD8D4-9101-0C41-8DE6-D574FD8E8917}">
      <dgm:prSet phldrT="[文本]"/>
      <dgm:spPr/>
      <dgm:t>
        <a:bodyPr/>
        <a:lstStyle/>
        <a:p>
          <a:r>
            <a:rPr lang="zh-CN" altLang="en-US" dirty="0" smtClean="0"/>
            <a:t>模块间页面跳转</a:t>
          </a:r>
          <a:endParaRPr lang="zh-CN" altLang="en-US" dirty="0"/>
        </a:p>
      </dgm:t>
    </dgm:pt>
    <dgm:pt modelId="{950E1AFA-7A42-7A49-A53E-0C085FB15274}" type="parTrans" cxnId="{93ADF8DF-7DBF-F24B-8E84-8E26817BECD4}">
      <dgm:prSet/>
      <dgm:spPr/>
      <dgm:t>
        <a:bodyPr/>
        <a:lstStyle/>
        <a:p>
          <a:endParaRPr lang="zh-CN" altLang="en-US"/>
        </a:p>
      </dgm:t>
    </dgm:pt>
    <dgm:pt modelId="{128F3859-2144-5A44-81C0-0092E7AF0CD4}" type="sibTrans" cxnId="{93ADF8DF-7DBF-F24B-8E84-8E26817BECD4}">
      <dgm:prSet/>
      <dgm:spPr/>
      <dgm:t>
        <a:bodyPr/>
        <a:lstStyle/>
        <a:p>
          <a:endParaRPr lang="zh-CN" altLang="en-US"/>
        </a:p>
      </dgm:t>
    </dgm:pt>
    <dgm:pt modelId="{77456DFA-101B-4543-8C04-91A68A9E9689}">
      <dgm:prSet phldrT="[文本]"/>
      <dgm:spPr/>
      <dgm:t>
        <a:bodyPr/>
        <a:lstStyle/>
        <a:p>
          <a:r>
            <a:rPr lang="zh-CN" altLang="en-US" dirty="0" smtClean="0"/>
            <a:t>跳转流程定制</a:t>
          </a:r>
          <a:endParaRPr lang="zh-CN" altLang="en-US" dirty="0"/>
        </a:p>
      </dgm:t>
    </dgm:pt>
    <dgm:pt modelId="{C03A28EF-604A-4F44-AD3A-D8957C4A6CAB}" type="parTrans" cxnId="{B20CBF9A-5C28-0148-8F8B-615557DC90A4}">
      <dgm:prSet/>
      <dgm:spPr/>
      <dgm:t>
        <a:bodyPr/>
        <a:lstStyle/>
        <a:p>
          <a:endParaRPr lang="zh-CN" altLang="en-US"/>
        </a:p>
      </dgm:t>
    </dgm:pt>
    <dgm:pt modelId="{700EA212-0784-1A42-AA54-E2CE346A2168}" type="sibTrans" cxnId="{B20CBF9A-5C28-0148-8F8B-615557DC90A4}">
      <dgm:prSet/>
      <dgm:spPr/>
      <dgm:t>
        <a:bodyPr/>
        <a:lstStyle/>
        <a:p>
          <a:endParaRPr lang="zh-CN" altLang="en-US"/>
        </a:p>
      </dgm:t>
    </dgm:pt>
    <dgm:pt modelId="{2D0678F4-0D3A-1D4A-B990-B5873FA9D883}">
      <dgm:prSet phldrT="[文本]"/>
      <dgm:spPr/>
      <dgm:t>
        <a:bodyPr/>
        <a:lstStyle/>
        <a:p>
          <a:r>
            <a:rPr lang="zh-CN" altLang="en-US" dirty="0" smtClean="0"/>
            <a:t>统一</a:t>
          </a:r>
          <a:r>
            <a:rPr lang="zh-CN" altLang="en-US" baseline="0" dirty="0" smtClean="0"/>
            <a:t> </a:t>
          </a:r>
          <a:r>
            <a:rPr lang="en-US" altLang="zh-CN" baseline="0" dirty="0" smtClean="0"/>
            <a:t>URL</a:t>
          </a:r>
          <a:r>
            <a:rPr lang="zh-CN" altLang="en-US" baseline="0" dirty="0" smtClean="0"/>
            <a:t> 管理</a:t>
          </a:r>
          <a:r>
            <a:rPr lang="en-US" altLang="zh-CN" baseline="0" dirty="0" smtClean="0"/>
            <a:t>(</a:t>
          </a:r>
          <a:r>
            <a:rPr lang="en-US" altLang="zh-CN" baseline="0" dirty="0" err="1" smtClean="0"/>
            <a:t>RestFul</a:t>
          </a:r>
          <a:r>
            <a:rPr lang="en-US" altLang="zh-CN" baseline="0" dirty="0" smtClean="0"/>
            <a:t>)</a:t>
          </a:r>
          <a:endParaRPr lang="zh-CN" altLang="en-US" dirty="0"/>
        </a:p>
      </dgm:t>
    </dgm:pt>
    <dgm:pt modelId="{4482383C-5753-B64C-8FBE-F127F08C742F}" type="parTrans" cxnId="{484698C4-8AA2-7545-9C86-8159F48ABE34}">
      <dgm:prSet/>
      <dgm:spPr/>
      <dgm:t>
        <a:bodyPr/>
        <a:lstStyle/>
        <a:p>
          <a:endParaRPr lang="zh-CN" altLang="en-US"/>
        </a:p>
      </dgm:t>
    </dgm:pt>
    <dgm:pt modelId="{B5876863-94DB-1142-ACE4-3498F7DDED09}" type="sibTrans" cxnId="{484698C4-8AA2-7545-9C86-8159F48ABE34}">
      <dgm:prSet/>
      <dgm:spPr/>
      <dgm:t>
        <a:bodyPr/>
        <a:lstStyle/>
        <a:p>
          <a:endParaRPr lang="zh-CN" altLang="en-US"/>
        </a:p>
      </dgm:t>
    </dgm:pt>
    <dgm:pt modelId="{FE941BAF-14B8-4540-AABE-64168CE8335A}">
      <dgm:prSet/>
      <dgm:spPr/>
      <dgm:t>
        <a:bodyPr/>
        <a:lstStyle/>
        <a:p>
          <a:r>
            <a:rPr lang="zh-CN" altLang="en-US" dirty="0" smtClean="0"/>
            <a:t>页面别名</a:t>
          </a:r>
          <a:r>
            <a:rPr lang="en-US" altLang="zh-CN" dirty="0" smtClean="0"/>
            <a:t>(</a:t>
          </a:r>
          <a:r>
            <a:rPr lang="zh-CN" altLang="en-US" dirty="0" smtClean="0"/>
            <a:t>弱引用</a:t>
          </a:r>
          <a:r>
            <a:rPr lang="en-US" altLang="zh-CN" dirty="0" smtClean="0"/>
            <a:t>)</a:t>
          </a:r>
          <a:endParaRPr lang="zh-CN" altLang="en-US" dirty="0"/>
        </a:p>
      </dgm:t>
    </dgm:pt>
    <dgm:pt modelId="{0AA2CE29-8D6B-2F46-9188-36FE489A9C0D}" type="parTrans" cxnId="{6E91FD16-6437-644B-8349-F4674820EAB3}">
      <dgm:prSet/>
      <dgm:spPr/>
      <dgm:t>
        <a:bodyPr/>
        <a:lstStyle/>
        <a:p>
          <a:endParaRPr lang="zh-CN" altLang="en-US"/>
        </a:p>
      </dgm:t>
    </dgm:pt>
    <dgm:pt modelId="{DC7FCBF9-4C97-6742-B09F-7168B6A43FF1}" type="sibTrans" cxnId="{6E91FD16-6437-644B-8349-F4674820EAB3}">
      <dgm:prSet/>
      <dgm:spPr/>
      <dgm:t>
        <a:bodyPr/>
        <a:lstStyle/>
        <a:p>
          <a:endParaRPr lang="zh-CN" altLang="en-US"/>
        </a:p>
      </dgm:t>
    </dgm:pt>
    <dgm:pt modelId="{6D636DF7-CDB1-6F42-9AD4-5A87EFE9C0D0}">
      <dgm:prSet/>
      <dgm:spPr/>
      <dgm:t>
        <a:bodyPr/>
        <a:lstStyle/>
        <a:p>
          <a:r>
            <a:rPr lang="zh-CN" altLang="en-US" dirty="0" smtClean="0"/>
            <a:t>页面间大数据传递</a:t>
          </a:r>
          <a:endParaRPr lang="zh-CN" altLang="en-US" dirty="0"/>
        </a:p>
      </dgm:t>
    </dgm:pt>
    <dgm:pt modelId="{72EF3571-267A-F147-A5D3-4DC441394AED}" type="parTrans" cxnId="{6759152C-C68F-D542-9A39-450DFD28693D}">
      <dgm:prSet/>
      <dgm:spPr/>
      <dgm:t>
        <a:bodyPr/>
        <a:lstStyle/>
        <a:p>
          <a:endParaRPr lang="zh-CN" altLang="en-US"/>
        </a:p>
      </dgm:t>
    </dgm:pt>
    <dgm:pt modelId="{5534FE73-8C88-414C-93AD-0A9338905DB1}" type="sibTrans" cxnId="{6759152C-C68F-D542-9A39-450DFD28693D}">
      <dgm:prSet/>
      <dgm:spPr/>
      <dgm:t>
        <a:bodyPr/>
        <a:lstStyle/>
        <a:p>
          <a:endParaRPr lang="zh-CN" altLang="en-US"/>
        </a:p>
      </dgm:t>
    </dgm:pt>
    <dgm:pt modelId="{8D90C6A4-434A-EB4A-9E8D-BF8FC3A83043}" type="pres">
      <dgm:prSet presAssocID="{1540B8DB-82E4-DB41-82BB-A0EBE0908B12}" presName="Name0" presStyleCnt="0">
        <dgm:presLayoutVars>
          <dgm:chMax val="7"/>
          <dgm:chPref val="7"/>
          <dgm:dir/>
        </dgm:presLayoutVars>
      </dgm:prSet>
      <dgm:spPr/>
      <dgm:t>
        <a:bodyPr/>
        <a:lstStyle/>
        <a:p>
          <a:endParaRPr lang="zh-CN" altLang="en-US"/>
        </a:p>
      </dgm:t>
    </dgm:pt>
    <dgm:pt modelId="{C06FED51-0D85-3F4A-9456-203282A6A7B6}" type="pres">
      <dgm:prSet presAssocID="{1540B8DB-82E4-DB41-82BB-A0EBE0908B12}" presName="Name1" presStyleCnt="0"/>
      <dgm:spPr/>
    </dgm:pt>
    <dgm:pt modelId="{46165C59-5B40-CB4D-A9DA-19AFAA7223AA}" type="pres">
      <dgm:prSet presAssocID="{1540B8DB-82E4-DB41-82BB-A0EBE0908B12}" presName="cycle" presStyleCnt="0"/>
      <dgm:spPr/>
    </dgm:pt>
    <dgm:pt modelId="{5804A45B-D45B-7D46-A1BB-0A05D31B1680}" type="pres">
      <dgm:prSet presAssocID="{1540B8DB-82E4-DB41-82BB-A0EBE0908B12}" presName="srcNode" presStyleLbl="node1" presStyleIdx="0" presStyleCnt="5"/>
      <dgm:spPr/>
    </dgm:pt>
    <dgm:pt modelId="{48C18682-17C1-B746-AE19-AAD97E856960}" type="pres">
      <dgm:prSet presAssocID="{1540B8DB-82E4-DB41-82BB-A0EBE0908B12}" presName="conn" presStyleLbl="parChTrans1D2" presStyleIdx="0" presStyleCnt="1"/>
      <dgm:spPr/>
      <dgm:t>
        <a:bodyPr/>
        <a:lstStyle/>
        <a:p>
          <a:endParaRPr lang="zh-CN" altLang="en-US"/>
        </a:p>
      </dgm:t>
    </dgm:pt>
    <dgm:pt modelId="{5171F3D4-2E33-3841-A983-4AB8D3E678E3}" type="pres">
      <dgm:prSet presAssocID="{1540B8DB-82E4-DB41-82BB-A0EBE0908B12}" presName="extraNode" presStyleLbl="node1" presStyleIdx="0" presStyleCnt="5"/>
      <dgm:spPr/>
    </dgm:pt>
    <dgm:pt modelId="{7BD00599-84C1-7E46-BA25-668CEDC9FFA6}" type="pres">
      <dgm:prSet presAssocID="{1540B8DB-82E4-DB41-82BB-A0EBE0908B12}" presName="dstNode" presStyleLbl="node1" presStyleIdx="0" presStyleCnt="5"/>
      <dgm:spPr/>
    </dgm:pt>
    <dgm:pt modelId="{E2D0FCF9-1650-3C45-9E65-1A0F0C559B2E}" type="pres">
      <dgm:prSet presAssocID="{210BD8D4-9101-0C41-8DE6-D574FD8E8917}" presName="text_1" presStyleLbl="node1" presStyleIdx="0" presStyleCnt="5">
        <dgm:presLayoutVars>
          <dgm:bulletEnabled val="1"/>
        </dgm:presLayoutVars>
      </dgm:prSet>
      <dgm:spPr/>
      <dgm:t>
        <a:bodyPr/>
        <a:lstStyle/>
        <a:p>
          <a:endParaRPr lang="zh-CN" altLang="en-US"/>
        </a:p>
      </dgm:t>
    </dgm:pt>
    <dgm:pt modelId="{8FB765E2-6EDF-EB4A-8A5D-D0E737AFE7A3}" type="pres">
      <dgm:prSet presAssocID="{210BD8D4-9101-0C41-8DE6-D574FD8E8917}" presName="accent_1" presStyleCnt="0"/>
      <dgm:spPr/>
    </dgm:pt>
    <dgm:pt modelId="{494FA045-FA47-FD4A-B867-61A70479809F}" type="pres">
      <dgm:prSet presAssocID="{210BD8D4-9101-0C41-8DE6-D574FD8E8917}" presName="accentRepeatNode" presStyleLbl="solidFgAcc1" presStyleIdx="0" presStyleCnt="5"/>
      <dgm:spPr/>
    </dgm:pt>
    <dgm:pt modelId="{8D238C86-3AD3-9B4F-BAEF-EB1D94F43F29}" type="pres">
      <dgm:prSet presAssocID="{FE941BAF-14B8-4540-AABE-64168CE8335A}" presName="text_2" presStyleLbl="node1" presStyleIdx="1" presStyleCnt="5">
        <dgm:presLayoutVars>
          <dgm:bulletEnabled val="1"/>
        </dgm:presLayoutVars>
      </dgm:prSet>
      <dgm:spPr/>
      <dgm:t>
        <a:bodyPr/>
        <a:lstStyle/>
        <a:p>
          <a:endParaRPr lang="zh-CN" altLang="en-US"/>
        </a:p>
      </dgm:t>
    </dgm:pt>
    <dgm:pt modelId="{B540F748-8945-3D4D-96F5-65176FD52C50}" type="pres">
      <dgm:prSet presAssocID="{FE941BAF-14B8-4540-AABE-64168CE8335A}" presName="accent_2" presStyleCnt="0"/>
      <dgm:spPr/>
    </dgm:pt>
    <dgm:pt modelId="{F923D02E-5D0B-2A48-A28E-9754979475B2}" type="pres">
      <dgm:prSet presAssocID="{FE941BAF-14B8-4540-AABE-64168CE8335A}" presName="accentRepeatNode" presStyleLbl="solidFgAcc1" presStyleIdx="1" presStyleCnt="5"/>
      <dgm:spPr/>
    </dgm:pt>
    <dgm:pt modelId="{151415B4-A496-6948-8469-A56575383288}" type="pres">
      <dgm:prSet presAssocID="{77456DFA-101B-4543-8C04-91A68A9E9689}" presName="text_3" presStyleLbl="node1" presStyleIdx="2" presStyleCnt="5">
        <dgm:presLayoutVars>
          <dgm:bulletEnabled val="1"/>
        </dgm:presLayoutVars>
      </dgm:prSet>
      <dgm:spPr/>
      <dgm:t>
        <a:bodyPr/>
        <a:lstStyle/>
        <a:p>
          <a:endParaRPr lang="zh-CN" altLang="en-US"/>
        </a:p>
      </dgm:t>
    </dgm:pt>
    <dgm:pt modelId="{031A72EF-07D5-7B43-AAD9-25A77DB3A3E3}" type="pres">
      <dgm:prSet presAssocID="{77456DFA-101B-4543-8C04-91A68A9E9689}" presName="accent_3" presStyleCnt="0"/>
      <dgm:spPr/>
    </dgm:pt>
    <dgm:pt modelId="{AAA97061-B180-964F-AE8B-3A0E851B24B1}" type="pres">
      <dgm:prSet presAssocID="{77456DFA-101B-4543-8C04-91A68A9E9689}" presName="accentRepeatNode" presStyleLbl="solidFgAcc1" presStyleIdx="2" presStyleCnt="5"/>
      <dgm:spPr/>
    </dgm:pt>
    <dgm:pt modelId="{72F1DE0E-232E-4E44-AB3A-7A16FF57E2A5}" type="pres">
      <dgm:prSet presAssocID="{2D0678F4-0D3A-1D4A-B990-B5873FA9D883}" presName="text_4" presStyleLbl="node1" presStyleIdx="3" presStyleCnt="5">
        <dgm:presLayoutVars>
          <dgm:bulletEnabled val="1"/>
        </dgm:presLayoutVars>
      </dgm:prSet>
      <dgm:spPr/>
      <dgm:t>
        <a:bodyPr/>
        <a:lstStyle/>
        <a:p>
          <a:endParaRPr lang="zh-CN" altLang="en-US"/>
        </a:p>
      </dgm:t>
    </dgm:pt>
    <dgm:pt modelId="{C28BD604-0A13-6440-90C9-1617B1CBBD1C}" type="pres">
      <dgm:prSet presAssocID="{2D0678F4-0D3A-1D4A-B990-B5873FA9D883}" presName="accent_4" presStyleCnt="0"/>
      <dgm:spPr/>
    </dgm:pt>
    <dgm:pt modelId="{2CBFDA1E-4D91-D04D-9873-B0FA63292818}" type="pres">
      <dgm:prSet presAssocID="{2D0678F4-0D3A-1D4A-B990-B5873FA9D883}" presName="accentRepeatNode" presStyleLbl="solidFgAcc1" presStyleIdx="3" presStyleCnt="5"/>
      <dgm:spPr/>
    </dgm:pt>
    <dgm:pt modelId="{0F9DADBC-70A6-7D4C-BDBB-BEF703538FEC}" type="pres">
      <dgm:prSet presAssocID="{6D636DF7-CDB1-6F42-9AD4-5A87EFE9C0D0}" presName="text_5" presStyleLbl="node1" presStyleIdx="4" presStyleCnt="5">
        <dgm:presLayoutVars>
          <dgm:bulletEnabled val="1"/>
        </dgm:presLayoutVars>
      </dgm:prSet>
      <dgm:spPr/>
      <dgm:t>
        <a:bodyPr/>
        <a:lstStyle/>
        <a:p>
          <a:endParaRPr lang="zh-CN" altLang="en-US"/>
        </a:p>
      </dgm:t>
    </dgm:pt>
    <dgm:pt modelId="{FB4C5955-0EA9-C94F-A14B-8FFE894A7626}" type="pres">
      <dgm:prSet presAssocID="{6D636DF7-CDB1-6F42-9AD4-5A87EFE9C0D0}" presName="accent_5" presStyleCnt="0"/>
      <dgm:spPr/>
    </dgm:pt>
    <dgm:pt modelId="{726EEAB0-EB32-844B-BC6D-82001098C00B}" type="pres">
      <dgm:prSet presAssocID="{6D636DF7-CDB1-6F42-9AD4-5A87EFE9C0D0}" presName="accentRepeatNode" presStyleLbl="solidFgAcc1" presStyleIdx="4" presStyleCnt="5"/>
      <dgm:spPr/>
    </dgm:pt>
  </dgm:ptLst>
  <dgm:cxnLst>
    <dgm:cxn modelId="{AA114F22-0E53-534A-A903-9E35BE904394}" type="presOf" srcId="{77456DFA-101B-4543-8C04-91A68A9E9689}" destId="{151415B4-A496-6948-8469-A56575383288}" srcOrd="0" destOrd="0" presId="urn:microsoft.com/office/officeart/2008/layout/VerticalCurvedList"/>
    <dgm:cxn modelId="{A8D3B709-5C52-E74B-81D9-A7BE7BD35E3F}" type="presOf" srcId="{2D0678F4-0D3A-1D4A-B990-B5873FA9D883}" destId="{72F1DE0E-232E-4E44-AB3A-7A16FF57E2A5}" srcOrd="0" destOrd="0" presId="urn:microsoft.com/office/officeart/2008/layout/VerticalCurvedList"/>
    <dgm:cxn modelId="{A75BB9E4-3560-384E-AF7D-6B8F91AFD0D6}" type="presOf" srcId="{128F3859-2144-5A44-81C0-0092E7AF0CD4}" destId="{48C18682-17C1-B746-AE19-AAD97E856960}" srcOrd="0" destOrd="0" presId="urn:microsoft.com/office/officeart/2008/layout/VerticalCurvedList"/>
    <dgm:cxn modelId="{6759152C-C68F-D542-9A39-450DFD28693D}" srcId="{1540B8DB-82E4-DB41-82BB-A0EBE0908B12}" destId="{6D636DF7-CDB1-6F42-9AD4-5A87EFE9C0D0}" srcOrd="4" destOrd="0" parTransId="{72EF3571-267A-F147-A5D3-4DC441394AED}" sibTransId="{5534FE73-8C88-414C-93AD-0A9338905DB1}"/>
    <dgm:cxn modelId="{502A601C-AF2E-B54A-AD64-A0FF0D21B7FF}" type="presOf" srcId="{210BD8D4-9101-0C41-8DE6-D574FD8E8917}" destId="{E2D0FCF9-1650-3C45-9E65-1A0F0C559B2E}" srcOrd="0" destOrd="0" presId="urn:microsoft.com/office/officeart/2008/layout/VerticalCurvedList"/>
    <dgm:cxn modelId="{29C2CF40-CFCE-AA4F-84AA-4381C5E89577}" type="presOf" srcId="{FE941BAF-14B8-4540-AABE-64168CE8335A}" destId="{8D238C86-3AD3-9B4F-BAEF-EB1D94F43F29}" srcOrd="0" destOrd="0" presId="urn:microsoft.com/office/officeart/2008/layout/VerticalCurvedList"/>
    <dgm:cxn modelId="{93ADF8DF-7DBF-F24B-8E84-8E26817BECD4}" srcId="{1540B8DB-82E4-DB41-82BB-A0EBE0908B12}" destId="{210BD8D4-9101-0C41-8DE6-D574FD8E8917}" srcOrd="0" destOrd="0" parTransId="{950E1AFA-7A42-7A49-A53E-0C085FB15274}" sibTransId="{128F3859-2144-5A44-81C0-0092E7AF0CD4}"/>
    <dgm:cxn modelId="{7B3769E1-C30A-284D-98A2-119F65F1FAAE}" type="presOf" srcId="{6D636DF7-CDB1-6F42-9AD4-5A87EFE9C0D0}" destId="{0F9DADBC-70A6-7D4C-BDBB-BEF703538FEC}" srcOrd="0" destOrd="0" presId="urn:microsoft.com/office/officeart/2008/layout/VerticalCurvedList"/>
    <dgm:cxn modelId="{484698C4-8AA2-7545-9C86-8159F48ABE34}" srcId="{1540B8DB-82E4-DB41-82BB-A0EBE0908B12}" destId="{2D0678F4-0D3A-1D4A-B990-B5873FA9D883}" srcOrd="3" destOrd="0" parTransId="{4482383C-5753-B64C-8FBE-F127F08C742F}" sibTransId="{B5876863-94DB-1142-ACE4-3498F7DDED09}"/>
    <dgm:cxn modelId="{B20CBF9A-5C28-0148-8F8B-615557DC90A4}" srcId="{1540B8DB-82E4-DB41-82BB-A0EBE0908B12}" destId="{77456DFA-101B-4543-8C04-91A68A9E9689}" srcOrd="2" destOrd="0" parTransId="{C03A28EF-604A-4F44-AD3A-D8957C4A6CAB}" sibTransId="{700EA212-0784-1A42-AA54-E2CE346A2168}"/>
    <dgm:cxn modelId="{6E91FD16-6437-644B-8349-F4674820EAB3}" srcId="{1540B8DB-82E4-DB41-82BB-A0EBE0908B12}" destId="{FE941BAF-14B8-4540-AABE-64168CE8335A}" srcOrd="1" destOrd="0" parTransId="{0AA2CE29-8D6B-2F46-9188-36FE489A9C0D}" sibTransId="{DC7FCBF9-4C97-6742-B09F-7168B6A43FF1}"/>
    <dgm:cxn modelId="{3C668DB2-7926-C743-96BF-80BDA9F29691}" type="presOf" srcId="{1540B8DB-82E4-DB41-82BB-A0EBE0908B12}" destId="{8D90C6A4-434A-EB4A-9E8D-BF8FC3A83043}" srcOrd="0" destOrd="0" presId="urn:microsoft.com/office/officeart/2008/layout/VerticalCurvedList"/>
    <dgm:cxn modelId="{072C5D51-7C55-1B4C-A785-0503BB40336D}" type="presParOf" srcId="{8D90C6A4-434A-EB4A-9E8D-BF8FC3A83043}" destId="{C06FED51-0D85-3F4A-9456-203282A6A7B6}" srcOrd="0" destOrd="0" presId="urn:microsoft.com/office/officeart/2008/layout/VerticalCurvedList"/>
    <dgm:cxn modelId="{5591326E-6DCC-5748-8797-A914EA74ACD5}" type="presParOf" srcId="{C06FED51-0D85-3F4A-9456-203282A6A7B6}" destId="{46165C59-5B40-CB4D-A9DA-19AFAA7223AA}" srcOrd="0" destOrd="0" presId="urn:microsoft.com/office/officeart/2008/layout/VerticalCurvedList"/>
    <dgm:cxn modelId="{D07B1E1E-58D3-344E-8FA9-1F38AE9DDDA8}" type="presParOf" srcId="{46165C59-5B40-CB4D-A9DA-19AFAA7223AA}" destId="{5804A45B-D45B-7D46-A1BB-0A05D31B1680}" srcOrd="0" destOrd="0" presId="urn:microsoft.com/office/officeart/2008/layout/VerticalCurvedList"/>
    <dgm:cxn modelId="{40E0DE5D-E05B-294E-946C-8BC17B9E981E}" type="presParOf" srcId="{46165C59-5B40-CB4D-A9DA-19AFAA7223AA}" destId="{48C18682-17C1-B746-AE19-AAD97E856960}" srcOrd="1" destOrd="0" presId="urn:microsoft.com/office/officeart/2008/layout/VerticalCurvedList"/>
    <dgm:cxn modelId="{7E1CC1F8-EEB7-A043-A1A9-71C12888F6F6}" type="presParOf" srcId="{46165C59-5B40-CB4D-A9DA-19AFAA7223AA}" destId="{5171F3D4-2E33-3841-A983-4AB8D3E678E3}" srcOrd="2" destOrd="0" presId="urn:microsoft.com/office/officeart/2008/layout/VerticalCurvedList"/>
    <dgm:cxn modelId="{C7290790-B8D9-D142-9897-4B25F15460D7}" type="presParOf" srcId="{46165C59-5B40-CB4D-A9DA-19AFAA7223AA}" destId="{7BD00599-84C1-7E46-BA25-668CEDC9FFA6}" srcOrd="3" destOrd="0" presId="urn:microsoft.com/office/officeart/2008/layout/VerticalCurvedList"/>
    <dgm:cxn modelId="{B6286E0A-0F68-F04B-817B-C8A9E574B9A3}" type="presParOf" srcId="{C06FED51-0D85-3F4A-9456-203282A6A7B6}" destId="{E2D0FCF9-1650-3C45-9E65-1A0F0C559B2E}" srcOrd="1" destOrd="0" presId="urn:microsoft.com/office/officeart/2008/layout/VerticalCurvedList"/>
    <dgm:cxn modelId="{D98440E2-6C20-5945-8569-5359EA591619}" type="presParOf" srcId="{C06FED51-0D85-3F4A-9456-203282A6A7B6}" destId="{8FB765E2-6EDF-EB4A-8A5D-D0E737AFE7A3}" srcOrd="2" destOrd="0" presId="urn:microsoft.com/office/officeart/2008/layout/VerticalCurvedList"/>
    <dgm:cxn modelId="{4077D13F-CB9F-D740-AF9D-379AC0E5EE42}" type="presParOf" srcId="{8FB765E2-6EDF-EB4A-8A5D-D0E737AFE7A3}" destId="{494FA045-FA47-FD4A-B867-61A70479809F}" srcOrd="0" destOrd="0" presId="urn:microsoft.com/office/officeart/2008/layout/VerticalCurvedList"/>
    <dgm:cxn modelId="{C31AFC77-E708-9442-9902-E280E9CDF3C9}" type="presParOf" srcId="{C06FED51-0D85-3F4A-9456-203282A6A7B6}" destId="{8D238C86-3AD3-9B4F-BAEF-EB1D94F43F29}" srcOrd="3" destOrd="0" presId="urn:microsoft.com/office/officeart/2008/layout/VerticalCurvedList"/>
    <dgm:cxn modelId="{BD6FAAB6-D638-784A-873F-CC4747E0AABF}" type="presParOf" srcId="{C06FED51-0D85-3F4A-9456-203282A6A7B6}" destId="{B540F748-8945-3D4D-96F5-65176FD52C50}" srcOrd="4" destOrd="0" presId="urn:microsoft.com/office/officeart/2008/layout/VerticalCurvedList"/>
    <dgm:cxn modelId="{69C5ED06-9CC9-1D4E-AA53-670F4A26479A}" type="presParOf" srcId="{B540F748-8945-3D4D-96F5-65176FD52C50}" destId="{F923D02E-5D0B-2A48-A28E-9754979475B2}" srcOrd="0" destOrd="0" presId="urn:microsoft.com/office/officeart/2008/layout/VerticalCurvedList"/>
    <dgm:cxn modelId="{47E09539-AA07-2A43-80C2-FDC5AEDB4047}" type="presParOf" srcId="{C06FED51-0D85-3F4A-9456-203282A6A7B6}" destId="{151415B4-A496-6948-8469-A56575383288}" srcOrd="5" destOrd="0" presId="urn:microsoft.com/office/officeart/2008/layout/VerticalCurvedList"/>
    <dgm:cxn modelId="{2CA963F0-CDE8-DC45-9929-D37F898F527B}" type="presParOf" srcId="{C06FED51-0D85-3F4A-9456-203282A6A7B6}" destId="{031A72EF-07D5-7B43-AAD9-25A77DB3A3E3}" srcOrd="6" destOrd="0" presId="urn:microsoft.com/office/officeart/2008/layout/VerticalCurvedList"/>
    <dgm:cxn modelId="{8CF37DAF-4413-9A47-9484-40AA3FF2CDDD}" type="presParOf" srcId="{031A72EF-07D5-7B43-AAD9-25A77DB3A3E3}" destId="{AAA97061-B180-964F-AE8B-3A0E851B24B1}" srcOrd="0" destOrd="0" presId="urn:microsoft.com/office/officeart/2008/layout/VerticalCurvedList"/>
    <dgm:cxn modelId="{6C411FCF-7B9F-6C4C-A73E-BE1548DFEA21}" type="presParOf" srcId="{C06FED51-0D85-3F4A-9456-203282A6A7B6}" destId="{72F1DE0E-232E-4E44-AB3A-7A16FF57E2A5}" srcOrd="7" destOrd="0" presId="urn:microsoft.com/office/officeart/2008/layout/VerticalCurvedList"/>
    <dgm:cxn modelId="{A5B6EDF8-72D0-934E-AF09-9FA6907D814C}" type="presParOf" srcId="{C06FED51-0D85-3F4A-9456-203282A6A7B6}" destId="{C28BD604-0A13-6440-90C9-1617B1CBBD1C}" srcOrd="8" destOrd="0" presId="urn:microsoft.com/office/officeart/2008/layout/VerticalCurvedList"/>
    <dgm:cxn modelId="{841C6F2D-0795-B544-95D3-9339ADE92A8A}" type="presParOf" srcId="{C28BD604-0A13-6440-90C9-1617B1CBBD1C}" destId="{2CBFDA1E-4D91-D04D-9873-B0FA63292818}" srcOrd="0" destOrd="0" presId="urn:microsoft.com/office/officeart/2008/layout/VerticalCurvedList"/>
    <dgm:cxn modelId="{790CED1E-05F7-3846-A795-D779E37C90F2}" type="presParOf" srcId="{C06FED51-0D85-3F4A-9456-203282A6A7B6}" destId="{0F9DADBC-70A6-7D4C-BDBB-BEF703538FEC}" srcOrd="9" destOrd="0" presId="urn:microsoft.com/office/officeart/2008/layout/VerticalCurvedList"/>
    <dgm:cxn modelId="{EC25A7AA-7910-0A4D-8CBC-F2D750A394A9}" type="presParOf" srcId="{C06FED51-0D85-3F4A-9456-203282A6A7B6}" destId="{FB4C5955-0EA9-C94F-A14B-8FFE894A7626}" srcOrd="10" destOrd="0" presId="urn:microsoft.com/office/officeart/2008/layout/VerticalCurvedList"/>
    <dgm:cxn modelId="{40D21557-2F7C-D745-9C1F-B2DE91A70FEC}" type="presParOf" srcId="{FB4C5955-0EA9-C94F-A14B-8FFE894A7626}" destId="{726EEAB0-EB32-844B-BC6D-82001098C00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921022-A94B-8A4A-8B52-C1C6C51FBB3E}"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zh-CN" altLang="en-US"/>
        </a:p>
      </dgm:t>
    </dgm:pt>
    <dgm:pt modelId="{97FC8163-BD8C-E544-8D2B-820432F87480}">
      <dgm:prSet phldrT="[文本]"/>
      <dgm:spPr/>
      <dgm:t>
        <a:bodyPr/>
        <a:lstStyle/>
        <a:p>
          <a:r>
            <a:rPr lang="zh-CN" altLang="en-US" dirty="0" smtClean="0"/>
            <a:t>预编译期间</a:t>
          </a:r>
          <a:r>
            <a:rPr lang="en-US" altLang="zh-CN" dirty="0" smtClean="0"/>
            <a:t>APT</a:t>
          </a:r>
          <a:r>
            <a:rPr lang="zh-CN" altLang="en-US" dirty="0" smtClean="0"/>
            <a:t>扫描出所有带注解的页面</a:t>
          </a:r>
          <a:endParaRPr lang="zh-CN" altLang="en-US" dirty="0"/>
        </a:p>
      </dgm:t>
    </dgm:pt>
    <dgm:pt modelId="{E99E3FD7-E593-4F4D-AE7B-DEE63A32917C}" type="parTrans" cxnId="{3E0D9A4E-A3E4-094B-B6E4-7C5683F62FE9}">
      <dgm:prSet/>
      <dgm:spPr/>
      <dgm:t>
        <a:bodyPr/>
        <a:lstStyle/>
        <a:p>
          <a:endParaRPr lang="zh-CN" altLang="en-US"/>
        </a:p>
      </dgm:t>
    </dgm:pt>
    <dgm:pt modelId="{C652197D-CC80-614A-B435-9703CF8C8F16}" type="sibTrans" cxnId="{3E0D9A4E-A3E4-094B-B6E4-7C5683F62FE9}">
      <dgm:prSet/>
      <dgm:spPr/>
      <dgm:t>
        <a:bodyPr/>
        <a:lstStyle/>
        <a:p>
          <a:endParaRPr lang="zh-CN" altLang="en-US"/>
        </a:p>
      </dgm:t>
    </dgm:pt>
    <dgm:pt modelId="{54477C2C-B8A8-9344-87F7-E45B067309A5}">
      <dgm:prSet phldrT="[文本]"/>
      <dgm:spPr/>
      <dgm:t>
        <a:bodyPr/>
        <a:lstStyle/>
        <a:p>
          <a:r>
            <a:rPr lang="zh-CN" altLang="en-US" dirty="0" smtClean="0"/>
            <a:t>预编译期间生成一个初始化方法，方法主要将页面路径与页面类型的映射存入 </a:t>
          </a:r>
          <a:r>
            <a:rPr lang="en-US" altLang="zh-CN" dirty="0" smtClean="0"/>
            <a:t>Hash</a:t>
          </a:r>
          <a:r>
            <a:rPr lang="zh-CN" altLang="en-US" dirty="0" smtClean="0"/>
            <a:t> 表</a:t>
          </a:r>
          <a:endParaRPr lang="zh-CN" altLang="en-US" dirty="0"/>
        </a:p>
      </dgm:t>
    </dgm:pt>
    <dgm:pt modelId="{C3D25A90-0918-8A4F-9CBC-FC1AC847E825}" type="parTrans" cxnId="{E8B2412F-3FD9-1F43-8903-8D7494C450A0}">
      <dgm:prSet/>
      <dgm:spPr/>
      <dgm:t>
        <a:bodyPr/>
        <a:lstStyle/>
        <a:p>
          <a:endParaRPr lang="zh-CN" altLang="en-US"/>
        </a:p>
      </dgm:t>
    </dgm:pt>
    <dgm:pt modelId="{5131DD5A-A84E-4D42-B91A-C94FE31C44EB}" type="sibTrans" cxnId="{E8B2412F-3FD9-1F43-8903-8D7494C450A0}">
      <dgm:prSet/>
      <dgm:spPr/>
      <dgm:t>
        <a:bodyPr/>
        <a:lstStyle/>
        <a:p>
          <a:endParaRPr lang="zh-CN" altLang="en-US"/>
        </a:p>
      </dgm:t>
    </dgm:pt>
    <dgm:pt modelId="{9744270D-C2C7-9649-A991-860D16B0287C}">
      <dgm:prSet phldrT="[文本]"/>
      <dgm:spPr/>
      <dgm:t>
        <a:bodyPr/>
        <a:lstStyle/>
        <a:p>
          <a:r>
            <a:rPr lang="zh-CN" altLang="en-US" dirty="0" smtClean="0"/>
            <a:t>运行期间调用生成的初始化方法生成页面的路由表</a:t>
          </a:r>
          <a:endParaRPr lang="zh-CN" altLang="en-US" dirty="0"/>
        </a:p>
      </dgm:t>
    </dgm:pt>
    <dgm:pt modelId="{6AF79A4B-05C9-9049-801F-F4A4C9B6F133}" type="parTrans" cxnId="{DDBF8AF1-DB52-944B-BCEE-A1A91522F0A9}">
      <dgm:prSet/>
      <dgm:spPr/>
      <dgm:t>
        <a:bodyPr/>
        <a:lstStyle/>
        <a:p>
          <a:endParaRPr lang="zh-CN" altLang="en-US"/>
        </a:p>
      </dgm:t>
    </dgm:pt>
    <dgm:pt modelId="{449F0B0E-9AE3-7F4C-B25C-F80A380ED59F}" type="sibTrans" cxnId="{DDBF8AF1-DB52-944B-BCEE-A1A91522F0A9}">
      <dgm:prSet/>
      <dgm:spPr/>
      <dgm:t>
        <a:bodyPr/>
        <a:lstStyle/>
        <a:p>
          <a:endParaRPr lang="zh-CN" altLang="en-US"/>
        </a:p>
      </dgm:t>
    </dgm:pt>
    <dgm:pt modelId="{AA925358-94C4-324A-89A6-F02FE3E7970E}">
      <dgm:prSet phldrT="[文本]"/>
      <dgm:spPr/>
      <dgm:t>
        <a:bodyPr/>
        <a:lstStyle/>
        <a:p>
          <a:r>
            <a:rPr lang="zh-CN" altLang="en-US" dirty="0" smtClean="0"/>
            <a:t>调用页面导航时，根据页面路径在路由表中找到映射的页面</a:t>
          </a:r>
          <a:endParaRPr lang="zh-CN" altLang="en-US" dirty="0"/>
        </a:p>
      </dgm:t>
    </dgm:pt>
    <dgm:pt modelId="{DC02845A-9A15-C842-8543-F81BA9EE9A7D}" type="parTrans" cxnId="{EA309111-A29A-0A46-855F-178CE7199C1C}">
      <dgm:prSet/>
      <dgm:spPr/>
      <dgm:t>
        <a:bodyPr/>
        <a:lstStyle/>
        <a:p>
          <a:endParaRPr lang="zh-CN" altLang="en-US"/>
        </a:p>
      </dgm:t>
    </dgm:pt>
    <dgm:pt modelId="{AE9F513A-CF7A-B54D-973B-DBAF68A9A6C5}" type="sibTrans" cxnId="{EA309111-A29A-0A46-855F-178CE7199C1C}">
      <dgm:prSet/>
      <dgm:spPr/>
      <dgm:t>
        <a:bodyPr/>
        <a:lstStyle/>
        <a:p>
          <a:endParaRPr lang="zh-CN" altLang="en-US"/>
        </a:p>
      </dgm:t>
    </dgm:pt>
    <dgm:pt modelId="{11A2E2EA-4DEB-A148-93E2-CC35ABA6BADA}">
      <dgm:prSet phldrT="[文本]"/>
      <dgm:spPr/>
      <dgm:t>
        <a:bodyPr/>
        <a:lstStyle/>
        <a:p>
          <a:r>
            <a:rPr lang="zh-CN" altLang="en-US" dirty="0" smtClean="0"/>
            <a:t>根据页面上注解附加的参数和导航时传入的参数，对应生成规则，包装参数，设置动画等。最后调用系统 </a:t>
          </a:r>
          <a:r>
            <a:rPr lang="en-US" altLang="zh-CN" dirty="0" smtClean="0"/>
            <a:t>Intent</a:t>
          </a:r>
          <a:r>
            <a:rPr lang="zh-CN" altLang="en-US" dirty="0" smtClean="0"/>
            <a:t> 跳转。</a:t>
          </a:r>
          <a:endParaRPr lang="zh-CN" altLang="en-US" dirty="0"/>
        </a:p>
      </dgm:t>
    </dgm:pt>
    <dgm:pt modelId="{A28E6327-6B1F-B144-A236-AEB1FF5E1CE1}" type="parTrans" cxnId="{068A71B4-B6CA-FE45-B77B-2E76B6750795}">
      <dgm:prSet/>
      <dgm:spPr/>
      <dgm:t>
        <a:bodyPr/>
        <a:lstStyle/>
        <a:p>
          <a:endParaRPr lang="zh-CN" altLang="en-US"/>
        </a:p>
      </dgm:t>
    </dgm:pt>
    <dgm:pt modelId="{49B3D407-3D98-F541-ADD6-CF2C09B6FF46}" type="sibTrans" cxnId="{068A71B4-B6CA-FE45-B77B-2E76B6750795}">
      <dgm:prSet/>
      <dgm:spPr/>
      <dgm:t>
        <a:bodyPr/>
        <a:lstStyle/>
        <a:p>
          <a:endParaRPr lang="zh-CN" altLang="en-US"/>
        </a:p>
      </dgm:t>
    </dgm:pt>
    <dgm:pt modelId="{C0D7C0F4-1490-CF4E-9F88-212C085B9D87}" type="pres">
      <dgm:prSet presAssocID="{B4921022-A94B-8A4A-8B52-C1C6C51FBB3E}" presName="diagram" presStyleCnt="0">
        <dgm:presLayoutVars>
          <dgm:dir/>
          <dgm:resizeHandles val="exact"/>
        </dgm:presLayoutVars>
      </dgm:prSet>
      <dgm:spPr/>
      <dgm:t>
        <a:bodyPr/>
        <a:lstStyle/>
        <a:p>
          <a:endParaRPr lang="zh-CN" altLang="en-US"/>
        </a:p>
      </dgm:t>
    </dgm:pt>
    <dgm:pt modelId="{3CE5F372-B034-1641-BDDA-555C8512ED32}" type="pres">
      <dgm:prSet presAssocID="{97FC8163-BD8C-E544-8D2B-820432F87480}" presName="node" presStyleLbl="node1" presStyleIdx="0" presStyleCnt="5">
        <dgm:presLayoutVars>
          <dgm:bulletEnabled val="1"/>
        </dgm:presLayoutVars>
      </dgm:prSet>
      <dgm:spPr/>
      <dgm:t>
        <a:bodyPr/>
        <a:lstStyle/>
        <a:p>
          <a:endParaRPr lang="zh-CN" altLang="en-US"/>
        </a:p>
      </dgm:t>
    </dgm:pt>
    <dgm:pt modelId="{CF767AB9-C17A-7340-834C-34ED0C439BF0}" type="pres">
      <dgm:prSet presAssocID="{C652197D-CC80-614A-B435-9703CF8C8F16}" presName="sibTrans" presStyleLbl="sibTrans2D1" presStyleIdx="0" presStyleCnt="4"/>
      <dgm:spPr/>
      <dgm:t>
        <a:bodyPr/>
        <a:lstStyle/>
        <a:p>
          <a:endParaRPr lang="zh-CN" altLang="en-US"/>
        </a:p>
      </dgm:t>
    </dgm:pt>
    <dgm:pt modelId="{2B391116-412E-744C-84C1-7157D76CBF55}" type="pres">
      <dgm:prSet presAssocID="{C652197D-CC80-614A-B435-9703CF8C8F16}" presName="connectorText" presStyleLbl="sibTrans2D1" presStyleIdx="0" presStyleCnt="4"/>
      <dgm:spPr/>
      <dgm:t>
        <a:bodyPr/>
        <a:lstStyle/>
        <a:p>
          <a:endParaRPr lang="zh-CN" altLang="en-US"/>
        </a:p>
      </dgm:t>
    </dgm:pt>
    <dgm:pt modelId="{ACE6E869-4C3D-A143-A101-0FC90E2E1D90}" type="pres">
      <dgm:prSet presAssocID="{54477C2C-B8A8-9344-87F7-E45B067309A5}" presName="node" presStyleLbl="node1" presStyleIdx="1" presStyleCnt="5">
        <dgm:presLayoutVars>
          <dgm:bulletEnabled val="1"/>
        </dgm:presLayoutVars>
      </dgm:prSet>
      <dgm:spPr/>
      <dgm:t>
        <a:bodyPr/>
        <a:lstStyle/>
        <a:p>
          <a:endParaRPr lang="zh-CN" altLang="en-US"/>
        </a:p>
      </dgm:t>
    </dgm:pt>
    <dgm:pt modelId="{7FB78681-5189-B24E-B126-D0D3BAE1269A}" type="pres">
      <dgm:prSet presAssocID="{5131DD5A-A84E-4D42-B91A-C94FE31C44EB}" presName="sibTrans" presStyleLbl="sibTrans2D1" presStyleIdx="1" presStyleCnt="4"/>
      <dgm:spPr/>
      <dgm:t>
        <a:bodyPr/>
        <a:lstStyle/>
        <a:p>
          <a:endParaRPr lang="zh-CN" altLang="en-US"/>
        </a:p>
      </dgm:t>
    </dgm:pt>
    <dgm:pt modelId="{37C1FDD4-5112-7C41-99BE-7A52B2ACAEFF}" type="pres">
      <dgm:prSet presAssocID="{5131DD5A-A84E-4D42-B91A-C94FE31C44EB}" presName="connectorText" presStyleLbl="sibTrans2D1" presStyleIdx="1" presStyleCnt="4"/>
      <dgm:spPr/>
      <dgm:t>
        <a:bodyPr/>
        <a:lstStyle/>
        <a:p>
          <a:endParaRPr lang="zh-CN" altLang="en-US"/>
        </a:p>
      </dgm:t>
    </dgm:pt>
    <dgm:pt modelId="{CABD3678-BFC4-E749-8E10-E2B140B9FEF3}" type="pres">
      <dgm:prSet presAssocID="{9744270D-C2C7-9649-A991-860D16B0287C}" presName="node" presStyleLbl="node1" presStyleIdx="2" presStyleCnt="5">
        <dgm:presLayoutVars>
          <dgm:bulletEnabled val="1"/>
        </dgm:presLayoutVars>
      </dgm:prSet>
      <dgm:spPr/>
      <dgm:t>
        <a:bodyPr/>
        <a:lstStyle/>
        <a:p>
          <a:endParaRPr lang="zh-CN" altLang="en-US"/>
        </a:p>
      </dgm:t>
    </dgm:pt>
    <dgm:pt modelId="{494E466D-7386-C24E-88DC-8302ED81F1A3}" type="pres">
      <dgm:prSet presAssocID="{449F0B0E-9AE3-7F4C-B25C-F80A380ED59F}" presName="sibTrans" presStyleLbl="sibTrans2D1" presStyleIdx="2" presStyleCnt="4"/>
      <dgm:spPr/>
      <dgm:t>
        <a:bodyPr/>
        <a:lstStyle/>
        <a:p>
          <a:endParaRPr lang="zh-CN" altLang="en-US"/>
        </a:p>
      </dgm:t>
    </dgm:pt>
    <dgm:pt modelId="{3A47EEE6-72E0-3848-9250-B78EFCB979C0}" type="pres">
      <dgm:prSet presAssocID="{449F0B0E-9AE3-7F4C-B25C-F80A380ED59F}" presName="connectorText" presStyleLbl="sibTrans2D1" presStyleIdx="2" presStyleCnt="4"/>
      <dgm:spPr/>
      <dgm:t>
        <a:bodyPr/>
        <a:lstStyle/>
        <a:p>
          <a:endParaRPr lang="zh-CN" altLang="en-US"/>
        </a:p>
      </dgm:t>
    </dgm:pt>
    <dgm:pt modelId="{6F5F3DB3-EC7E-B248-827A-8B0EF382E3B8}" type="pres">
      <dgm:prSet presAssocID="{AA925358-94C4-324A-89A6-F02FE3E7970E}" presName="node" presStyleLbl="node1" presStyleIdx="3" presStyleCnt="5">
        <dgm:presLayoutVars>
          <dgm:bulletEnabled val="1"/>
        </dgm:presLayoutVars>
      </dgm:prSet>
      <dgm:spPr/>
      <dgm:t>
        <a:bodyPr/>
        <a:lstStyle/>
        <a:p>
          <a:endParaRPr lang="zh-CN" altLang="en-US"/>
        </a:p>
      </dgm:t>
    </dgm:pt>
    <dgm:pt modelId="{862F63AF-AA3A-A94D-BB45-65F384BAE412}" type="pres">
      <dgm:prSet presAssocID="{AE9F513A-CF7A-B54D-973B-DBAF68A9A6C5}" presName="sibTrans" presStyleLbl="sibTrans2D1" presStyleIdx="3" presStyleCnt="4"/>
      <dgm:spPr/>
      <dgm:t>
        <a:bodyPr/>
        <a:lstStyle/>
        <a:p>
          <a:endParaRPr lang="zh-CN" altLang="en-US"/>
        </a:p>
      </dgm:t>
    </dgm:pt>
    <dgm:pt modelId="{E43FD8F9-C06B-D649-B050-35B2B8D03475}" type="pres">
      <dgm:prSet presAssocID="{AE9F513A-CF7A-B54D-973B-DBAF68A9A6C5}" presName="connectorText" presStyleLbl="sibTrans2D1" presStyleIdx="3" presStyleCnt="4"/>
      <dgm:spPr/>
      <dgm:t>
        <a:bodyPr/>
        <a:lstStyle/>
        <a:p>
          <a:endParaRPr lang="zh-CN" altLang="en-US"/>
        </a:p>
      </dgm:t>
    </dgm:pt>
    <dgm:pt modelId="{D8969B21-51D6-854E-B2F5-9A1011E8DD14}" type="pres">
      <dgm:prSet presAssocID="{11A2E2EA-4DEB-A148-93E2-CC35ABA6BADA}" presName="node" presStyleLbl="node1" presStyleIdx="4" presStyleCnt="5">
        <dgm:presLayoutVars>
          <dgm:bulletEnabled val="1"/>
        </dgm:presLayoutVars>
      </dgm:prSet>
      <dgm:spPr/>
      <dgm:t>
        <a:bodyPr/>
        <a:lstStyle/>
        <a:p>
          <a:endParaRPr lang="zh-CN" altLang="en-US"/>
        </a:p>
      </dgm:t>
    </dgm:pt>
  </dgm:ptLst>
  <dgm:cxnLst>
    <dgm:cxn modelId="{2E450439-1B22-BA4D-969B-15ACC34FBC26}" type="presOf" srcId="{AE9F513A-CF7A-B54D-973B-DBAF68A9A6C5}" destId="{E43FD8F9-C06B-D649-B050-35B2B8D03475}" srcOrd="1" destOrd="0" presId="urn:microsoft.com/office/officeart/2005/8/layout/process5"/>
    <dgm:cxn modelId="{0DA7BFD5-EC56-9A42-BE09-C5E44EA9C059}" type="presOf" srcId="{449F0B0E-9AE3-7F4C-B25C-F80A380ED59F}" destId="{3A47EEE6-72E0-3848-9250-B78EFCB979C0}" srcOrd="1" destOrd="0" presId="urn:microsoft.com/office/officeart/2005/8/layout/process5"/>
    <dgm:cxn modelId="{7358DA6D-FBF0-5848-9A9E-76FE445085D3}" type="presOf" srcId="{97FC8163-BD8C-E544-8D2B-820432F87480}" destId="{3CE5F372-B034-1641-BDDA-555C8512ED32}" srcOrd="0" destOrd="0" presId="urn:microsoft.com/office/officeart/2005/8/layout/process5"/>
    <dgm:cxn modelId="{92F0239E-3CE3-0243-84EF-0518DF1248CC}" type="presOf" srcId="{5131DD5A-A84E-4D42-B91A-C94FE31C44EB}" destId="{7FB78681-5189-B24E-B126-D0D3BAE1269A}" srcOrd="0" destOrd="0" presId="urn:microsoft.com/office/officeart/2005/8/layout/process5"/>
    <dgm:cxn modelId="{BE298350-9B99-2745-8DAC-291765F5B287}" type="presOf" srcId="{AE9F513A-CF7A-B54D-973B-DBAF68A9A6C5}" destId="{862F63AF-AA3A-A94D-BB45-65F384BAE412}" srcOrd="0" destOrd="0" presId="urn:microsoft.com/office/officeart/2005/8/layout/process5"/>
    <dgm:cxn modelId="{71EE37A0-BDF9-5F4C-91ED-C17BB776FC78}" type="presOf" srcId="{C652197D-CC80-614A-B435-9703CF8C8F16}" destId="{2B391116-412E-744C-84C1-7157D76CBF55}" srcOrd="1" destOrd="0" presId="urn:microsoft.com/office/officeart/2005/8/layout/process5"/>
    <dgm:cxn modelId="{10741799-795B-8448-B5B4-7761D2E732F3}" type="presOf" srcId="{C652197D-CC80-614A-B435-9703CF8C8F16}" destId="{CF767AB9-C17A-7340-834C-34ED0C439BF0}" srcOrd="0" destOrd="0" presId="urn:microsoft.com/office/officeart/2005/8/layout/process5"/>
    <dgm:cxn modelId="{3E0D9A4E-A3E4-094B-B6E4-7C5683F62FE9}" srcId="{B4921022-A94B-8A4A-8B52-C1C6C51FBB3E}" destId="{97FC8163-BD8C-E544-8D2B-820432F87480}" srcOrd="0" destOrd="0" parTransId="{E99E3FD7-E593-4F4D-AE7B-DEE63A32917C}" sibTransId="{C652197D-CC80-614A-B435-9703CF8C8F16}"/>
    <dgm:cxn modelId="{FA8205AE-E4AA-734D-B48F-ACE12E19449B}" type="presOf" srcId="{AA925358-94C4-324A-89A6-F02FE3E7970E}" destId="{6F5F3DB3-EC7E-B248-827A-8B0EF382E3B8}" srcOrd="0" destOrd="0" presId="urn:microsoft.com/office/officeart/2005/8/layout/process5"/>
    <dgm:cxn modelId="{E8B2412F-3FD9-1F43-8903-8D7494C450A0}" srcId="{B4921022-A94B-8A4A-8B52-C1C6C51FBB3E}" destId="{54477C2C-B8A8-9344-87F7-E45B067309A5}" srcOrd="1" destOrd="0" parTransId="{C3D25A90-0918-8A4F-9CBC-FC1AC847E825}" sibTransId="{5131DD5A-A84E-4D42-B91A-C94FE31C44EB}"/>
    <dgm:cxn modelId="{EA309111-A29A-0A46-855F-178CE7199C1C}" srcId="{B4921022-A94B-8A4A-8B52-C1C6C51FBB3E}" destId="{AA925358-94C4-324A-89A6-F02FE3E7970E}" srcOrd="3" destOrd="0" parTransId="{DC02845A-9A15-C842-8543-F81BA9EE9A7D}" sibTransId="{AE9F513A-CF7A-B54D-973B-DBAF68A9A6C5}"/>
    <dgm:cxn modelId="{1038A37F-7351-1F44-94B3-B126C9433F57}" type="presOf" srcId="{B4921022-A94B-8A4A-8B52-C1C6C51FBB3E}" destId="{C0D7C0F4-1490-CF4E-9F88-212C085B9D87}" srcOrd="0" destOrd="0" presId="urn:microsoft.com/office/officeart/2005/8/layout/process5"/>
    <dgm:cxn modelId="{8961B10E-7715-114C-B406-4EE060252CEB}" type="presOf" srcId="{5131DD5A-A84E-4D42-B91A-C94FE31C44EB}" destId="{37C1FDD4-5112-7C41-99BE-7A52B2ACAEFF}" srcOrd="1" destOrd="0" presId="urn:microsoft.com/office/officeart/2005/8/layout/process5"/>
    <dgm:cxn modelId="{43F673F0-E0BA-DE43-B2A7-8D0A36F410C0}" type="presOf" srcId="{11A2E2EA-4DEB-A148-93E2-CC35ABA6BADA}" destId="{D8969B21-51D6-854E-B2F5-9A1011E8DD14}" srcOrd="0" destOrd="0" presId="urn:microsoft.com/office/officeart/2005/8/layout/process5"/>
    <dgm:cxn modelId="{B8DB704A-F9D5-174B-A617-A9499EE5C26E}" type="presOf" srcId="{54477C2C-B8A8-9344-87F7-E45B067309A5}" destId="{ACE6E869-4C3D-A143-A101-0FC90E2E1D90}" srcOrd="0" destOrd="0" presId="urn:microsoft.com/office/officeart/2005/8/layout/process5"/>
    <dgm:cxn modelId="{068A71B4-B6CA-FE45-B77B-2E76B6750795}" srcId="{B4921022-A94B-8A4A-8B52-C1C6C51FBB3E}" destId="{11A2E2EA-4DEB-A148-93E2-CC35ABA6BADA}" srcOrd="4" destOrd="0" parTransId="{A28E6327-6B1F-B144-A236-AEB1FF5E1CE1}" sibTransId="{49B3D407-3D98-F541-ADD6-CF2C09B6FF46}"/>
    <dgm:cxn modelId="{DDBF8AF1-DB52-944B-BCEE-A1A91522F0A9}" srcId="{B4921022-A94B-8A4A-8B52-C1C6C51FBB3E}" destId="{9744270D-C2C7-9649-A991-860D16B0287C}" srcOrd="2" destOrd="0" parTransId="{6AF79A4B-05C9-9049-801F-F4A4C9B6F133}" sibTransId="{449F0B0E-9AE3-7F4C-B25C-F80A380ED59F}"/>
    <dgm:cxn modelId="{EC34CFF1-5D61-CA48-B2DD-737935698A54}" type="presOf" srcId="{9744270D-C2C7-9649-A991-860D16B0287C}" destId="{CABD3678-BFC4-E749-8E10-E2B140B9FEF3}" srcOrd="0" destOrd="0" presId="urn:microsoft.com/office/officeart/2005/8/layout/process5"/>
    <dgm:cxn modelId="{8F24234F-7067-B541-8AE6-66EE1E0CE385}" type="presOf" srcId="{449F0B0E-9AE3-7F4C-B25C-F80A380ED59F}" destId="{494E466D-7386-C24E-88DC-8302ED81F1A3}" srcOrd="0" destOrd="0" presId="urn:microsoft.com/office/officeart/2005/8/layout/process5"/>
    <dgm:cxn modelId="{6175E7EE-3D4D-4946-B9D7-C0D1630A7329}" type="presParOf" srcId="{C0D7C0F4-1490-CF4E-9F88-212C085B9D87}" destId="{3CE5F372-B034-1641-BDDA-555C8512ED32}" srcOrd="0" destOrd="0" presId="urn:microsoft.com/office/officeart/2005/8/layout/process5"/>
    <dgm:cxn modelId="{D4911BD7-0960-A040-ADAF-C125AB5760A1}" type="presParOf" srcId="{C0D7C0F4-1490-CF4E-9F88-212C085B9D87}" destId="{CF767AB9-C17A-7340-834C-34ED0C439BF0}" srcOrd="1" destOrd="0" presId="urn:microsoft.com/office/officeart/2005/8/layout/process5"/>
    <dgm:cxn modelId="{CB1A175F-3C19-2E46-AEBC-00C157493E92}" type="presParOf" srcId="{CF767AB9-C17A-7340-834C-34ED0C439BF0}" destId="{2B391116-412E-744C-84C1-7157D76CBF55}" srcOrd="0" destOrd="0" presId="urn:microsoft.com/office/officeart/2005/8/layout/process5"/>
    <dgm:cxn modelId="{D58CE5F4-1CD1-284E-99D9-67BFD774EB36}" type="presParOf" srcId="{C0D7C0F4-1490-CF4E-9F88-212C085B9D87}" destId="{ACE6E869-4C3D-A143-A101-0FC90E2E1D90}" srcOrd="2" destOrd="0" presId="urn:microsoft.com/office/officeart/2005/8/layout/process5"/>
    <dgm:cxn modelId="{431B7C96-B2CB-7649-B114-B334EE2B2D44}" type="presParOf" srcId="{C0D7C0F4-1490-CF4E-9F88-212C085B9D87}" destId="{7FB78681-5189-B24E-B126-D0D3BAE1269A}" srcOrd="3" destOrd="0" presId="urn:microsoft.com/office/officeart/2005/8/layout/process5"/>
    <dgm:cxn modelId="{C007A28B-D5AC-8C48-9877-546D9CD26743}" type="presParOf" srcId="{7FB78681-5189-B24E-B126-D0D3BAE1269A}" destId="{37C1FDD4-5112-7C41-99BE-7A52B2ACAEFF}" srcOrd="0" destOrd="0" presId="urn:microsoft.com/office/officeart/2005/8/layout/process5"/>
    <dgm:cxn modelId="{CB4DB642-56D9-5C4F-A8B7-FED49CF9926D}" type="presParOf" srcId="{C0D7C0F4-1490-CF4E-9F88-212C085B9D87}" destId="{CABD3678-BFC4-E749-8E10-E2B140B9FEF3}" srcOrd="4" destOrd="0" presId="urn:microsoft.com/office/officeart/2005/8/layout/process5"/>
    <dgm:cxn modelId="{1182152E-DD3D-FA4B-80C4-024DCC1D550E}" type="presParOf" srcId="{C0D7C0F4-1490-CF4E-9F88-212C085B9D87}" destId="{494E466D-7386-C24E-88DC-8302ED81F1A3}" srcOrd="5" destOrd="0" presId="urn:microsoft.com/office/officeart/2005/8/layout/process5"/>
    <dgm:cxn modelId="{A7AB6F1F-4DD8-984F-B6D3-F2DEBEF7674B}" type="presParOf" srcId="{494E466D-7386-C24E-88DC-8302ED81F1A3}" destId="{3A47EEE6-72E0-3848-9250-B78EFCB979C0}" srcOrd="0" destOrd="0" presId="urn:microsoft.com/office/officeart/2005/8/layout/process5"/>
    <dgm:cxn modelId="{ABB2D16B-F958-E946-9E40-4F372536B986}" type="presParOf" srcId="{C0D7C0F4-1490-CF4E-9F88-212C085B9D87}" destId="{6F5F3DB3-EC7E-B248-827A-8B0EF382E3B8}" srcOrd="6" destOrd="0" presId="urn:microsoft.com/office/officeart/2005/8/layout/process5"/>
    <dgm:cxn modelId="{E3E91AEC-E4DA-134C-A69C-78B5845433BD}" type="presParOf" srcId="{C0D7C0F4-1490-CF4E-9F88-212C085B9D87}" destId="{862F63AF-AA3A-A94D-BB45-65F384BAE412}" srcOrd="7" destOrd="0" presId="urn:microsoft.com/office/officeart/2005/8/layout/process5"/>
    <dgm:cxn modelId="{4E468599-056A-FE4C-8E65-A54A795488A0}" type="presParOf" srcId="{862F63AF-AA3A-A94D-BB45-65F384BAE412}" destId="{E43FD8F9-C06B-D649-B050-35B2B8D03475}" srcOrd="0" destOrd="0" presId="urn:microsoft.com/office/officeart/2005/8/layout/process5"/>
    <dgm:cxn modelId="{7487EE85-40BB-A445-A66D-407BABD37972}" type="presParOf" srcId="{C0D7C0F4-1490-CF4E-9F88-212C085B9D87}" destId="{D8969B21-51D6-854E-B2F5-9A1011E8DD14}" srcOrd="8"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1FF746-67E7-7F4E-821C-F00B5B1D9B23}" type="doc">
      <dgm:prSet loTypeId="urn:microsoft.com/office/officeart/2005/8/layout/chevron1" loCatId="" qsTypeId="urn:microsoft.com/office/officeart/2005/8/quickstyle/simple4" qsCatId="simple" csTypeId="urn:microsoft.com/office/officeart/2005/8/colors/accent1_2" csCatId="accent1" phldr="1"/>
      <dgm:spPr/>
    </dgm:pt>
    <dgm:pt modelId="{D12EFFAC-1BB2-7542-96B9-DCDE96C65618}">
      <dgm:prSet phldrT="[文本]"/>
      <dgm:spPr/>
      <dgm:t>
        <a:bodyPr/>
        <a:lstStyle/>
        <a:p>
          <a:r>
            <a:rPr lang="zh-CN" altLang="en-US" dirty="0" smtClean="0"/>
            <a:t>页面注册</a:t>
          </a:r>
          <a:endParaRPr lang="zh-CN" altLang="en-US" dirty="0"/>
        </a:p>
      </dgm:t>
    </dgm:pt>
    <dgm:pt modelId="{C14F231C-AC78-E249-98E2-49AA1F2F83C6}" type="parTrans" cxnId="{76C3F27E-1F13-A94B-9CF2-1C771354FDE5}">
      <dgm:prSet/>
      <dgm:spPr/>
      <dgm:t>
        <a:bodyPr/>
        <a:lstStyle/>
        <a:p>
          <a:endParaRPr lang="zh-CN" altLang="en-US"/>
        </a:p>
      </dgm:t>
    </dgm:pt>
    <dgm:pt modelId="{FFA36F5B-24BC-AD4D-82ED-2AF255EAC8FB}" type="sibTrans" cxnId="{76C3F27E-1F13-A94B-9CF2-1C771354FDE5}">
      <dgm:prSet/>
      <dgm:spPr/>
      <dgm:t>
        <a:bodyPr/>
        <a:lstStyle/>
        <a:p>
          <a:endParaRPr lang="zh-CN" altLang="en-US"/>
        </a:p>
      </dgm:t>
    </dgm:pt>
    <dgm:pt modelId="{AE1251EC-AAC3-864B-83FF-69711F4B24B9}">
      <dgm:prSet phldrT="[文本]"/>
      <dgm:spPr/>
      <dgm:t>
        <a:bodyPr/>
        <a:lstStyle/>
        <a:p>
          <a:r>
            <a:rPr lang="zh-CN" altLang="en-US" dirty="0" smtClean="0"/>
            <a:t>页面导航</a:t>
          </a:r>
          <a:endParaRPr lang="zh-CN" altLang="en-US" dirty="0"/>
        </a:p>
      </dgm:t>
    </dgm:pt>
    <dgm:pt modelId="{9A65C578-9400-274B-AA64-D084BCB2F1F3}" type="parTrans" cxnId="{A27A0D24-F09D-E848-BCB4-EBB801D72D82}">
      <dgm:prSet/>
      <dgm:spPr/>
      <dgm:t>
        <a:bodyPr/>
        <a:lstStyle/>
        <a:p>
          <a:endParaRPr lang="zh-CN" altLang="en-US"/>
        </a:p>
      </dgm:t>
    </dgm:pt>
    <dgm:pt modelId="{A68D172C-7DE1-EC49-B10E-ACE440CBA290}" type="sibTrans" cxnId="{A27A0D24-F09D-E848-BCB4-EBB801D72D82}">
      <dgm:prSet/>
      <dgm:spPr/>
      <dgm:t>
        <a:bodyPr/>
        <a:lstStyle/>
        <a:p>
          <a:endParaRPr lang="zh-CN" altLang="en-US"/>
        </a:p>
      </dgm:t>
    </dgm:pt>
    <dgm:pt modelId="{A194EEDF-AC95-6C4F-B62A-8BA22534FE87}">
      <dgm:prSet/>
      <dgm:spPr/>
      <dgm:t>
        <a:bodyPr/>
        <a:lstStyle/>
        <a:p>
          <a:r>
            <a:rPr lang="zh-CN" altLang="en-US" dirty="0" smtClean="0"/>
            <a:t>页面发现</a:t>
          </a:r>
          <a:endParaRPr lang="zh-CN" altLang="en-US" dirty="0"/>
        </a:p>
      </dgm:t>
    </dgm:pt>
    <dgm:pt modelId="{16E5AAE7-769C-744B-A108-A06E2CB03EFF}" type="parTrans" cxnId="{298F6E07-716C-6E41-909A-36AFFC71484C}">
      <dgm:prSet/>
      <dgm:spPr/>
      <dgm:t>
        <a:bodyPr/>
        <a:lstStyle/>
        <a:p>
          <a:endParaRPr lang="zh-CN" altLang="en-US"/>
        </a:p>
      </dgm:t>
    </dgm:pt>
    <dgm:pt modelId="{D958E10E-7641-A040-973B-D86FDCB680BE}" type="sibTrans" cxnId="{298F6E07-716C-6E41-909A-36AFFC71484C}">
      <dgm:prSet/>
      <dgm:spPr/>
      <dgm:t>
        <a:bodyPr/>
        <a:lstStyle/>
        <a:p>
          <a:endParaRPr lang="zh-CN" altLang="en-US"/>
        </a:p>
      </dgm:t>
    </dgm:pt>
    <dgm:pt modelId="{C14F69F8-02B4-5143-AB2A-59E6AB80AD1D}" type="pres">
      <dgm:prSet presAssocID="{3E1FF746-67E7-7F4E-821C-F00B5B1D9B23}" presName="Name0" presStyleCnt="0">
        <dgm:presLayoutVars>
          <dgm:dir/>
          <dgm:animLvl val="lvl"/>
          <dgm:resizeHandles val="exact"/>
        </dgm:presLayoutVars>
      </dgm:prSet>
      <dgm:spPr/>
    </dgm:pt>
    <dgm:pt modelId="{4CE8C055-690B-534F-9940-403B7497DBCA}" type="pres">
      <dgm:prSet presAssocID="{D12EFFAC-1BB2-7542-96B9-DCDE96C65618}" presName="parTxOnly" presStyleLbl="node1" presStyleIdx="0" presStyleCnt="3">
        <dgm:presLayoutVars>
          <dgm:chMax val="0"/>
          <dgm:chPref val="0"/>
          <dgm:bulletEnabled val="1"/>
        </dgm:presLayoutVars>
      </dgm:prSet>
      <dgm:spPr/>
      <dgm:t>
        <a:bodyPr/>
        <a:lstStyle/>
        <a:p>
          <a:endParaRPr lang="zh-CN" altLang="en-US"/>
        </a:p>
      </dgm:t>
    </dgm:pt>
    <dgm:pt modelId="{88967436-682C-034A-AC1F-9A2107173F5C}" type="pres">
      <dgm:prSet presAssocID="{FFA36F5B-24BC-AD4D-82ED-2AF255EAC8FB}" presName="parTxOnlySpace" presStyleCnt="0"/>
      <dgm:spPr/>
    </dgm:pt>
    <dgm:pt modelId="{E49EAFE9-330C-424A-902B-AA0F37B03A0D}" type="pres">
      <dgm:prSet presAssocID="{A194EEDF-AC95-6C4F-B62A-8BA22534FE87}" presName="parTxOnly" presStyleLbl="node1" presStyleIdx="1" presStyleCnt="3">
        <dgm:presLayoutVars>
          <dgm:chMax val="0"/>
          <dgm:chPref val="0"/>
          <dgm:bulletEnabled val="1"/>
        </dgm:presLayoutVars>
      </dgm:prSet>
      <dgm:spPr/>
      <dgm:t>
        <a:bodyPr/>
        <a:lstStyle/>
        <a:p>
          <a:endParaRPr lang="zh-CN" altLang="en-US"/>
        </a:p>
      </dgm:t>
    </dgm:pt>
    <dgm:pt modelId="{9D6F1ADA-319D-9B41-95B4-B1E1C34B84B0}" type="pres">
      <dgm:prSet presAssocID="{D958E10E-7641-A040-973B-D86FDCB680BE}" presName="parTxOnlySpace" presStyleCnt="0"/>
      <dgm:spPr/>
    </dgm:pt>
    <dgm:pt modelId="{10B6EE2A-7E0D-3441-A338-C378413317B5}" type="pres">
      <dgm:prSet presAssocID="{AE1251EC-AAC3-864B-83FF-69711F4B24B9}" presName="parTxOnly" presStyleLbl="node1" presStyleIdx="2" presStyleCnt="3">
        <dgm:presLayoutVars>
          <dgm:chMax val="0"/>
          <dgm:chPref val="0"/>
          <dgm:bulletEnabled val="1"/>
        </dgm:presLayoutVars>
      </dgm:prSet>
      <dgm:spPr/>
      <dgm:t>
        <a:bodyPr/>
        <a:lstStyle/>
        <a:p>
          <a:endParaRPr lang="zh-CN" altLang="en-US"/>
        </a:p>
      </dgm:t>
    </dgm:pt>
  </dgm:ptLst>
  <dgm:cxnLst>
    <dgm:cxn modelId="{F1D5539F-627D-4F45-94CB-7E142C20327C}" type="presOf" srcId="{3E1FF746-67E7-7F4E-821C-F00B5B1D9B23}" destId="{C14F69F8-02B4-5143-AB2A-59E6AB80AD1D}" srcOrd="0" destOrd="0" presId="urn:microsoft.com/office/officeart/2005/8/layout/chevron1"/>
    <dgm:cxn modelId="{76C3F27E-1F13-A94B-9CF2-1C771354FDE5}" srcId="{3E1FF746-67E7-7F4E-821C-F00B5B1D9B23}" destId="{D12EFFAC-1BB2-7542-96B9-DCDE96C65618}" srcOrd="0" destOrd="0" parTransId="{C14F231C-AC78-E249-98E2-49AA1F2F83C6}" sibTransId="{FFA36F5B-24BC-AD4D-82ED-2AF255EAC8FB}"/>
    <dgm:cxn modelId="{C27EAF1E-AC1F-DD47-9E8C-9F189C21FC6D}" type="presOf" srcId="{A194EEDF-AC95-6C4F-B62A-8BA22534FE87}" destId="{E49EAFE9-330C-424A-902B-AA0F37B03A0D}" srcOrd="0" destOrd="0" presId="urn:microsoft.com/office/officeart/2005/8/layout/chevron1"/>
    <dgm:cxn modelId="{105BA16A-2650-3C45-80B2-D046359A3A89}" type="presOf" srcId="{AE1251EC-AAC3-864B-83FF-69711F4B24B9}" destId="{10B6EE2A-7E0D-3441-A338-C378413317B5}" srcOrd="0" destOrd="0" presId="urn:microsoft.com/office/officeart/2005/8/layout/chevron1"/>
    <dgm:cxn modelId="{298F6E07-716C-6E41-909A-36AFFC71484C}" srcId="{3E1FF746-67E7-7F4E-821C-F00B5B1D9B23}" destId="{A194EEDF-AC95-6C4F-B62A-8BA22534FE87}" srcOrd="1" destOrd="0" parTransId="{16E5AAE7-769C-744B-A108-A06E2CB03EFF}" sibTransId="{D958E10E-7641-A040-973B-D86FDCB680BE}"/>
    <dgm:cxn modelId="{AB8EE2F6-1DB9-F143-92D6-D9673EB056C8}" type="presOf" srcId="{D12EFFAC-1BB2-7542-96B9-DCDE96C65618}" destId="{4CE8C055-690B-534F-9940-403B7497DBCA}" srcOrd="0" destOrd="0" presId="urn:microsoft.com/office/officeart/2005/8/layout/chevron1"/>
    <dgm:cxn modelId="{A27A0D24-F09D-E848-BCB4-EBB801D72D82}" srcId="{3E1FF746-67E7-7F4E-821C-F00B5B1D9B23}" destId="{AE1251EC-AAC3-864B-83FF-69711F4B24B9}" srcOrd="2" destOrd="0" parTransId="{9A65C578-9400-274B-AA64-D084BCB2F1F3}" sibTransId="{A68D172C-7DE1-EC49-B10E-ACE440CBA290}"/>
    <dgm:cxn modelId="{161046F2-32A5-9C40-891A-F64A2C1B2E7E}" type="presParOf" srcId="{C14F69F8-02B4-5143-AB2A-59E6AB80AD1D}" destId="{4CE8C055-690B-534F-9940-403B7497DBCA}" srcOrd="0" destOrd="0" presId="urn:microsoft.com/office/officeart/2005/8/layout/chevron1"/>
    <dgm:cxn modelId="{B7BC6C29-D6E7-7E45-AA31-6EC498DF8F51}" type="presParOf" srcId="{C14F69F8-02B4-5143-AB2A-59E6AB80AD1D}" destId="{88967436-682C-034A-AC1F-9A2107173F5C}" srcOrd="1" destOrd="0" presId="urn:microsoft.com/office/officeart/2005/8/layout/chevron1"/>
    <dgm:cxn modelId="{71CE70D8-1815-6C4B-85D9-4BA2EDCB9360}" type="presParOf" srcId="{C14F69F8-02B4-5143-AB2A-59E6AB80AD1D}" destId="{E49EAFE9-330C-424A-902B-AA0F37B03A0D}" srcOrd="2" destOrd="0" presId="urn:microsoft.com/office/officeart/2005/8/layout/chevron1"/>
    <dgm:cxn modelId="{711BF682-95E6-CE46-9AC3-54A7E3D55CC6}" type="presParOf" srcId="{C14F69F8-02B4-5143-AB2A-59E6AB80AD1D}" destId="{9D6F1ADA-319D-9B41-95B4-B1E1C34B84B0}" srcOrd="3" destOrd="0" presId="urn:microsoft.com/office/officeart/2005/8/layout/chevron1"/>
    <dgm:cxn modelId="{7AC564F6-D981-6D4C-B31D-82175C6660C8}" type="presParOf" srcId="{C14F69F8-02B4-5143-AB2A-59E6AB80AD1D}" destId="{10B6EE2A-7E0D-3441-A338-C378413317B5}"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7DD99-A269-664A-96D3-1589FADF2E66}" type="doc">
      <dgm:prSet loTypeId="urn:microsoft.com/office/officeart/2008/layout/AlternatingHexagons" loCatId="" qsTypeId="urn:microsoft.com/office/officeart/2005/8/quickstyle/simple4" qsCatId="simple" csTypeId="urn:microsoft.com/office/officeart/2005/8/colors/accent1_2" csCatId="accent1" phldr="1"/>
      <dgm:spPr/>
      <dgm:t>
        <a:bodyPr/>
        <a:lstStyle/>
        <a:p>
          <a:endParaRPr lang="zh-CN" altLang="en-US"/>
        </a:p>
      </dgm:t>
    </dgm:pt>
    <dgm:pt modelId="{E1757FD3-136F-BF4A-AFB1-C658A3CCCE5F}">
      <dgm:prSet phldrT="[文本]"/>
      <dgm:spPr/>
      <dgm:t>
        <a:bodyPr/>
        <a:lstStyle/>
        <a:p>
          <a:r>
            <a:rPr lang="zh-CN" altLang="en-US" dirty="0" smtClean="0"/>
            <a:t>组件化</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9C7F626-5619-7842-A934-236E1A512DAC}" type="parTrans" cxnId="{12EA78F6-A734-E844-9233-F94A8E07AE63}">
      <dgm:prSet/>
      <dgm:spPr/>
      <dgm:t>
        <a:bodyPr/>
        <a:lstStyle/>
        <a:p>
          <a:endParaRPr lang="zh-CN" altLang="en-US"/>
        </a:p>
      </dgm:t>
    </dgm:pt>
    <dgm:pt modelId="{B8EA60BF-C5CD-F14F-8AD1-E9ECCDF95BDD}" type="sibTrans" cxnId="{12EA78F6-A734-E844-9233-F94A8E07AE63}">
      <dgm:prSet/>
      <dgm:spPr/>
      <dgm:t>
        <a:bodyPr/>
        <a:lstStyle/>
        <a:p>
          <a:r>
            <a:rPr lang="zh-CN" altLang="en-US" dirty="0" smtClean="0"/>
            <a:t>架构分层</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97ACB53-CD54-DD4E-A91C-4CD3304A39C1}">
      <dgm:prSet phldrT="[文本]"/>
      <dgm:spPr/>
      <dgm:t>
        <a:bodyPr/>
        <a:lstStyle/>
        <a:p>
          <a:r>
            <a:rPr lang="zh-CN" altLang="en-US" dirty="0" smtClean="0"/>
            <a:t>模块化</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22E0FD88-F349-9740-9D33-0F8FF66ACB29}" type="parTrans" cxnId="{F2EFFA13-5776-5F49-9565-4F95FC9488EF}">
      <dgm:prSet/>
      <dgm:spPr/>
      <dgm:t>
        <a:bodyPr/>
        <a:lstStyle/>
        <a:p>
          <a:endParaRPr lang="zh-CN" altLang="en-US"/>
        </a:p>
      </dgm:t>
    </dgm:pt>
    <dgm:pt modelId="{14870C97-6E5C-3447-8EE1-EC14DCDAABE5}" type="sibTrans" cxnId="{F2EFFA13-5776-5F49-9565-4F95FC9488EF}">
      <dgm:prSet/>
      <dgm:spPr/>
      <dgm:t>
        <a:bodyPr/>
        <a:lstStyle/>
        <a:p>
          <a:r>
            <a:rPr lang="en-US" altLang="zh-CN" dirty="0" smtClean="0"/>
            <a:t>AOP</a:t>
          </a:r>
          <a:endParaRPr lang="zh-CN" alt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EB83D228-088D-A84D-AACE-9EC93B74973E}">
      <dgm:prSet phldrT="[文本]"/>
      <dgm:spPr/>
      <dgm:t>
        <a:bodyPr/>
        <a:lstStyle/>
        <a:p>
          <a:r>
            <a:rPr lang="zh-CN" altLang="en-US" dirty="0" smtClean="0"/>
            <a:t>依赖注入</a:t>
          </a:r>
          <a:endParaRPr lang="zh-CN" alt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5282754-956C-4648-9739-38C48462FCCD}" type="parTrans" cxnId="{4E1CD637-C4B1-504D-9A85-0F5744B90814}">
      <dgm:prSet/>
      <dgm:spPr/>
      <dgm:t>
        <a:bodyPr/>
        <a:lstStyle/>
        <a:p>
          <a:endParaRPr lang="zh-CN" altLang="en-US"/>
        </a:p>
      </dgm:t>
    </dgm:pt>
    <dgm:pt modelId="{C5C37F36-6823-1149-9080-504A0229B7DE}" type="sibTrans" cxnId="{4E1CD637-C4B1-504D-9A85-0F5744B90814}">
      <dgm:prSet/>
      <dgm:spPr/>
      <dgm:t>
        <a:bodyPr/>
        <a:lstStyle/>
        <a:p>
          <a:r>
            <a:rPr lang="zh-CN" altLang="en-US" dirty="0" smtClean="0"/>
            <a:t>事件驱动</a:t>
          </a:r>
          <a:endParaRPr lang="zh-CN" altLang="en-US"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65B07E4B-2409-2F41-A1ED-69715AD5B04F}">
      <dgm:prSet phldrT="[文本]" phldr="1"/>
      <dgm:spPr/>
      <dgm:t>
        <a:bodyPr/>
        <a:lstStyle/>
        <a:p>
          <a:endParaRPr lang="zh-CN" altLang="en-US" dirty="0"/>
        </a:p>
      </dgm:t>
    </dgm:pt>
    <dgm:pt modelId="{4C662364-C27D-FF4C-B1F4-0A506B9B0FE2}" type="parTrans" cxnId="{EDCE27B7-5C78-904C-BFE4-C2953905D8FA}">
      <dgm:prSet/>
      <dgm:spPr/>
      <dgm:t>
        <a:bodyPr/>
        <a:lstStyle/>
        <a:p>
          <a:endParaRPr lang="zh-CN" altLang="en-US"/>
        </a:p>
      </dgm:t>
    </dgm:pt>
    <dgm:pt modelId="{7C99661E-6E0C-4D47-BDC0-833B9EE150C9}" type="sibTrans" cxnId="{EDCE27B7-5C78-904C-BFE4-C2953905D8FA}">
      <dgm:prSet/>
      <dgm:spPr/>
      <dgm:t>
        <a:bodyPr/>
        <a:lstStyle/>
        <a:p>
          <a:endParaRPr lang="zh-CN" altLang="en-US"/>
        </a:p>
      </dgm:t>
    </dgm:pt>
    <dgm:pt modelId="{B7AB0F7F-F824-7147-B99A-712CB4425F46}">
      <dgm:prSet phldrT="[文本]"/>
      <dgm:spPr/>
      <dgm:t>
        <a:bodyPr/>
        <a:lstStyle/>
        <a:p>
          <a:r>
            <a:rPr lang="en-US" altLang="zh-CN" dirty="0" smtClean="0"/>
            <a:t>Java8</a:t>
          </a:r>
          <a:endParaRPr lang="zh-CN" altLang="en-US" dirty="0"/>
        </a:p>
      </dgm:t>
    </dgm:pt>
    <dgm:pt modelId="{C041D250-944B-D344-B82E-53E9296FC324}" type="parTrans" cxnId="{068AA587-1A9B-F04D-A194-91EB778FE9A3}">
      <dgm:prSet/>
      <dgm:spPr/>
      <dgm:t>
        <a:bodyPr/>
        <a:lstStyle/>
        <a:p>
          <a:endParaRPr lang="zh-CN" altLang="en-US"/>
        </a:p>
      </dgm:t>
    </dgm:pt>
    <dgm:pt modelId="{95271639-D423-2646-B74D-6EA10A81DBD4}" type="sibTrans" cxnId="{068AA587-1A9B-F04D-A194-91EB778FE9A3}">
      <dgm:prSet/>
      <dgm:spPr/>
      <dgm:t>
        <a:bodyPr/>
        <a:lstStyle/>
        <a:p>
          <a:r>
            <a:rPr lang="zh-CN" altLang="en-US" dirty="0" smtClean="0"/>
            <a:t>页面路由</a:t>
          </a:r>
          <a:endParaRPr lang="zh-CN" altLang="en-US" dirty="0"/>
        </a:p>
      </dgm:t>
    </dgm:pt>
    <dgm:pt modelId="{8351D229-A570-554A-99BB-456418550605}" type="pres">
      <dgm:prSet presAssocID="{A337DD99-A269-664A-96D3-1589FADF2E66}" presName="Name0" presStyleCnt="0">
        <dgm:presLayoutVars>
          <dgm:chMax/>
          <dgm:chPref/>
          <dgm:dir/>
          <dgm:animLvl val="lvl"/>
        </dgm:presLayoutVars>
      </dgm:prSet>
      <dgm:spPr/>
      <dgm:t>
        <a:bodyPr/>
        <a:lstStyle/>
        <a:p>
          <a:endParaRPr lang="zh-CN" altLang="en-US"/>
        </a:p>
      </dgm:t>
    </dgm:pt>
    <dgm:pt modelId="{156F6251-5486-3E43-BB75-78ABA7451585}" type="pres">
      <dgm:prSet presAssocID="{E1757FD3-136F-BF4A-AFB1-C658A3CCCE5F}" presName="composite" presStyleCnt="0"/>
      <dgm:spPr/>
    </dgm:pt>
    <dgm:pt modelId="{3C675E64-3374-0B45-BFC8-9EB059C8E261}" type="pres">
      <dgm:prSet presAssocID="{E1757FD3-136F-BF4A-AFB1-C658A3CCCE5F}" presName="Parent1" presStyleLbl="node1" presStyleIdx="0" presStyleCnt="8">
        <dgm:presLayoutVars>
          <dgm:chMax val="1"/>
          <dgm:chPref val="1"/>
          <dgm:bulletEnabled val="1"/>
        </dgm:presLayoutVars>
      </dgm:prSet>
      <dgm:spPr/>
      <dgm:t>
        <a:bodyPr/>
        <a:lstStyle/>
        <a:p>
          <a:endParaRPr lang="zh-CN" altLang="en-US"/>
        </a:p>
      </dgm:t>
    </dgm:pt>
    <dgm:pt modelId="{EEF5AB94-3447-5649-922A-9A29B2B8D6BE}" type="pres">
      <dgm:prSet presAssocID="{E1757FD3-136F-BF4A-AFB1-C658A3CCCE5F}" presName="Childtext1" presStyleLbl="revTx" presStyleIdx="0" presStyleCnt="4">
        <dgm:presLayoutVars>
          <dgm:chMax val="0"/>
          <dgm:chPref val="0"/>
          <dgm:bulletEnabled val="1"/>
        </dgm:presLayoutVars>
      </dgm:prSet>
      <dgm:spPr/>
      <dgm:t>
        <a:bodyPr/>
        <a:lstStyle/>
        <a:p>
          <a:endParaRPr lang="zh-CN" altLang="en-US"/>
        </a:p>
      </dgm:t>
    </dgm:pt>
    <dgm:pt modelId="{0F87FABC-1246-3B44-BE80-0DD6232AF11B}" type="pres">
      <dgm:prSet presAssocID="{E1757FD3-136F-BF4A-AFB1-C658A3CCCE5F}" presName="BalanceSpacing" presStyleCnt="0"/>
      <dgm:spPr/>
    </dgm:pt>
    <dgm:pt modelId="{218D4A94-8A77-3643-A34A-A771C93E8DF3}" type="pres">
      <dgm:prSet presAssocID="{E1757FD3-136F-BF4A-AFB1-C658A3CCCE5F}" presName="BalanceSpacing1" presStyleCnt="0"/>
      <dgm:spPr/>
    </dgm:pt>
    <dgm:pt modelId="{C60A6BE0-8BDE-0240-8FA5-F995573DC019}" type="pres">
      <dgm:prSet presAssocID="{B8EA60BF-C5CD-F14F-8AD1-E9ECCDF95BDD}" presName="Accent1Text" presStyleLbl="node1" presStyleIdx="1" presStyleCnt="8"/>
      <dgm:spPr/>
      <dgm:t>
        <a:bodyPr/>
        <a:lstStyle/>
        <a:p>
          <a:endParaRPr lang="zh-CN" altLang="en-US"/>
        </a:p>
      </dgm:t>
    </dgm:pt>
    <dgm:pt modelId="{F3316F17-B3AD-D54B-B283-D230FCA9A43E}" type="pres">
      <dgm:prSet presAssocID="{B8EA60BF-C5CD-F14F-8AD1-E9ECCDF95BDD}" presName="spaceBetweenRectangles" presStyleCnt="0"/>
      <dgm:spPr/>
    </dgm:pt>
    <dgm:pt modelId="{6655EAC0-9981-FE4B-991A-ED2EAE0B60D0}" type="pres">
      <dgm:prSet presAssocID="{B97ACB53-CD54-DD4E-A91C-4CD3304A39C1}" presName="composite" presStyleCnt="0"/>
      <dgm:spPr/>
    </dgm:pt>
    <dgm:pt modelId="{BBB8E4F3-AD25-CE47-9771-A19FC1367975}" type="pres">
      <dgm:prSet presAssocID="{B97ACB53-CD54-DD4E-A91C-4CD3304A39C1}" presName="Parent1" presStyleLbl="node1" presStyleIdx="2" presStyleCnt="8">
        <dgm:presLayoutVars>
          <dgm:chMax val="1"/>
          <dgm:chPref val="1"/>
          <dgm:bulletEnabled val="1"/>
        </dgm:presLayoutVars>
      </dgm:prSet>
      <dgm:spPr/>
      <dgm:t>
        <a:bodyPr/>
        <a:lstStyle/>
        <a:p>
          <a:endParaRPr lang="zh-CN" altLang="en-US"/>
        </a:p>
      </dgm:t>
    </dgm:pt>
    <dgm:pt modelId="{8B689669-8A15-6F4B-BE1E-B90AB12EDEB1}" type="pres">
      <dgm:prSet presAssocID="{B97ACB53-CD54-DD4E-A91C-4CD3304A39C1}" presName="Childtext1" presStyleLbl="revTx" presStyleIdx="1" presStyleCnt="4">
        <dgm:presLayoutVars>
          <dgm:chMax val="0"/>
          <dgm:chPref val="0"/>
          <dgm:bulletEnabled val="1"/>
        </dgm:presLayoutVars>
      </dgm:prSet>
      <dgm:spPr/>
      <dgm:t>
        <a:bodyPr/>
        <a:lstStyle/>
        <a:p>
          <a:endParaRPr lang="zh-CN" altLang="en-US"/>
        </a:p>
      </dgm:t>
    </dgm:pt>
    <dgm:pt modelId="{5BB19E66-61DE-EF4A-AAF7-B1DE618893D9}" type="pres">
      <dgm:prSet presAssocID="{B97ACB53-CD54-DD4E-A91C-4CD3304A39C1}" presName="BalanceSpacing" presStyleCnt="0"/>
      <dgm:spPr/>
    </dgm:pt>
    <dgm:pt modelId="{571ADBE6-75E4-744A-AEC5-A479129A795F}" type="pres">
      <dgm:prSet presAssocID="{B97ACB53-CD54-DD4E-A91C-4CD3304A39C1}" presName="BalanceSpacing1" presStyleCnt="0"/>
      <dgm:spPr/>
    </dgm:pt>
    <dgm:pt modelId="{A9D4D573-E8DB-464E-9F4C-4F06B7D7FBF7}" type="pres">
      <dgm:prSet presAssocID="{14870C97-6E5C-3447-8EE1-EC14DCDAABE5}" presName="Accent1Text" presStyleLbl="node1" presStyleIdx="3" presStyleCnt="8"/>
      <dgm:spPr/>
      <dgm:t>
        <a:bodyPr/>
        <a:lstStyle/>
        <a:p>
          <a:endParaRPr lang="zh-CN" altLang="en-US"/>
        </a:p>
      </dgm:t>
    </dgm:pt>
    <dgm:pt modelId="{D5A99D30-D919-CB4C-B848-E3174880CBA5}" type="pres">
      <dgm:prSet presAssocID="{14870C97-6E5C-3447-8EE1-EC14DCDAABE5}" presName="spaceBetweenRectangles" presStyleCnt="0"/>
      <dgm:spPr/>
    </dgm:pt>
    <dgm:pt modelId="{CD9F8E0B-B122-4F42-9BE2-F54E88600B14}" type="pres">
      <dgm:prSet presAssocID="{EB83D228-088D-A84D-AACE-9EC93B74973E}" presName="composite" presStyleCnt="0"/>
      <dgm:spPr/>
    </dgm:pt>
    <dgm:pt modelId="{F64A9C3F-9847-0540-B60A-81D383B39E81}" type="pres">
      <dgm:prSet presAssocID="{EB83D228-088D-A84D-AACE-9EC93B74973E}" presName="Parent1" presStyleLbl="node1" presStyleIdx="4" presStyleCnt="8">
        <dgm:presLayoutVars>
          <dgm:chMax val="1"/>
          <dgm:chPref val="1"/>
          <dgm:bulletEnabled val="1"/>
        </dgm:presLayoutVars>
      </dgm:prSet>
      <dgm:spPr/>
      <dgm:t>
        <a:bodyPr/>
        <a:lstStyle/>
        <a:p>
          <a:endParaRPr lang="zh-CN" altLang="en-US"/>
        </a:p>
      </dgm:t>
    </dgm:pt>
    <dgm:pt modelId="{341754CD-B883-BA40-98B2-0949DD389273}" type="pres">
      <dgm:prSet presAssocID="{EB83D228-088D-A84D-AACE-9EC93B74973E}" presName="Childtext1" presStyleLbl="revTx" presStyleIdx="2" presStyleCnt="4">
        <dgm:presLayoutVars>
          <dgm:chMax val="0"/>
          <dgm:chPref val="0"/>
          <dgm:bulletEnabled val="1"/>
        </dgm:presLayoutVars>
      </dgm:prSet>
      <dgm:spPr/>
      <dgm:t>
        <a:bodyPr/>
        <a:lstStyle/>
        <a:p>
          <a:endParaRPr lang="zh-CN" altLang="en-US"/>
        </a:p>
      </dgm:t>
    </dgm:pt>
    <dgm:pt modelId="{CD80151B-9805-D44E-9C9E-3CC3A47DD5C8}" type="pres">
      <dgm:prSet presAssocID="{EB83D228-088D-A84D-AACE-9EC93B74973E}" presName="BalanceSpacing" presStyleCnt="0"/>
      <dgm:spPr/>
    </dgm:pt>
    <dgm:pt modelId="{806B6B01-8EFC-3C4F-BE19-A8DD2828F1B0}" type="pres">
      <dgm:prSet presAssocID="{EB83D228-088D-A84D-AACE-9EC93B74973E}" presName="BalanceSpacing1" presStyleCnt="0"/>
      <dgm:spPr/>
    </dgm:pt>
    <dgm:pt modelId="{FAFC5C24-4ADF-5D4D-8CAE-4ED18E8BF9FF}" type="pres">
      <dgm:prSet presAssocID="{C5C37F36-6823-1149-9080-504A0229B7DE}" presName="Accent1Text" presStyleLbl="node1" presStyleIdx="5" presStyleCnt="8"/>
      <dgm:spPr/>
      <dgm:t>
        <a:bodyPr/>
        <a:lstStyle/>
        <a:p>
          <a:endParaRPr lang="zh-CN" altLang="en-US"/>
        </a:p>
      </dgm:t>
    </dgm:pt>
    <dgm:pt modelId="{73DCF61B-DB66-B644-8340-21B1793014EF}" type="pres">
      <dgm:prSet presAssocID="{C5C37F36-6823-1149-9080-504A0229B7DE}" presName="spaceBetweenRectangles" presStyleCnt="0"/>
      <dgm:spPr/>
    </dgm:pt>
    <dgm:pt modelId="{34CFD568-CDCD-9F4C-9AE2-6F1F23CA8D92}" type="pres">
      <dgm:prSet presAssocID="{B7AB0F7F-F824-7147-B99A-712CB4425F46}" presName="composite" presStyleCnt="0"/>
      <dgm:spPr/>
    </dgm:pt>
    <dgm:pt modelId="{54EEC261-5367-9F46-9CC5-C1F9EB5E17C9}" type="pres">
      <dgm:prSet presAssocID="{B7AB0F7F-F824-7147-B99A-712CB4425F46}" presName="Parent1" presStyleLbl="node1" presStyleIdx="6" presStyleCnt="8" custLinFactX="60734" custLinFactNeighborX="100000" custLinFactNeighborY="-85356">
        <dgm:presLayoutVars>
          <dgm:chMax val="1"/>
          <dgm:chPref val="1"/>
          <dgm:bulletEnabled val="1"/>
        </dgm:presLayoutVars>
      </dgm:prSet>
      <dgm:spPr/>
      <dgm:t>
        <a:bodyPr/>
        <a:lstStyle/>
        <a:p>
          <a:endParaRPr lang="zh-CN" altLang="en-US"/>
        </a:p>
      </dgm:t>
    </dgm:pt>
    <dgm:pt modelId="{C7B75982-0492-5B43-95AC-14D121596FD5}" type="pres">
      <dgm:prSet presAssocID="{B7AB0F7F-F824-7147-B99A-712CB4425F46}" presName="Childtext1" presStyleLbl="revTx" presStyleIdx="3" presStyleCnt="4">
        <dgm:presLayoutVars>
          <dgm:chMax val="0"/>
          <dgm:chPref val="0"/>
          <dgm:bulletEnabled val="1"/>
        </dgm:presLayoutVars>
      </dgm:prSet>
      <dgm:spPr/>
    </dgm:pt>
    <dgm:pt modelId="{B784A490-CAB6-5347-8CD7-B57028ACF5FF}" type="pres">
      <dgm:prSet presAssocID="{B7AB0F7F-F824-7147-B99A-712CB4425F46}" presName="BalanceSpacing" presStyleCnt="0"/>
      <dgm:spPr/>
    </dgm:pt>
    <dgm:pt modelId="{9A9B304E-3061-0D49-B47D-E8D24149F187}" type="pres">
      <dgm:prSet presAssocID="{B7AB0F7F-F824-7147-B99A-712CB4425F46}" presName="BalanceSpacing1" presStyleCnt="0"/>
      <dgm:spPr/>
    </dgm:pt>
    <dgm:pt modelId="{9F72DFF7-333E-C34E-8505-CCFF77A0ACED}" type="pres">
      <dgm:prSet presAssocID="{95271639-D423-2646-B74D-6EA10A81DBD4}" presName="Accent1Text" presStyleLbl="node1" presStyleIdx="7" presStyleCnt="8" custLinFactY="-100000" custLinFactNeighborX="52186" custLinFactNeighborY="-161653"/>
      <dgm:spPr/>
      <dgm:t>
        <a:bodyPr/>
        <a:lstStyle/>
        <a:p>
          <a:endParaRPr lang="zh-CN" altLang="en-US"/>
        </a:p>
      </dgm:t>
    </dgm:pt>
  </dgm:ptLst>
  <dgm:cxnLst>
    <dgm:cxn modelId="{F7F6A852-D079-204D-8C32-05B08EA55796}" type="presOf" srcId="{95271639-D423-2646-B74D-6EA10A81DBD4}" destId="{9F72DFF7-333E-C34E-8505-CCFF77A0ACED}" srcOrd="0" destOrd="0" presId="urn:microsoft.com/office/officeart/2008/layout/AlternatingHexagons"/>
    <dgm:cxn modelId="{9345E448-BDEF-8C44-8B4E-D610361C8630}" type="presOf" srcId="{65B07E4B-2409-2F41-A1ED-69715AD5B04F}" destId="{341754CD-B883-BA40-98B2-0949DD389273}" srcOrd="0" destOrd="0" presId="urn:microsoft.com/office/officeart/2008/layout/AlternatingHexagons"/>
    <dgm:cxn modelId="{7459231C-BB06-8945-9080-9B7FE65669A8}" type="presOf" srcId="{B7AB0F7F-F824-7147-B99A-712CB4425F46}" destId="{54EEC261-5367-9F46-9CC5-C1F9EB5E17C9}" srcOrd="0" destOrd="0" presId="urn:microsoft.com/office/officeart/2008/layout/AlternatingHexagons"/>
    <dgm:cxn modelId="{9D85666F-4DAD-804D-84EC-C225B219B215}" type="presOf" srcId="{EB83D228-088D-A84D-AACE-9EC93B74973E}" destId="{F64A9C3F-9847-0540-B60A-81D383B39E81}" srcOrd="0" destOrd="0" presId="urn:microsoft.com/office/officeart/2008/layout/AlternatingHexagons"/>
    <dgm:cxn modelId="{C816A662-0E9B-DB42-880C-08C68C49F50D}" type="presOf" srcId="{B8EA60BF-C5CD-F14F-8AD1-E9ECCDF95BDD}" destId="{C60A6BE0-8BDE-0240-8FA5-F995573DC019}" srcOrd="0" destOrd="0" presId="urn:microsoft.com/office/officeart/2008/layout/AlternatingHexagons"/>
    <dgm:cxn modelId="{4E1CD637-C4B1-504D-9A85-0F5744B90814}" srcId="{A337DD99-A269-664A-96D3-1589FADF2E66}" destId="{EB83D228-088D-A84D-AACE-9EC93B74973E}" srcOrd="2" destOrd="0" parTransId="{C5282754-956C-4648-9739-38C48462FCCD}" sibTransId="{C5C37F36-6823-1149-9080-504A0229B7DE}"/>
    <dgm:cxn modelId="{404A653B-6DCB-2B4C-B696-36E8E5ECF0EA}" type="presOf" srcId="{A337DD99-A269-664A-96D3-1589FADF2E66}" destId="{8351D229-A570-554A-99BB-456418550605}" srcOrd="0" destOrd="0" presId="urn:microsoft.com/office/officeart/2008/layout/AlternatingHexagons"/>
    <dgm:cxn modelId="{F2EFFA13-5776-5F49-9565-4F95FC9488EF}" srcId="{A337DD99-A269-664A-96D3-1589FADF2E66}" destId="{B97ACB53-CD54-DD4E-A91C-4CD3304A39C1}" srcOrd="1" destOrd="0" parTransId="{22E0FD88-F349-9740-9D33-0F8FF66ACB29}" sibTransId="{14870C97-6E5C-3447-8EE1-EC14DCDAABE5}"/>
    <dgm:cxn modelId="{1752642E-BE51-A741-B092-E2AB38A9F57A}" type="presOf" srcId="{E1757FD3-136F-BF4A-AFB1-C658A3CCCE5F}" destId="{3C675E64-3374-0B45-BFC8-9EB059C8E261}" srcOrd="0" destOrd="0" presId="urn:microsoft.com/office/officeart/2008/layout/AlternatingHexagons"/>
    <dgm:cxn modelId="{EDCE27B7-5C78-904C-BFE4-C2953905D8FA}" srcId="{EB83D228-088D-A84D-AACE-9EC93B74973E}" destId="{65B07E4B-2409-2F41-A1ED-69715AD5B04F}" srcOrd="0" destOrd="0" parTransId="{4C662364-C27D-FF4C-B1F4-0A506B9B0FE2}" sibTransId="{7C99661E-6E0C-4D47-BDC0-833B9EE150C9}"/>
    <dgm:cxn modelId="{068AA587-1A9B-F04D-A194-91EB778FE9A3}" srcId="{A337DD99-A269-664A-96D3-1589FADF2E66}" destId="{B7AB0F7F-F824-7147-B99A-712CB4425F46}" srcOrd="3" destOrd="0" parTransId="{C041D250-944B-D344-B82E-53E9296FC324}" sibTransId="{95271639-D423-2646-B74D-6EA10A81DBD4}"/>
    <dgm:cxn modelId="{5D9503B3-0591-0E43-8E76-25AA895EDADF}" type="presOf" srcId="{14870C97-6E5C-3447-8EE1-EC14DCDAABE5}" destId="{A9D4D573-E8DB-464E-9F4C-4F06B7D7FBF7}" srcOrd="0" destOrd="0" presId="urn:microsoft.com/office/officeart/2008/layout/AlternatingHexagons"/>
    <dgm:cxn modelId="{12EA78F6-A734-E844-9233-F94A8E07AE63}" srcId="{A337DD99-A269-664A-96D3-1589FADF2E66}" destId="{E1757FD3-136F-BF4A-AFB1-C658A3CCCE5F}" srcOrd="0" destOrd="0" parTransId="{19C7F626-5619-7842-A934-236E1A512DAC}" sibTransId="{B8EA60BF-C5CD-F14F-8AD1-E9ECCDF95BDD}"/>
    <dgm:cxn modelId="{A6C4DEFB-591E-8542-87EA-96768F287FCA}" type="presOf" srcId="{B97ACB53-CD54-DD4E-A91C-4CD3304A39C1}" destId="{BBB8E4F3-AD25-CE47-9771-A19FC1367975}" srcOrd="0" destOrd="0" presId="urn:microsoft.com/office/officeart/2008/layout/AlternatingHexagons"/>
    <dgm:cxn modelId="{E69E72A9-3E10-FE45-8A72-31367C96BD52}" type="presOf" srcId="{C5C37F36-6823-1149-9080-504A0229B7DE}" destId="{FAFC5C24-4ADF-5D4D-8CAE-4ED18E8BF9FF}" srcOrd="0" destOrd="0" presId="urn:microsoft.com/office/officeart/2008/layout/AlternatingHexagons"/>
    <dgm:cxn modelId="{B3B4753D-A827-344F-8443-FCECBFCCEA1E}" type="presParOf" srcId="{8351D229-A570-554A-99BB-456418550605}" destId="{156F6251-5486-3E43-BB75-78ABA7451585}" srcOrd="0" destOrd="0" presId="urn:microsoft.com/office/officeart/2008/layout/AlternatingHexagons"/>
    <dgm:cxn modelId="{57DED9AE-6BDA-BE4B-A119-04CA54B034F7}" type="presParOf" srcId="{156F6251-5486-3E43-BB75-78ABA7451585}" destId="{3C675E64-3374-0B45-BFC8-9EB059C8E261}" srcOrd="0" destOrd="0" presId="urn:microsoft.com/office/officeart/2008/layout/AlternatingHexagons"/>
    <dgm:cxn modelId="{83C7CA34-296A-194E-944E-D2F360E0A09F}" type="presParOf" srcId="{156F6251-5486-3E43-BB75-78ABA7451585}" destId="{EEF5AB94-3447-5649-922A-9A29B2B8D6BE}" srcOrd="1" destOrd="0" presId="urn:microsoft.com/office/officeart/2008/layout/AlternatingHexagons"/>
    <dgm:cxn modelId="{1A9C50C0-F4CD-8A49-92E2-4B9F66F2D5E4}" type="presParOf" srcId="{156F6251-5486-3E43-BB75-78ABA7451585}" destId="{0F87FABC-1246-3B44-BE80-0DD6232AF11B}" srcOrd="2" destOrd="0" presId="urn:microsoft.com/office/officeart/2008/layout/AlternatingHexagons"/>
    <dgm:cxn modelId="{7725FFC8-6870-574D-955E-EE1AB465FCDA}" type="presParOf" srcId="{156F6251-5486-3E43-BB75-78ABA7451585}" destId="{218D4A94-8A77-3643-A34A-A771C93E8DF3}" srcOrd="3" destOrd="0" presId="urn:microsoft.com/office/officeart/2008/layout/AlternatingHexagons"/>
    <dgm:cxn modelId="{CD96500D-33AE-2D41-A9C2-FAD4127787C3}" type="presParOf" srcId="{156F6251-5486-3E43-BB75-78ABA7451585}" destId="{C60A6BE0-8BDE-0240-8FA5-F995573DC019}" srcOrd="4" destOrd="0" presId="urn:microsoft.com/office/officeart/2008/layout/AlternatingHexagons"/>
    <dgm:cxn modelId="{A767FE3A-E318-7146-87FC-80D0852FB911}" type="presParOf" srcId="{8351D229-A570-554A-99BB-456418550605}" destId="{F3316F17-B3AD-D54B-B283-D230FCA9A43E}" srcOrd="1" destOrd="0" presId="urn:microsoft.com/office/officeart/2008/layout/AlternatingHexagons"/>
    <dgm:cxn modelId="{5768E1CC-4D26-D44C-9D59-192D3A7EDD98}" type="presParOf" srcId="{8351D229-A570-554A-99BB-456418550605}" destId="{6655EAC0-9981-FE4B-991A-ED2EAE0B60D0}" srcOrd="2" destOrd="0" presId="urn:microsoft.com/office/officeart/2008/layout/AlternatingHexagons"/>
    <dgm:cxn modelId="{50C946C8-F109-7A4D-9774-912DF6DC13A9}" type="presParOf" srcId="{6655EAC0-9981-FE4B-991A-ED2EAE0B60D0}" destId="{BBB8E4F3-AD25-CE47-9771-A19FC1367975}" srcOrd="0" destOrd="0" presId="urn:microsoft.com/office/officeart/2008/layout/AlternatingHexagons"/>
    <dgm:cxn modelId="{79BC0209-1834-1444-8BD5-659D08B2546F}" type="presParOf" srcId="{6655EAC0-9981-FE4B-991A-ED2EAE0B60D0}" destId="{8B689669-8A15-6F4B-BE1E-B90AB12EDEB1}" srcOrd="1" destOrd="0" presId="urn:microsoft.com/office/officeart/2008/layout/AlternatingHexagons"/>
    <dgm:cxn modelId="{163EDACA-FA10-2346-98DE-446D01876C12}" type="presParOf" srcId="{6655EAC0-9981-FE4B-991A-ED2EAE0B60D0}" destId="{5BB19E66-61DE-EF4A-AAF7-B1DE618893D9}" srcOrd="2" destOrd="0" presId="urn:microsoft.com/office/officeart/2008/layout/AlternatingHexagons"/>
    <dgm:cxn modelId="{98519381-9F38-014E-94FE-F7B124417003}" type="presParOf" srcId="{6655EAC0-9981-FE4B-991A-ED2EAE0B60D0}" destId="{571ADBE6-75E4-744A-AEC5-A479129A795F}" srcOrd="3" destOrd="0" presId="urn:microsoft.com/office/officeart/2008/layout/AlternatingHexagons"/>
    <dgm:cxn modelId="{6E1B77F5-FE11-ED41-9EE9-9DDB7D0E365A}" type="presParOf" srcId="{6655EAC0-9981-FE4B-991A-ED2EAE0B60D0}" destId="{A9D4D573-E8DB-464E-9F4C-4F06B7D7FBF7}" srcOrd="4" destOrd="0" presId="urn:microsoft.com/office/officeart/2008/layout/AlternatingHexagons"/>
    <dgm:cxn modelId="{CDEA4C64-050C-9349-AA29-EF2A143C74BF}" type="presParOf" srcId="{8351D229-A570-554A-99BB-456418550605}" destId="{D5A99D30-D919-CB4C-B848-E3174880CBA5}" srcOrd="3" destOrd="0" presId="urn:microsoft.com/office/officeart/2008/layout/AlternatingHexagons"/>
    <dgm:cxn modelId="{254A1654-6D31-2B4E-9D56-AEE4EDE27DAA}" type="presParOf" srcId="{8351D229-A570-554A-99BB-456418550605}" destId="{CD9F8E0B-B122-4F42-9BE2-F54E88600B14}" srcOrd="4" destOrd="0" presId="urn:microsoft.com/office/officeart/2008/layout/AlternatingHexagons"/>
    <dgm:cxn modelId="{5F9794F2-5320-1242-85BC-7E694CFA4272}" type="presParOf" srcId="{CD9F8E0B-B122-4F42-9BE2-F54E88600B14}" destId="{F64A9C3F-9847-0540-B60A-81D383B39E81}" srcOrd="0" destOrd="0" presId="urn:microsoft.com/office/officeart/2008/layout/AlternatingHexagons"/>
    <dgm:cxn modelId="{4DCBC58C-DA7E-2F4B-AF69-8592E4F7393E}" type="presParOf" srcId="{CD9F8E0B-B122-4F42-9BE2-F54E88600B14}" destId="{341754CD-B883-BA40-98B2-0949DD389273}" srcOrd="1" destOrd="0" presId="urn:microsoft.com/office/officeart/2008/layout/AlternatingHexagons"/>
    <dgm:cxn modelId="{7D9D9DC5-89BF-ED49-A26C-2925E3917A49}" type="presParOf" srcId="{CD9F8E0B-B122-4F42-9BE2-F54E88600B14}" destId="{CD80151B-9805-D44E-9C9E-3CC3A47DD5C8}" srcOrd="2" destOrd="0" presId="urn:microsoft.com/office/officeart/2008/layout/AlternatingHexagons"/>
    <dgm:cxn modelId="{B1F3D2CC-B6F0-A14C-8F44-1A69FC758DE9}" type="presParOf" srcId="{CD9F8E0B-B122-4F42-9BE2-F54E88600B14}" destId="{806B6B01-8EFC-3C4F-BE19-A8DD2828F1B0}" srcOrd="3" destOrd="0" presId="urn:microsoft.com/office/officeart/2008/layout/AlternatingHexagons"/>
    <dgm:cxn modelId="{5AB16379-6CBE-F54D-B769-50871D4B7FF5}" type="presParOf" srcId="{CD9F8E0B-B122-4F42-9BE2-F54E88600B14}" destId="{FAFC5C24-4ADF-5D4D-8CAE-4ED18E8BF9FF}" srcOrd="4" destOrd="0" presId="urn:microsoft.com/office/officeart/2008/layout/AlternatingHexagons"/>
    <dgm:cxn modelId="{C8DC3954-861E-274A-9CF4-D3E296CC02CC}" type="presParOf" srcId="{8351D229-A570-554A-99BB-456418550605}" destId="{73DCF61B-DB66-B644-8340-21B1793014EF}" srcOrd="5" destOrd="0" presId="urn:microsoft.com/office/officeart/2008/layout/AlternatingHexagons"/>
    <dgm:cxn modelId="{3624C1D0-21AC-2947-BF69-22E80E1E6415}" type="presParOf" srcId="{8351D229-A570-554A-99BB-456418550605}" destId="{34CFD568-CDCD-9F4C-9AE2-6F1F23CA8D92}" srcOrd="6" destOrd="0" presId="urn:microsoft.com/office/officeart/2008/layout/AlternatingHexagons"/>
    <dgm:cxn modelId="{BB7C7EE2-9F19-6044-8045-4C352A4EFE2F}" type="presParOf" srcId="{34CFD568-CDCD-9F4C-9AE2-6F1F23CA8D92}" destId="{54EEC261-5367-9F46-9CC5-C1F9EB5E17C9}" srcOrd="0" destOrd="0" presId="urn:microsoft.com/office/officeart/2008/layout/AlternatingHexagons"/>
    <dgm:cxn modelId="{AA707338-29DE-7946-9DDA-228C42877A58}" type="presParOf" srcId="{34CFD568-CDCD-9F4C-9AE2-6F1F23CA8D92}" destId="{C7B75982-0492-5B43-95AC-14D121596FD5}" srcOrd="1" destOrd="0" presId="urn:microsoft.com/office/officeart/2008/layout/AlternatingHexagons"/>
    <dgm:cxn modelId="{4636F4E6-63DF-7746-B0C3-CC5C97B0596B}" type="presParOf" srcId="{34CFD568-CDCD-9F4C-9AE2-6F1F23CA8D92}" destId="{B784A490-CAB6-5347-8CD7-B57028ACF5FF}" srcOrd="2" destOrd="0" presId="urn:microsoft.com/office/officeart/2008/layout/AlternatingHexagons"/>
    <dgm:cxn modelId="{365D7F2E-E48E-3E42-B7C7-207CDDD0CE1E}" type="presParOf" srcId="{34CFD568-CDCD-9F4C-9AE2-6F1F23CA8D92}" destId="{9A9B304E-3061-0D49-B47D-E8D24149F187}" srcOrd="3" destOrd="0" presId="urn:microsoft.com/office/officeart/2008/layout/AlternatingHexagons"/>
    <dgm:cxn modelId="{5B869E38-FA6C-6544-9111-3104B683726C}" type="presParOf" srcId="{34CFD568-CDCD-9F4C-9AE2-6F1F23CA8D92}" destId="{9F72DFF7-333E-C34E-8505-CCFF77A0ACE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7F424D-1B24-9642-9083-559C61E95E25}"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zh-CN" altLang="en-US"/>
        </a:p>
      </dgm:t>
    </dgm:pt>
    <dgm:pt modelId="{DE9AA168-F52A-6645-AE87-EF7BD7D5E238}">
      <dgm:prSet phldrT="[文本]"/>
      <dgm:spPr/>
      <dgm:t>
        <a:bodyPr/>
        <a:lstStyle/>
        <a:p>
          <a:r>
            <a:rPr lang="zh-CN" altLang="en-US" dirty="0" smtClean="0"/>
            <a:t>协议层</a:t>
          </a:r>
          <a:endParaRPr lang="en-US" altLang="zh-CN" dirty="0" smtClean="0"/>
        </a:p>
        <a:p>
          <a:r>
            <a:rPr lang="en-US" altLang="zh-CN" dirty="0" smtClean="0"/>
            <a:t>MVP</a:t>
          </a:r>
          <a:endParaRPr lang="zh-CN" altLang="en-US" dirty="0"/>
        </a:p>
      </dgm:t>
    </dgm:pt>
    <dgm:pt modelId="{D0A57482-5D2F-D448-BAB9-492C6C1987FF}" type="parTrans" cxnId="{049FB11A-483D-2043-979C-D9E4A8DB0842}">
      <dgm:prSet/>
      <dgm:spPr/>
      <dgm:t>
        <a:bodyPr/>
        <a:lstStyle/>
        <a:p>
          <a:endParaRPr lang="zh-CN" altLang="en-US"/>
        </a:p>
      </dgm:t>
    </dgm:pt>
    <dgm:pt modelId="{586B8DE4-778E-6A43-B6DC-28DD2B804083}" type="sibTrans" cxnId="{049FB11A-483D-2043-979C-D9E4A8DB0842}">
      <dgm:prSet/>
      <dgm:spPr/>
      <dgm:t>
        <a:bodyPr/>
        <a:lstStyle/>
        <a:p>
          <a:endParaRPr lang="zh-CN" altLang="en-US"/>
        </a:p>
      </dgm:t>
    </dgm:pt>
    <dgm:pt modelId="{E1DD8B32-CCD6-4943-94F9-EF6F11B7B386}">
      <dgm:prSet phldrT="[文本]"/>
      <dgm:spPr/>
      <dgm:t>
        <a:bodyPr/>
        <a:lstStyle/>
        <a:p>
          <a:r>
            <a:rPr lang="en-US" altLang="zh-CN" dirty="0" smtClean="0"/>
            <a:t>Model</a:t>
          </a:r>
          <a:endParaRPr lang="zh-CN" altLang="en-US" dirty="0"/>
        </a:p>
      </dgm:t>
    </dgm:pt>
    <dgm:pt modelId="{7D6B7102-5DB8-2B42-BDB8-AF37FBADCCB7}" type="parTrans" cxnId="{BF6AF9EA-A02C-1C4F-8BFF-A0AFC50FE3AC}">
      <dgm:prSet/>
      <dgm:spPr/>
      <dgm:t>
        <a:bodyPr/>
        <a:lstStyle/>
        <a:p>
          <a:endParaRPr lang="zh-CN" altLang="en-US"/>
        </a:p>
      </dgm:t>
    </dgm:pt>
    <dgm:pt modelId="{20191D60-8BC5-6140-A419-5AD0B2C9899A}" type="sibTrans" cxnId="{BF6AF9EA-A02C-1C4F-8BFF-A0AFC50FE3AC}">
      <dgm:prSet/>
      <dgm:spPr/>
      <dgm:t>
        <a:bodyPr/>
        <a:lstStyle/>
        <a:p>
          <a:endParaRPr lang="zh-CN" altLang="en-US"/>
        </a:p>
      </dgm:t>
    </dgm:pt>
    <dgm:pt modelId="{DBCD0D89-63A8-EC4A-88AE-34D52B08CCA5}">
      <dgm:prSet phldrT="[文本]"/>
      <dgm:spPr/>
      <dgm:t>
        <a:bodyPr/>
        <a:lstStyle/>
        <a:p>
          <a:r>
            <a:rPr lang="en-US" altLang="zh-CN" dirty="0" smtClean="0"/>
            <a:t>Presenter</a:t>
          </a:r>
          <a:endParaRPr lang="zh-CN" altLang="en-US" dirty="0"/>
        </a:p>
      </dgm:t>
    </dgm:pt>
    <dgm:pt modelId="{CB4A3EB2-7012-8549-9707-326784B78C1B}" type="parTrans" cxnId="{28A68888-18A0-F542-B051-99094216B00D}">
      <dgm:prSet/>
      <dgm:spPr/>
      <dgm:t>
        <a:bodyPr/>
        <a:lstStyle/>
        <a:p>
          <a:endParaRPr lang="zh-CN" altLang="en-US"/>
        </a:p>
      </dgm:t>
    </dgm:pt>
    <dgm:pt modelId="{FC4CC218-FAFD-1B45-BED2-F67BAD72D256}" type="sibTrans" cxnId="{28A68888-18A0-F542-B051-99094216B00D}">
      <dgm:prSet/>
      <dgm:spPr/>
      <dgm:t>
        <a:bodyPr/>
        <a:lstStyle/>
        <a:p>
          <a:endParaRPr lang="zh-CN" altLang="en-US"/>
        </a:p>
      </dgm:t>
    </dgm:pt>
    <dgm:pt modelId="{189720AB-838D-A64D-85DC-64514E3DD3E0}">
      <dgm:prSet phldrT="[文本]"/>
      <dgm:spPr/>
      <dgm:t>
        <a:bodyPr/>
        <a:lstStyle/>
        <a:p>
          <a:r>
            <a:rPr lang="en-US" altLang="zh-CN" dirty="0" smtClean="0"/>
            <a:t>View</a:t>
          </a:r>
          <a:endParaRPr lang="zh-CN" altLang="en-US" dirty="0"/>
        </a:p>
      </dgm:t>
    </dgm:pt>
    <dgm:pt modelId="{8045579F-6ECC-CD4C-A201-C13F6E2F5352}" type="parTrans" cxnId="{7D0E6BB2-8B41-3B4C-A462-6693A0487704}">
      <dgm:prSet/>
      <dgm:spPr/>
      <dgm:t>
        <a:bodyPr/>
        <a:lstStyle/>
        <a:p>
          <a:endParaRPr lang="zh-CN" altLang="en-US"/>
        </a:p>
      </dgm:t>
    </dgm:pt>
    <dgm:pt modelId="{661D4E7E-1A48-1948-B200-1838C078695C}" type="sibTrans" cxnId="{7D0E6BB2-8B41-3B4C-A462-6693A0487704}">
      <dgm:prSet/>
      <dgm:spPr/>
      <dgm:t>
        <a:bodyPr/>
        <a:lstStyle/>
        <a:p>
          <a:endParaRPr lang="zh-CN" altLang="en-US"/>
        </a:p>
      </dgm:t>
    </dgm:pt>
    <dgm:pt modelId="{B38A7EE9-CF7E-1A41-B9E4-D6290FDC75B6}" type="pres">
      <dgm:prSet presAssocID="{E17F424D-1B24-9642-9083-559C61E95E25}" presName="Name0" presStyleCnt="0">
        <dgm:presLayoutVars>
          <dgm:chMax val="1"/>
          <dgm:chPref val="1"/>
          <dgm:dir/>
          <dgm:animOne val="branch"/>
          <dgm:animLvl val="lvl"/>
        </dgm:presLayoutVars>
      </dgm:prSet>
      <dgm:spPr/>
      <dgm:t>
        <a:bodyPr/>
        <a:lstStyle/>
        <a:p>
          <a:endParaRPr lang="zh-CN" altLang="en-US"/>
        </a:p>
      </dgm:t>
    </dgm:pt>
    <dgm:pt modelId="{566B7B24-B788-714A-A0DA-10AB409FF61F}" type="pres">
      <dgm:prSet presAssocID="{DE9AA168-F52A-6645-AE87-EF7BD7D5E238}" presName="singleCycle" presStyleCnt="0"/>
      <dgm:spPr/>
    </dgm:pt>
    <dgm:pt modelId="{B0613158-6395-294D-AE59-7474B669C3CE}" type="pres">
      <dgm:prSet presAssocID="{DE9AA168-F52A-6645-AE87-EF7BD7D5E238}" presName="singleCenter" presStyleLbl="node1" presStyleIdx="0" presStyleCnt="4">
        <dgm:presLayoutVars>
          <dgm:chMax val="7"/>
          <dgm:chPref val="7"/>
        </dgm:presLayoutVars>
      </dgm:prSet>
      <dgm:spPr/>
      <dgm:t>
        <a:bodyPr/>
        <a:lstStyle/>
        <a:p>
          <a:endParaRPr lang="zh-CN" altLang="en-US"/>
        </a:p>
      </dgm:t>
    </dgm:pt>
    <dgm:pt modelId="{07CC07B4-F0B8-C24A-B852-DCB0C6B746B5}" type="pres">
      <dgm:prSet presAssocID="{7D6B7102-5DB8-2B42-BDB8-AF37FBADCCB7}" presName="Name56" presStyleLbl="parChTrans1D2" presStyleIdx="0" presStyleCnt="3"/>
      <dgm:spPr/>
      <dgm:t>
        <a:bodyPr/>
        <a:lstStyle/>
        <a:p>
          <a:endParaRPr lang="zh-CN" altLang="en-US"/>
        </a:p>
      </dgm:t>
    </dgm:pt>
    <dgm:pt modelId="{5F64594D-BD55-0C42-8D5B-1268A3BA53BA}" type="pres">
      <dgm:prSet presAssocID="{E1DD8B32-CCD6-4943-94F9-EF6F11B7B386}" presName="text0" presStyleLbl="node1" presStyleIdx="1" presStyleCnt="4" custAng="0" custScaleX="103218">
        <dgm:presLayoutVars>
          <dgm:bulletEnabled val="1"/>
        </dgm:presLayoutVars>
      </dgm:prSet>
      <dgm:spPr/>
      <dgm:t>
        <a:bodyPr/>
        <a:lstStyle/>
        <a:p>
          <a:endParaRPr lang="zh-CN" altLang="en-US"/>
        </a:p>
      </dgm:t>
    </dgm:pt>
    <dgm:pt modelId="{70C32A05-5667-C746-B224-456071F6A8CE}" type="pres">
      <dgm:prSet presAssocID="{CB4A3EB2-7012-8549-9707-326784B78C1B}" presName="Name56" presStyleLbl="parChTrans1D2" presStyleIdx="1" presStyleCnt="3"/>
      <dgm:spPr/>
      <dgm:t>
        <a:bodyPr/>
        <a:lstStyle/>
        <a:p>
          <a:endParaRPr lang="zh-CN" altLang="en-US"/>
        </a:p>
      </dgm:t>
    </dgm:pt>
    <dgm:pt modelId="{0059D1B7-9A82-DB4C-A6F1-C5690FEDE84C}" type="pres">
      <dgm:prSet presAssocID="{DBCD0D89-63A8-EC4A-88AE-34D52B08CCA5}" presName="text0" presStyleLbl="node1" presStyleIdx="2" presStyleCnt="4">
        <dgm:presLayoutVars>
          <dgm:bulletEnabled val="1"/>
        </dgm:presLayoutVars>
      </dgm:prSet>
      <dgm:spPr/>
      <dgm:t>
        <a:bodyPr/>
        <a:lstStyle/>
        <a:p>
          <a:endParaRPr lang="zh-CN" altLang="en-US"/>
        </a:p>
      </dgm:t>
    </dgm:pt>
    <dgm:pt modelId="{40EA6FD2-8BB0-8F4D-84DC-06775BAB31BB}" type="pres">
      <dgm:prSet presAssocID="{8045579F-6ECC-CD4C-A201-C13F6E2F5352}" presName="Name56" presStyleLbl="parChTrans1D2" presStyleIdx="2" presStyleCnt="3"/>
      <dgm:spPr/>
      <dgm:t>
        <a:bodyPr/>
        <a:lstStyle/>
        <a:p>
          <a:endParaRPr lang="zh-CN" altLang="en-US"/>
        </a:p>
      </dgm:t>
    </dgm:pt>
    <dgm:pt modelId="{314B0514-BE26-7B42-B822-F5A181B91CAB}" type="pres">
      <dgm:prSet presAssocID="{189720AB-838D-A64D-85DC-64514E3DD3E0}" presName="text0" presStyleLbl="node1" presStyleIdx="3" presStyleCnt="4">
        <dgm:presLayoutVars>
          <dgm:bulletEnabled val="1"/>
        </dgm:presLayoutVars>
      </dgm:prSet>
      <dgm:spPr/>
      <dgm:t>
        <a:bodyPr/>
        <a:lstStyle/>
        <a:p>
          <a:endParaRPr lang="zh-CN" altLang="en-US"/>
        </a:p>
      </dgm:t>
    </dgm:pt>
  </dgm:ptLst>
  <dgm:cxnLst>
    <dgm:cxn modelId="{049FB11A-483D-2043-979C-D9E4A8DB0842}" srcId="{E17F424D-1B24-9642-9083-559C61E95E25}" destId="{DE9AA168-F52A-6645-AE87-EF7BD7D5E238}" srcOrd="0" destOrd="0" parTransId="{D0A57482-5D2F-D448-BAB9-492C6C1987FF}" sibTransId="{586B8DE4-778E-6A43-B6DC-28DD2B804083}"/>
    <dgm:cxn modelId="{BF6AF9EA-A02C-1C4F-8BFF-A0AFC50FE3AC}" srcId="{DE9AA168-F52A-6645-AE87-EF7BD7D5E238}" destId="{E1DD8B32-CCD6-4943-94F9-EF6F11B7B386}" srcOrd="0" destOrd="0" parTransId="{7D6B7102-5DB8-2B42-BDB8-AF37FBADCCB7}" sibTransId="{20191D60-8BC5-6140-A419-5AD0B2C9899A}"/>
    <dgm:cxn modelId="{1D4A5EAB-4820-E643-B9DE-BC318178653A}" type="presOf" srcId="{DBCD0D89-63A8-EC4A-88AE-34D52B08CCA5}" destId="{0059D1B7-9A82-DB4C-A6F1-C5690FEDE84C}" srcOrd="0" destOrd="0" presId="urn:microsoft.com/office/officeart/2008/layout/RadialCluster"/>
    <dgm:cxn modelId="{FA5D9177-B076-6448-A214-B254685341E5}" type="presOf" srcId="{E17F424D-1B24-9642-9083-559C61E95E25}" destId="{B38A7EE9-CF7E-1A41-B9E4-D6290FDC75B6}" srcOrd="0" destOrd="0" presId="urn:microsoft.com/office/officeart/2008/layout/RadialCluster"/>
    <dgm:cxn modelId="{9ED1677F-2131-644E-BBBA-414523922754}" type="presOf" srcId="{8045579F-6ECC-CD4C-A201-C13F6E2F5352}" destId="{40EA6FD2-8BB0-8F4D-84DC-06775BAB31BB}" srcOrd="0" destOrd="0" presId="urn:microsoft.com/office/officeart/2008/layout/RadialCluster"/>
    <dgm:cxn modelId="{7C00EC1C-A591-7248-837F-12D3625BB52F}" type="presOf" srcId="{7D6B7102-5DB8-2B42-BDB8-AF37FBADCCB7}" destId="{07CC07B4-F0B8-C24A-B852-DCB0C6B746B5}" srcOrd="0" destOrd="0" presId="urn:microsoft.com/office/officeart/2008/layout/RadialCluster"/>
    <dgm:cxn modelId="{2B5F0C60-3256-B649-9EE6-E81D4E3B39BF}" type="presOf" srcId="{189720AB-838D-A64D-85DC-64514E3DD3E0}" destId="{314B0514-BE26-7B42-B822-F5A181B91CAB}" srcOrd="0" destOrd="0" presId="urn:microsoft.com/office/officeart/2008/layout/RadialCluster"/>
    <dgm:cxn modelId="{D05974A3-FF3A-F74E-949A-1EDD9282DDDC}" type="presOf" srcId="{DE9AA168-F52A-6645-AE87-EF7BD7D5E238}" destId="{B0613158-6395-294D-AE59-7474B669C3CE}" srcOrd="0" destOrd="0" presId="urn:microsoft.com/office/officeart/2008/layout/RadialCluster"/>
    <dgm:cxn modelId="{3D80CDFD-4CA8-1847-BF71-ACF2CF52EE84}" type="presOf" srcId="{E1DD8B32-CCD6-4943-94F9-EF6F11B7B386}" destId="{5F64594D-BD55-0C42-8D5B-1268A3BA53BA}" srcOrd="0" destOrd="0" presId="urn:microsoft.com/office/officeart/2008/layout/RadialCluster"/>
    <dgm:cxn modelId="{13A4F2B0-C488-314F-83E8-1EC18D32B4BB}" type="presOf" srcId="{CB4A3EB2-7012-8549-9707-326784B78C1B}" destId="{70C32A05-5667-C746-B224-456071F6A8CE}" srcOrd="0" destOrd="0" presId="urn:microsoft.com/office/officeart/2008/layout/RadialCluster"/>
    <dgm:cxn modelId="{28A68888-18A0-F542-B051-99094216B00D}" srcId="{DE9AA168-F52A-6645-AE87-EF7BD7D5E238}" destId="{DBCD0D89-63A8-EC4A-88AE-34D52B08CCA5}" srcOrd="1" destOrd="0" parTransId="{CB4A3EB2-7012-8549-9707-326784B78C1B}" sibTransId="{FC4CC218-FAFD-1B45-BED2-F67BAD72D256}"/>
    <dgm:cxn modelId="{7D0E6BB2-8B41-3B4C-A462-6693A0487704}" srcId="{DE9AA168-F52A-6645-AE87-EF7BD7D5E238}" destId="{189720AB-838D-A64D-85DC-64514E3DD3E0}" srcOrd="2" destOrd="0" parTransId="{8045579F-6ECC-CD4C-A201-C13F6E2F5352}" sibTransId="{661D4E7E-1A48-1948-B200-1838C078695C}"/>
    <dgm:cxn modelId="{AF4289F5-7E91-FD4E-A3D5-3C3C834680B2}" type="presParOf" srcId="{B38A7EE9-CF7E-1A41-B9E4-D6290FDC75B6}" destId="{566B7B24-B788-714A-A0DA-10AB409FF61F}" srcOrd="0" destOrd="0" presId="urn:microsoft.com/office/officeart/2008/layout/RadialCluster"/>
    <dgm:cxn modelId="{C20BA1A9-2864-CF42-BAD5-0B6DCDE50681}" type="presParOf" srcId="{566B7B24-B788-714A-A0DA-10AB409FF61F}" destId="{B0613158-6395-294D-AE59-7474B669C3CE}" srcOrd="0" destOrd="0" presId="urn:microsoft.com/office/officeart/2008/layout/RadialCluster"/>
    <dgm:cxn modelId="{E730A893-AA82-DC4B-AD27-12BB58D48349}" type="presParOf" srcId="{566B7B24-B788-714A-A0DA-10AB409FF61F}" destId="{07CC07B4-F0B8-C24A-B852-DCB0C6B746B5}" srcOrd="1" destOrd="0" presId="urn:microsoft.com/office/officeart/2008/layout/RadialCluster"/>
    <dgm:cxn modelId="{B6BA3827-1730-8B4B-A97E-240D79158F40}" type="presParOf" srcId="{566B7B24-B788-714A-A0DA-10AB409FF61F}" destId="{5F64594D-BD55-0C42-8D5B-1268A3BA53BA}" srcOrd="2" destOrd="0" presId="urn:microsoft.com/office/officeart/2008/layout/RadialCluster"/>
    <dgm:cxn modelId="{E972B2CB-32C1-F748-AA16-69A4355A0B13}" type="presParOf" srcId="{566B7B24-B788-714A-A0DA-10AB409FF61F}" destId="{70C32A05-5667-C746-B224-456071F6A8CE}" srcOrd="3" destOrd="0" presId="urn:microsoft.com/office/officeart/2008/layout/RadialCluster"/>
    <dgm:cxn modelId="{FF91C809-A85F-B843-A7CE-F7C5A60FE781}" type="presParOf" srcId="{566B7B24-B788-714A-A0DA-10AB409FF61F}" destId="{0059D1B7-9A82-DB4C-A6F1-C5690FEDE84C}" srcOrd="4" destOrd="0" presId="urn:microsoft.com/office/officeart/2008/layout/RadialCluster"/>
    <dgm:cxn modelId="{4E999D77-E63F-9444-8903-7BA5CE0A10F1}" type="presParOf" srcId="{566B7B24-B788-714A-A0DA-10AB409FF61F}" destId="{40EA6FD2-8BB0-8F4D-84DC-06775BAB31BB}" srcOrd="5" destOrd="0" presId="urn:microsoft.com/office/officeart/2008/layout/RadialCluster"/>
    <dgm:cxn modelId="{D3CF447E-78F0-A749-9590-CB48294430A3}" type="presParOf" srcId="{566B7B24-B788-714A-A0DA-10AB409FF61F}" destId="{314B0514-BE26-7B42-B822-F5A181B91CAB}"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6C0092-9216-6140-8EB7-4D5BF46AD2DA}" type="doc">
      <dgm:prSet loTypeId="urn:microsoft.com/office/officeart/2005/8/layout/process2" loCatId="" qsTypeId="urn:microsoft.com/office/officeart/2005/8/quickstyle/simple4" qsCatId="simple" csTypeId="urn:microsoft.com/office/officeart/2005/8/colors/accent1_2" csCatId="accent1" phldr="1"/>
      <dgm:spPr/>
    </dgm:pt>
    <dgm:pt modelId="{620A4056-0107-6A47-ABFA-36315DD8161B}">
      <dgm:prSet phldrT="[文本]"/>
      <dgm:spPr/>
      <dgm:t>
        <a:bodyPr/>
        <a:lstStyle/>
        <a:p>
          <a:r>
            <a:rPr lang="zh-CN" altLang="en-US" dirty="0" smtClean="0"/>
            <a:t>用户操作事件</a:t>
          </a:r>
          <a:endParaRPr lang="zh-CN" altLang="en-US" dirty="0"/>
        </a:p>
      </dgm:t>
    </dgm:pt>
    <dgm:pt modelId="{17FD5CF6-9360-7E45-9D90-9EB971478560}" type="parTrans" cxnId="{B3C341E5-E7CE-7943-A0DE-AC050EF03070}">
      <dgm:prSet/>
      <dgm:spPr/>
      <dgm:t>
        <a:bodyPr/>
        <a:lstStyle/>
        <a:p>
          <a:endParaRPr lang="zh-CN" altLang="en-US"/>
        </a:p>
      </dgm:t>
    </dgm:pt>
    <dgm:pt modelId="{97BB0182-EFE6-E54E-AE01-0D0B954AD2E2}" type="sibTrans" cxnId="{B3C341E5-E7CE-7943-A0DE-AC050EF03070}">
      <dgm:prSet/>
      <dgm:spPr/>
      <dgm:t>
        <a:bodyPr/>
        <a:lstStyle/>
        <a:p>
          <a:endParaRPr lang="zh-CN" altLang="en-US"/>
        </a:p>
      </dgm:t>
    </dgm:pt>
    <dgm:pt modelId="{F421DFD2-9082-664E-918C-E6A1B95E5355}">
      <dgm:prSet phldrT="[文本]"/>
      <dgm:spPr/>
      <dgm:t>
        <a:bodyPr/>
        <a:lstStyle/>
        <a:p>
          <a:r>
            <a:rPr lang="zh-CN" altLang="en-US" dirty="0" smtClean="0"/>
            <a:t>触发异步任务</a:t>
          </a:r>
          <a:endParaRPr lang="zh-CN" altLang="en-US" dirty="0"/>
        </a:p>
      </dgm:t>
    </dgm:pt>
    <dgm:pt modelId="{06AAADCB-DD9C-1941-A8B3-9640C4CA1E36}" type="parTrans" cxnId="{F5D595DF-8641-0F4A-9787-7B129BF4D171}">
      <dgm:prSet/>
      <dgm:spPr/>
      <dgm:t>
        <a:bodyPr/>
        <a:lstStyle/>
        <a:p>
          <a:endParaRPr lang="zh-CN" altLang="en-US"/>
        </a:p>
      </dgm:t>
    </dgm:pt>
    <dgm:pt modelId="{990BB5FD-EC9F-C244-AD58-10FEA190184F}" type="sibTrans" cxnId="{F5D595DF-8641-0F4A-9787-7B129BF4D171}">
      <dgm:prSet/>
      <dgm:spPr/>
      <dgm:t>
        <a:bodyPr/>
        <a:lstStyle/>
        <a:p>
          <a:endParaRPr lang="zh-CN" altLang="en-US"/>
        </a:p>
      </dgm:t>
    </dgm:pt>
    <dgm:pt modelId="{4D591403-C46C-1042-B89A-CA1B6147450C}">
      <dgm:prSet phldrT="[文本]"/>
      <dgm:spPr/>
      <dgm:t>
        <a:bodyPr/>
        <a:lstStyle/>
        <a:p>
          <a:r>
            <a:rPr lang="zh-CN" altLang="en-US" dirty="0" smtClean="0"/>
            <a:t>向数据源请求数据</a:t>
          </a:r>
          <a:endParaRPr lang="zh-CN" altLang="en-US" dirty="0"/>
        </a:p>
      </dgm:t>
    </dgm:pt>
    <dgm:pt modelId="{FDF66C64-4AE9-3C4B-AF2C-5A1634F07A2D}" type="parTrans" cxnId="{9E7C6BE9-8535-C64E-AAD7-23636381049C}">
      <dgm:prSet/>
      <dgm:spPr/>
      <dgm:t>
        <a:bodyPr/>
        <a:lstStyle/>
        <a:p>
          <a:endParaRPr lang="zh-CN" altLang="en-US"/>
        </a:p>
      </dgm:t>
    </dgm:pt>
    <dgm:pt modelId="{CE0628E3-DB8B-2244-B1B5-3298EABBD6EF}" type="sibTrans" cxnId="{9E7C6BE9-8535-C64E-AAD7-23636381049C}">
      <dgm:prSet/>
      <dgm:spPr/>
      <dgm:t>
        <a:bodyPr/>
        <a:lstStyle/>
        <a:p>
          <a:endParaRPr lang="zh-CN" altLang="en-US"/>
        </a:p>
      </dgm:t>
    </dgm:pt>
    <dgm:pt modelId="{D6B2C612-EBA1-D648-B480-A330509D6EA6}">
      <dgm:prSet/>
      <dgm:spPr/>
      <dgm:t>
        <a:bodyPr/>
        <a:lstStyle/>
        <a:p>
          <a:r>
            <a:rPr lang="zh-CN" altLang="en-US" dirty="0" smtClean="0"/>
            <a:t>数据源返回数据</a:t>
          </a:r>
          <a:endParaRPr lang="zh-CN" altLang="en-US" dirty="0"/>
        </a:p>
      </dgm:t>
    </dgm:pt>
    <dgm:pt modelId="{5068EEE1-8656-2943-B3F7-DA6518F28E6C}" type="parTrans" cxnId="{E300499D-4253-6148-8DE9-EC95F414AD97}">
      <dgm:prSet/>
      <dgm:spPr/>
      <dgm:t>
        <a:bodyPr/>
        <a:lstStyle/>
        <a:p>
          <a:endParaRPr lang="zh-CN" altLang="en-US"/>
        </a:p>
      </dgm:t>
    </dgm:pt>
    <dgm:pt modelId="{E8526D2B-4644-8B43-883E-E1C93DCF978F}" type="sibTrans" cxnId="{E300499D-4253-6148-8DE9-EC95F414AD97}">
      <dgm:prSet/>
      <dgm:spPr/>
      <dgm:t>
        <a:bodyPr/>
        <a:lstStyle/>
        <a:p>
          <a:endParaRPr lang="zh-CN" altLang="en-US"/>
        </a:p>
      </dgm:t>
    </dgm:pt>
    <dgm:pt modelId="{54FF5942-80C7-CE44-A1B2-0E2A943A0B17}">
      <dgm:prSet/>
      <dgm:spPr/>
      <dgm:t>
        <a:bodyPr/>
        <a:lstStyle/>
        <a:p>
          <a:r>
            <a:rPr lang="zh-CN" altLang="en-US" dirty="0" smtClean="0"/>
            <a:t>处理数据</a:t>
          </a:r>
          <a:endParaRPr lang="zh-CN" altLang="en-US" dirty="0"/>
        </a:p>
      </dgm:t>
    </dgm:pt>
    <dgm:pt modelId="{7EACCD0C-67F1-FC42-B18B-EAD68A3F980F}" type="parTrans" cxnId="{827DC591-F3AA-8B47-A67D-FC062EFF592E}">
      <dgm:prSet/>
      <dgm:spPr/>
      <dgm:t>
        <a:bodyPr/>
        <a:lstStyle/>
        <a:p>
          <a:endParaRPr lang="zh-CN" altLang="en-US"/>
        </a:p>
      </dgm:t>
    </dgm:pt>
    <dgm:pt modelId="{6D31E891-8F31-C246-81F3-06B799B64006}" type="sibTrans" cxnId="{827DC591-F3AA-8B47-A67D-FC062EFF592E}">
      <dgm:prSet/>
      <dgm:spPr/>
      <dgm:t>
        <a:bodyPr/>
        <a:lstStyle/>
        <a:p>
          <a:endParaRPr lang="zh-CN" altLang="en-US"/>
        </a:p>
      </dgm:t>
    </dgm:pt>
    <dgm:pt modelId="{0ADA7C7B-CC99-C941-9C9B-FAF3506816BA}">
      <dgm:prSet/>
      <dgm:spPr/>
      <dgm:t>
        <a:bodyPr/>
        <a:lstStyle/>
        <a:p>
          <a:r>
            <a:rPr lang="zh-CN" altLang="en-US" dirty="0" smtClean="0"/>
            <a:t>显示结果</a:t>
          </a:r>
          <a:endParaRPr lang="zh-CN" altLang="en-US" dirty="0"/>
        </a:p>
      </dgm:t>
    </dgm:pt>
    <dgm:pt modelId="{8D989F5F-52BB-C549-A351-DE3C35FF8989}" type="parTrans" cxnId="{3881840B-619D-344B-AEC8-D531B9F817EA}">
      <dgm:prSet/>
      <dgm:spPr/>
      <dgm:t>
        <a:bodyPr/>
        <a:lstStyle/>
        <a:p>
          <a:endParaRPr lang="zh-CN" altLang="en-US"/>
        </a:p>
      </dgm:t>
    </dgm:pt>
    <dgm:pt modelId="{017E6875-4ECB-3A4D-8FE8-808EDDA3D90D}" type="sibTrans" cxnId="{3881840B-619D-344B-AEC8-D531B9F817EA}">
      <dgm:prSet/>
      <dgm:spPr/>
      <dgm:t>
        <a:bodyPr/>
        <a:lstStyle/>
        <a:p>
          <a:endParaRPr lang="zh-CN" altLang="en-US"/>
        </a:p>
      </dgm:t>
    </dgm:pt>
    <dgm:pt modelId="{2F872FC4-52E6-BC44-BD77-2FEF702090ED}" type="pres">
      <dgm:prSet presAssocID="{856C0092-9216-6140-8EB7-4D5BF46AD2DA}" presName="linearFlow" presStyleCnt="0">
        <dgm:presLayoutVars>
          <dgm:resizeHandles val="exact"/>
        </dgm:presLayoutVars>
      </dgm:prSet>
      <dgm:spPr/>
    </dgm:pt>
    <dgm:pt modelId="{E7F539BA-CC7A-574A-8D6E-8013E7E1F3CF}" type="pres">
      <dgm:prSet presAssocID="{620A4056-0107-6A47-ABFA-36315DD8161B}" presName="node" presStyleLbl="node1" presStyleIdx="0" presStyleCnt="6">
        <dgm:presLayoutVars>
          <dgm:bulletEnabled val="1"/>
        </dgm:presLayoutVars>
      </dgm:prSet>
      <dgm:spPr/>
      <dgm:t>
        <a:bodyPr/>
        <a:lstStyle/>
        <a:p>
          <a:endParaRPr lang="zh-CN" altLang="en-US"/>
        </a:p>
      </dgm:t>
    </dgm:pt>
    <dgm:pt modelId="{0458FD56-A78E-934F-8BAB-AF8AEA2FE188}" type="pres">
      <dgm:prSet presAssocID="{97BB0182-EFE6-E54E-AE01-0D0B954AD2E2}" presName="sibTrans" presStyleLbl="sibTrans2D1" presStyleIdx="0" presStyleCnt="5"/>
      <dgm:spPr/>
      <dgm:t>
        <a:bodyPr/>
        <a:lstStyle/>
        <a:p>
          <a:endParaRPr lang="zh-CN" altLang="en-US"/>
        </a:p>
      </dgm:t>
    </dgm:pt>
    <dgm:pt modelId="{F6DB32DE-C91A-B94D-AF2C-D4E46BC61A3B}" type="pres">
      <dgm:prSet presAssocID="{97BB0182-EFE6-E54E-AE01-0D0B954AD2E2}" presName="connectorText" presStyleLbl="sibTrans2D1" presStyleIdx="0" presStyleCnt="5"/>
      <dgm:spPr/>
      <dgm:t>
        <a:bodyPr/>
        <a:lstStyle/>
        <a:p>
          <a:endParaRPr lang="zh-CN" altLang="en-US"/>
        </a:p>
      </dgm:t>
    </dgm:pt>
    <dgm:pt modelId="{2ECD7CA3-C0A2-054F-A449-E9B47DE4D5D8}" type="pres">
      <dgm:prSet presAssocID="{F421DFD2-9082-664E-918C-E6A1B95E5355}" presName="node" presStyleLbl="node1" presStyleIdx="1" presStyleCnt="6">
        <dgm:presLayoutVars>
          <dgm:bulletEnabled val="1"/>
        </dgm:presLayoutVars>
      </dgm:prSet>
      <dgm:spPr/>
      <dgm:t>
        <a:bodyPr/>
        <a:lstStyle/>
        <a:p>
          <a:endParaRPr lang="zh-CN" altLang="en-US"/>
        </a:p>
      </dgm:t>
    </dgm:pt>
    <dgm:pt modelId="{6719E87F-3D8F-6144-A0EF-50FB3F78B895}" type="pres">
      <dgm:prSet presAssocID="{990BB5FD-EC9F-C244-AD58-10FEA190184F}" presName="sibTrans" presStyleLbl="sibTrans2D1" presStyleIdx="1" presStyleCnt="5"/>
      <dgm:spPr/>
      <dgm:t>
        <a:bodyPr/>
        <a:lstStyle/>
        <a:p>
          <a:endParaRPr lang="zh-CN" altLang="en-US"/>
        </a:p>
      </dgm:t>
    </dgm:pt>
    <dgm:pt modelId="{C747A6B7-002E-B349-ACB2-287D1EF1ED03}" type="pres">
      <dgm:prSet presAssocID="{990BB5FD-EC9F-C244-AD58-10FEA190184F}" presName="connectorText" presStyleLbl="sibTrans2D1" presStyleIdx="1" presStyleCnt="5"/>
      <dgm:spPr/>
      <dgm:t>
        <a:bodyPr/>
        <a:lstStyle/>
        <a:p>
          <a:endParaRPr lang="zh-CN" altLang="en-US"/>
        </a:p>
      </dgm:t>
    </dgm:pt>
    <dgm:pt modelId="{44A9C54F-7AE3-924A-8AEC-3DE9B5A03D1E}" type="pres">
      <dgm:prSet presAssocID="{4D591403-C46C-1042-B89A-CA1B6147450C}" presName="node" presStyleLbl="node1" presStyleIdx="2" presStyleCnt="6">
        <dgm:presLayoutVars>
          <dgm:bulletEnabled val="1"/>
        </dgm:presLayoutVars>
      </dgm:prSet>
      <dgm:spPr/>
      <dgm:t>
        <a:bodyPr/>
        <a:lstStyle/>
        <a:p>
          <a:endParaRPr lang="zh-CN" altLang="en-US"/>
        </a:p>
      </dgm:t>
    </dgm:pt>
    <dgm:pt modelId="{9625FB43-D789-EF4D-BA8D-E8B4F539A892}" type="pres">
      <dgm:prSet presAssocID="{CE0628E3-DB8B-2244-B1B5-3298EABBD6EF}" presName="sibTrans" presStyleLbl="sibTrans2D1" presStyleIdx="2" presStyleCnt="5"/>
      <dgm:spPr/>
      <dgm:t>
        <a:bodyPr/>
        <a:lstStyle/>
        <a:p>
          <a:endParaRPr lang="zh-CN" altLang="en-US"/>
        </a:p>
      </dgm:t>
    </dgm:pt>
    <dgm:pt modelId="{7933C9D1-73B2-BB40-B6A7-E20A17D4CBE5}" type="pres">
      <dgm:prSet presAssocID="{CE0628E3-DB8B-2244-B1B5-3298EABBD6EF}" presName="connectorText" presStyleLbl="sibTrans2D1" presStyleIdx="2" presStyleCnt="5"/>
      <dgm:spPr/>
      <dgm:t>
        <a:bodyPr/>
        <a:lstStyle/>
        <a:p>
          <a:endParaRPr lang="zh-CN" altLang="en-US"/>
        </a:p>
      </dgm:t>
    </dgm:pt>
    <dgm:pt modelId="{DADAE965-4AF3-3042-93BB-720F802D4108}" type="pres">
      <dgm:prSet presAssocID="{D6B2C612-EBA1-D648-B480-A330509D6EA6}" presName="node" presStyleLbl="node1" presStyleIdx="3" presStyleCnt="6">
        <dgm:presLayoutVars>
          <dgm:bulletEnabled val="1"/>
        </dgm:presLayoutVars>
      </dgm:prSet>
      <dgm:spPr/>
      <dgm:t>
        <a:bodyPr/>
        <a:lstStyle/>
        <a:p>
          <a:endParaRPr lang="zh-CN" altLang="en-US"/>
        </a:p>
      </dgm:t>
    </dgm:pt>
    <dgm:pt modelId="{8C83042D-2374-4B4F-9F3F-21365D4F6928}" type="pres">
      <dgm:prSet presAssocID="{E8526D2B-4644-8B43-883E-E1C93DCF978F}" presName="sibTrans" presStyleLbl="sibTrans2D1" presStyleIdx="3" presStyleCnt="5"/>
      <dgm:spPr/>
      <dgm:t>
        <a:bodyPr/>
        <a:lstStyle/>
        <a:p>
          <a:endParaRPr lang="zh-CN" altLang="en-US"/>
        </a:p>
      </dgm:t>
    </dgm:pt>
    <dgm:pt modelId="{D887F8EA-B852-6B41-8B65-699AA0B9AA1B}" type="pres">
      <dgm:prSet presAssocID="{E8526D2B-4644-8B43-883E-E1C93DCF978F}" presName="connectorText" presStyleLbl="sibTrans2D1" presStyleIdx="3" presStyleCnt="5"/>
      <dgm:spPr/>
      <dgm:t>
        <a:bodyPr/>
        <a:lstStyle/>
        <a:p>
          <a:endParaRPr lang="zh-CN" altLang="en-US"/>
        </a:p>
      </dgm:t>
    </dgm:pt>
    <dgm:pt modelId="{428764E2-1141-814D-A829-3B8AFB0F94D2}" type="pres">
      <dgm:prSet presAssocID="{54FF5942-80C7-CE44-A1B2-0E2A943A0B17}" presName="node" presStyleLbl="node1" presStyleIdx="4" presStyleCnt="6">
        <dgm:presLayoutVars>
          <dgm:bulletEnabled val="1"/>
        </dgm:presLayoutVars>
      </dgm:prSet>
      <dgm:spPr/>
      <dgm:t>
        <a:bodyPr/>
        <a:lstStyle/>
        <a:p>
          <a:endParaRPr lang="zh-CN" altLang="en-US"/>
        </a:p>
      </dgm:t>
    </dgm:pt>
    <dgm:pt modelId="{49DBB179-1233-2D40-B38B-1ECAFA058D03}" type="pres">
      <dgm:prSet presAssocID="{6D31E891-8F31-C246-81F3-06B799B64006}" presName="sibTrans" presStyleLbl="sibTrans2D1" presStyleIdx="4" presStyleCnt="5"/>
      <dgm:spPr/>
      <dgm:t>
        <a:bodyPr/>
        <a:lstStyle/>
        <a:p>
          <a:endParaRPr lang="zh-CN" altLang="en-US"/>
        </a:p>
      </dgm:t>
    </dgm:pt>
    <dgm:pt modelId="{49D27602-3DE1-A347-AE57-94890061FAEE}" type="pres">
      <dgm:prSet presAssocID="{6D31E891-8F31-C246-81F3-06B799B64006}" presName="connectorText" presStyleLbl="sibTrans2D1" presStyleIdx="4" presStyleCnt="5"/>
      <dgm:spPr/>
      <dgm:t>
        <a:bodyPr/>
        <a:lstStyle/>
        <a:p>
          <a:endParaRPr lang="zh-CN" altLang="en-US"/>
        </a:p>
      </dgm:t>
    </dgm:pt>
    <dgm:pt modelId="{A039F4EF-AA38-F24D-9195-6725E150CE83}" type="pres">
      <dgm:prSet presAssocID="{0ADA7C7B-CC99-C941-9C9B-FAF3506816BA}" presName="node" presStyleLbl="node1" presStyleIdx="5" presStyleCnt="6">
        <dgm:presLayoutVars>
          <dgm:bulletEnabled val="1"/>
        </dgm:presLayoutVars>
      </dgm:prSet>
      <dgm:spPr/>
      <dgm:t>
        <a:bodyPr/>
        <a:lstStyle/>
        <a:p>
          <a:endParaRPr lang="zh-CN" altLang="en-US"/>
        </a:p>
      </dgm:t>
    </dgm:pt>
  </dgm:ptLst>
  <dgm:cxnLst>
    <dgm:cxn modelId="{E300499D-4253-6148-8DE9-EC95F414AD97}" srcId="{856C0092-9216-6140-8EB7-4D5BF46AD2DA}" destId="{D6B2C612-EBA1-D648-B480-A330509D6EA6}" srcOrd="3" destOrd="0" parTransId="{5068EEE1-8656-2943-B3F7-DA6518F28E6C}" sibTransId="{E8526D2B-4644-8B43-883E-E1C93DCF978F}"/>
    <dgm:cxn modelId="{CD8CC007-5889-034A-AE87-F573F4444FE4}" type="presOf" srcId="{E8526D2B-4644-8B43-883E-E1C93DCF978F}" destId="{D887F8EA-B852-6B41-8B65-699AA0B9AA1B}" srcOrd="1" destOrd="0" presId="urn:microsoft.com/office/officeart/2005/8/layout/process2"/>
    <dgm:cxn modelId="{B3C341E5-E7CE-7943-A0DE-AC050EF03070}" srcId="{856C0092-9216-6140-8EB7-4D5BF46AD2DA}" destId="{620A4056-0107-6A47-ABFA-36315DD8161B}" srcOrd="0" destOrd="0" parTransId="{17FD5CF6-9360-7E45-9D90-9EB971478560}" sibTransId="{97BB0182-EFE6-E54E-AE01-0D0B954AD2E2}"/>
    <dgm:cxn modelId="{93023145-AEBE-4D47-BBC3-5AF8F0E6CC21}" type="presOf" srcId="{D6B2C612-EBA1-D648-B480-A330509D6EA6}" destId="{DADAE965-4AF3-3042-93BB-720F802D4108}" srcOrd="0" destOrd="0" presId="urn:microsoft.com/office/officeart/2005/8/layout/process2"/>
    <dgm:cxn modelId="{DA713824-FA62-9546-9F61-C6576923708B}" type="presOf" srcId="{0ADA7C7B-CC99-C941-9C9B-FAF3506816BA}" destId="{A039F4EF-AA38-F24D-9195-6725E150CE83}" srcOrd="0" destOrd="0" presId="urn:microsoft.com/office/officeart/2005/8/layout/process2"/>
    <dgm:cxn modelId="{03C5AD97-95C3-C545-9FA8-F1230A097373}" type="presOf" srcId="{6D31E891-8F31-C246-81F3-06B799B64006}" destId="{49DBB179-1233-2D40-B38B-1ECAFA058D03}" srcOrd="0" destOrd="0" presId="urn:microsoft.com/office/officeart/2005/8/layout/process2"/>
    <dgm:cxn modelId="{BB2DB4E0-45D4-024E-BCB4-956F3BA433B4}" type="presOf" srcId="{CE0628E3-DB8B-2244-B1B5-3298EABBD6EF}" destId="{9625FB43-D789-EF4D-BA8D-E8B4F539A892}" srcOrd="0" destOrd="0" presId="urn:microsoft.com/office/officeart/2005/8/layout/process2"/>
    <dgm:cxn modelId="{46924759-EC44-AC42-8EC7-CF58B87B38B0}" type="presOf" srcId="{E8526D2B-4644-8B43-883E-E1C93DCF978F}" destId="{8C83042D-2374-4B4F-9F3F-21365D4F6928}" srcOrd="0" destOrd="0" presId="urn:microsoft.com/office/officeart/2005/8/layout/process2"/>
    <dgm:cxn modelId="{F5D595DF-8641-0F4A-9787-7B129BF4D171}" srcId="{856C0092-9216-6140-8EB7-4D5BF46AD2DA}" destId="{F421DFD2-9082-664E-918C-E6A1B95E5355}" srcOrd="1" destOrd="0" parTransId="{06AAADCB-DD9C-1941-A8B3-9640C4CA1E36}" sibTransId="{990BB5FD-EC9F-C244-AD58-10FEA190184F}"/>
    <dgm:cxn modelId="{7C1DCFEE-17BE-D647-95BF-52705B3BACDF}" type="presOf" srcId="{856C0092-9216-6140-8EB7-4D5BF46AD2DA}" destId="{2F872FC4-52E6-BC44-BD77-2FEF702090ED}" srcOrd="0" destOrd="0" presId="urn:microsoft.com/office/officeart/2005/8/layout/process2"/>
    <dgm:cxn modelId="{9E7C6BE9-8535-C64E-AAD7-23636381049C}" srcId="{856C0092-9216-6140-8EB7-4D5BF46AD2DA}" destId="{4D591403-C46C-1042-B89A-CA1B6147450C}" srcOrd="2" destOrd="0" parTransId="{FDF66C64-4AE9-3C4B-AF2C-5A1634F07A2D}" sibTransId="{CE0628E3-DB8B-2244-B1B5-3298EABBD6EF}"/>
    <dgm:cxn modelId="{032CB56A-E3C8-1B40-BC9E-8DC6D1519CC4}" type="presOf" srcId="{54FF5942-80C7-CE44-A1B2-0E2A943A0B17}" destId="{428764E2-1141-814D-A829-3B8AFB0F94D2}" srcOrd="0" destOrd="0" presId="urn:microsoft.com/office/officeart/2005/8/layout/process2"/>
    <dgm:cxn modelId="{43F6F00F-C69B-A441-B240-F2BE5E7E66ED}" type="presOf" srcId="{620A4056-0107-6A47-ABFA-36315DD8161B}" destId="{E7F539BA-CC7A-574A-8D6E-8013E7E1F3CF}" srcOrd="0" destOrd="0" presId="urn:microsoft.com/office/officeart/2005/8/layout/process2"/>
    <dgm:cxn modelId="{3BAFFFB3-F792-D746-BC40-DE9D93E442C5}" type="presOf" srcId="{990BB5FD-EC9F-C244-AD58-10FEA190184F}" destId="{C747A6B7-002E-B349-ACB2-287D1EF1ED03}" srcOrd="1" destOrd="0" presId="urn:microsoft.com/office/officeart/2005/8/layout/process2"/>
    <dgm:cxn modelId="{1B92C1D8-498B-9A46-A594-834EF3F80760}" type="presOf" srcId="{F421DFD2-9082-664E-918C-E6A1B95E5355}" destId="{2ECD7CA3-C0A2-054F-A449-E9B47DE4D5D8}" srcOrd="0" destOrd="0" presId="urn:microsoft.com/office/officeart/2005/8/layout/process2"/>
    <dgm:cxn modelId="{83FD81EC-6D48-3A4C-8A96-A4390AFBA740}" type="presOf" srcId="{CE0628E3-DB8B-2244-B1B5-3298EABBD6EF}" destId="{7933C9D1-73B2-BB40-B6A7-E20A17D4CBE5}" srcOrd="1" destOrd="0" presId="urn:microsoft.com/office/officeart/2005/8/layout/process2"/>
    <dgm:cxn modelId="{827DC591-F3AA-8B47-A67D-FC062EFF592E}" srcId="{856C0092-9216-6140-8EB7-4D5BF46AD2DA}" destId="{54FF5942-80C7-CE44-A1B2-0E2A943A0B17}" srcOrd="4" destOrd="0" parTransId="{7EACCD0C-67F1-FC42-B18B-EAD68A3F980F}" sibTransId="{6D31E891-8F31-C246-81F3-06B799B64006}"/>
    <dgm:cxn modelId="{B7206D7A-2F19-B44B-943A-3A543C499ED3}" type="presOf" srcId="{990BB5FD-EC9F-C244-AD58-10FEA190184F}" destId="{6719E87F-3D8F-6144-A0EF-50FB3F78B895}" srcOrd="0" destOrd="0" presId="urn:microsoft.com/office/officeart/2005/8/layout/process2"/>
    <dgm:cxn modelId="{3881840B-619D-344B-AEC8-D531B9F817EA}" srcId="{856C0092-9216-6140-8EB7-4D5BF46AD2DA}" destId="{0ADA7C7B-CC99-C941-9C9B-FAF3506816BA}" srcOrd="5" destOrd="0" parTransId="{8D989F5F-52BB-C549-A351-DE3C35FF8989}" sibTransId="{017E6875-4ECB-3A4D-8FE8-808EDDA3D90D}"/>
    <dgm:cxn modelId="{AC5E5DE4-7F5F-3A41-AC90-A398B2335DDC}" type="presOf" srcId="{97BB0182-EFE6-E54E-AE01-0D0B954AD2E2}" destId="{0458FD56-A78E-934F-8BAB-AF8AEA2FE188}" srcOrd="0" destOrd="0" presId="urn:microsoft.com/office/officeart/2005/8/layout/process2"/>
    <dgm:cxn modelId="{E1AD3529-84C0-CB4D-AED9-11664749F999}" type="presOf" srcId="{97BB0182-EFE6-E54E-AE01-0D0B954AD2E2}" destId="{F6DB32DE-C91A-B94D-AF2C-D4E46BC61A3B}" srcOrd="1" destOrd="0" presId="urn:microsoft.com/office/officeart/2005/8/layout/process2"/>
    <dgm:cxn modelId="{BF158A76-E04D-3F4B-ACBF-1003FD3260DD}" type="presOf" srcId="{6D31E891-8F31-C246-81F3-06B799B64006}" destId="{49D27602-3DE1-A347-AE57-94890061FAEE}" srcOrd="1" destOrd="0" presId="urn:microsoft.com/office/officeart/2005/8/layout/process2"/>
    <dgm:cxn modelId="{836A8162-E21D-664F-9C9E-EC27EF00AE3F}" type="presOf" srcId="{4D591403-C46C-1042-B89A-CA1B6147450C}" destId="{44A9C54F-7AE3-924A-8AEC-3DE9B5A03D1E}" srcOrd="0" destOrd="0" presId="urn:microsoft.com/office/officeart/2005/8/layout/process2"/>
    <dgm:cxn modelId="{BDA610F8-C7A3-DB47-9A47-48E188295A18}" type="presParOf" srcId="{2F872FC4-52E6-BC44-BD77-2FEF702090ED}" destId="{E7F539BA-CC7A-574A-8D6E-8013E7E1F3CF}" srcOrd="0" destOrd="0" presId="urn:microsoft.com/office/officeart/2005/8/layout/process2"/>
    <dgm:cxn modelId="{35DC19B8-041C-2C4A-A04E-C328F562EE1C}" type="presParOf" srcId="{2F872FC4-52E6-BC44-BD77-2FEF702090ED}" destId="{0458FD56-A78E-934F-8BAB-AF8AEA2FE188}" srcOrd="1" destOrd="0" presId="urn:microsoft.com/office/officeart/2005/8/layout/process2"/>
    <dgm:cxn modelId="{E3C3AD4B-0F4E-5F4B-9AB3-7044120BA8C7}" type="presParOf" srcId="{0458FD56-A78E-934F-8BAB-AF8AEA2FE188}" destId="{F6DB32DE-C91A-B94D-AF2C-D4E46BC61A3B}" srcOrd="0" destOrd="0" presId="urn:microsoft.com/office/officeart/2005/8/layout/process2"/>
    <dgm:cxn modelId="{A0231578-38FF-F746-8775-54AD160EEFE2}" type="presParOf" srcId="{2F872FC4-52E6-BC44-BD77-2FEF702090ED}" destId="{2ECD7CA3-C0A2-054F-A449-E9B47DE4D5D8}" srcOrd="2" destOrd="0" presId="urn:microsoft.com/office/officeart/2005/8/layout/process2"/>
    <dgm:cxn modelId="{BB56B9AD-CE8B-274A-A963-CA5BE88C07B6}" type="presParOf" srcId="{2F872FC4-52E6-BC44-BD77-2FEF702090ED}" destId="{6719E87F-3D8F-6144-A0EF-50FB3F78B895}" srcOrd="3" destOrd="0" presId="urn:microsoft.com/office/officeart/2005/8/layout/process2"/>
    <dgm:cxn modelId="{C9DC9C7F-221F-124F-A5C2-5A6ED805BB89}" type="presParOf" srcId="{6719E87F-3D8F-6144-A0EF-50FB3F78B895}" destId="{C747A6B7-002E-B349-ACB2-287D1EF1ED03}" srcOrd="0" destOrd="0" presId="urn:microsoft.com/office/officeart/2005/8/layout/process2"/>
    <dgm:cxn modelId="{464BEE41-3FAC-4C4D-9E6E-9055B1011FE7}" type="presParOf" srcId="{2F872FC4-52E6-BC44-BD77-2FEF702090ED}" destId="{44A9C54F-7AE3-924A-8AEC-3DE9B5A03D1E}" srcOrd="4" destOrd="0" presId="urn:microsoft.com/office/officeart/2005/8/layout/process2"/>
    <dgm:cxn modelId="{4D593ABE-B2B7-364D-9137-F7ECD585A877}" type="presParOf" srcId="{2F872FC4-52E6-BC44-BD77-2FEF702090ED}" destId="{9625FB43-D789-EF4D-BA8D-E8B4F539A892}" srcOrd="5" destOrd="0" presId="urn:microsoft.com/office/officeart/2005/8/layout/process2"/>
    <dgm:cxn modelId="{B67303D3-EA13-DD4F-829E-51ABF8CD43F3}" type="presParOf" srcId="{9625FB43-D789-EF4D-BA8D-E8B4F539A892}" destId="{7933C9D1-73B2-BB40-B6A7-E20A17D4CBE5}" srcOrd="0" destOrd="0" presId="urn:microsoft.com/office/officeart/2005/8/layout/process2"/>
    <dgm:cxn modelId="{4BBEB3C1-4D78-FF4C-BDC7-D4B6AEC72E13}" type="presParOf" srcId="{2F872FC4-52E6-BC44-BD77-2FEF702090ED}" destId="{DADAE965-4AF3-3042-93BB-720F802D4108}" srcOrd="6" destOrd="0" presId="urn:microsoft.com/office/officeart/2005/8/layout/process2"/>
    <dgm:cxn modelId="{A83CFD56-D34A-1647-861A-A435D348A2E2}" type="presParOf" srcId="{2F872FC4-52E6-BC44-BD77-2FEF702090ED}" destId="{8C83042D-2374-4B4F-9F3F-21365D4F6928}" srcOrd="7" destOrd="0" presId="urn:microsoft.com/office/officeart/2005/8/layout/process2"/>
    <dgm:cxn modelId="{B643370A-F60F-364E-B02B-8A9987B553A0}" type="presParOf" srcId="{8C83042D-2374-4B4F-9F3F-21365D4F6928}" destId="{D887F8EA-B852-6B41-8B65-699AA0B9AA1B}" srcOrd="0" destOrd="0" presId="urn:microsoft.com/office/officeart/2005/8/layout/process2"/>
    <dgm:cxn modelId="{E0AB7E51-4222-2245-AB8D-7BBD86BA052A}" type="presParOf" srcId="{2F872FC4-52E6-BC44-BD77-2FEF702090ED}" destId="{428764E2-1141-814D-A829-3B8AFB0F94D2}" srcOrd="8" destOrd="0" presId="urn:microsoft.com/office/officeart/2005/8/layout/process2"/>
    <dgm:cxn modelId="{19802D05-B4E2-A848-B112-5EF488110103}" type="presParOf" srcId="{2F872FC4-52E6-BC44-BD77-2FEF702090ED}" destId="{49DBB179-1233-2D40-B38B-1ECAFA058D03}" srcOrd="9" destOrd="0" presId="urn:microsoft.com/office/officeart/2005/8/layout/process2"/>
    <dgm:cxn modelId="{33C3863F-E20D-A14B-A2CC-B68263E7949D}" type="presParOf" srcId="{49DBB179-1233-2D40-B38B-1ECAFA058D03}" destId="{49D27602-3DE1-A347-AE57-94890061FAEE}" srcOrd="0" destOrd="0" presId="urn:microsoft.com/office/officeart/2005/8/layout/process2"/>
    <dgm:cxn modelId="{A4199431-C64C-8F4D-829F-E58E3F9E103A}" type="presParOf" srcId="{2F872FC4-52E6-BC44-BD77-2FEF702090ED}" destId="{A039F4EF-AA38-F24D-9195-6725E150CE83}"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82B1D-13C5-AB4B-B875-59F96D720346}" type="doc">
      <dgm:prSet loTypeId="urn:microsoft.com/office/officeart/2005/8/layout/venn2" loCatId="" qsTypeId="urn:microsoft.com/office/officeart/2005/8/quickstyle/simple4" qsCatId="simple" csTypeId="urn:microsoft.com/office/officeart/2005/8/colors/accent1_2" csCatId="accent1" phldr="1"/>
      <dgm:spPr/>
      <dgm:t>
        <a:bodyPr/>
        <a:lstStyle/>
        <a:p>
          <a:endParaRPr lang="zh-CN" altLang="en-US"/>
        </a:p>
      </dgm:t>
    </dgm:pt>
    <dgm:pt modelId="{08EF8B0F-5ADC-E34F-B61F-1805A9B4480D}">
      <dgm:prSet phldrT="[文本]"/>
      <dgm:spPr/>
      <dgm:t>
        <a:bodyPr/>
        <a:lstStyle/>
        <a:p>
          <a:r>
            <a:rPr lang="zh-CN" altLang="en-US" dirty="0" smtClean="0"/>
            <a:t>代码复用</a:t>
          </a:r>
          <a:r>
            <a:rPr lang="en-US" altLang="zh-CN" dirty="0" smtClean="0"/>
            <a:t>/</a:t>
          </a:r>
          <a:r>
            <a:rPr lang="zh-CN" altLang="en-US" dirty="0" smtClean="0"/>
            <a:t>易于测试</a:t>
          </a:r>
          <a:endParaRPr lang="zh-CN" altLang="en-US" dirty="0"/>
        </a:p>
      </dgm:t>
    </dgm:pt>
    <dgm:pt modelId="{64C278E5-9641-F34B-9CF8-4A927708DC6C}" type="parTrans" cxnId="{C91810CC-EAA5-3748-A89A-277DEAB146FE}">
      <dgm:prSet/>
      <dgm:spPr/>
      <dgm:t>
        <a:bodyPr/>
        <a:lstStyle/>
        <a:p>
          <a:endParaRPr lang="zh-CN" altLang="en-US"/>
        </a:p>
      </dgm:t>
    </dgm:pt>
    <dgm:pt modelId="{4C6D94DD-EB98-1943-80AB-94A5922350B9}" type="sibTrans" cxnId="{C91810CC-EAA5-3748-A89A-277DEAB146FE}">
      <dgm:prSet/>
      <dgm:spPr/>
      <dgm:t>
        <a:bodyPr/>
        <a:lstStyle/>
        <a:p>
          <a:endParaRPr lang="zh-CN" altLang="en-US"/>
        </a:p>
      </dgm:t>
    </dgm:pt>
    <dgm:pt modelId="{BF431A5F-2267-5249-8134-EBFEA5F19D1C}">
      <dgm:prSet phldrT="[文本]"/>
      <dgm:spPr/>
      <dgm:t>
        <a:bodyPr/>
        <a:lstStyle/>
        <a:p>
          <a:r>
            <a:rPr lang="zh-CN" altLang="en-US" dirty="0" smtClean="0"/>
            <a:t>低耦合</a:t>
          </a:r>
          <a:endParaRPr lang="zh-CN" altLang="en-US" dirty="0"/>
        </a:p>
      </dgm:t>
    </dgm:pt>
    <dgm:pt modelId="{D44BE041-CCBB-824F-A7C5-A068D55DD95A}" type="parTrans" cxnId="{4E741B45-0B07-3546-A010-B00E8A8009D3}">
      <dgm:prSet/>
      <dgm:spPr/>
      <dgm:t>
        <a:bodyPr/>
        <a:lstStyle/>
        <a:p>
          <a:endParaRPr lang="zh-CN" altLang="en-US"/>
        </a:p>
      </dgm:t>
    </dgm:pt>
    <dgm:pt modelId="{90B3BC68-40B4-4F47-A616-23B33B713F56}" type="sibTrans" cxnId="{4E741B45-0B07-3546-A010-B00E8A8009D3}">
      <dgm:prSet/>
      <dgm:spPr/>
      <dgm:t>
        <a:bodyPr/>
        <a:lstStyle/>
        <a:p>
          <a:endParaRPr lang="zh-CN" altLang="en-US"/>
        </a:p>
      </dgm:t>
    </dgm:pt>
    <dgm:pt modelId="{B7F3D4F6-F99E-1946-AAEC-CEA70214CDC1}">
      <dgm:prSet phldrT="[文本]"/>
      <dgm:spPr/>
      <dgm:t>
        <a:bodyPr/>
        <a:lstStyle/>
        <a:p>
          <a:r>
            <a:rPr lang="zh-CN" altLang="en-US" dirty="0" smtClean="0"/>
            <a:t>职责清晰</a:t>
          </a:r>
          <a:endParaRPr lang="zh-CN" altLang="en-US" dirty="0"/>
        </a:p>
      </dgm:t>
    </dgm:pt>
    <dgm:pt modelId="{65FB0A53-108C-D944-8630-6C72B9E10149}" type="parTrans" cxnId="{988946F8-F34D-7140-8511-7389A2D53CDB}">
      <dgm:prSet/>
      <dgm:spPr/>
      <dgm:t>
        <a:bodyPr/>
        <a:lstStyle/>
        <a:p>
          <a:endParaRPr lang="zh-CN" altLang="en-US"/>
        </a:p>
      </dgm:t>
    </dgm:pt>
    <dgm:pt modelId="{DBBBECE3-0B09-EF43-8EDB-92609E9BCAF0}" type="sibTrans" cxnId="{988946F8-F34D-7140-8511-7389A2D53CDB}">
      <dgm:prSet/>
      <dgm:spPr/>
      <dgm:t>
        <a:bodyPr/>
        <a:lstStyle/>
        <a:p>
          <a:endParaRPr lang="zh-CN" altLang="en-US"/>
        </a:p>
      </dgm:t>
    </dgm:pt>
    <dgm:pt modelId="{8F6D324D-788D-9C47-941A-8E59D60D7673}">
      <dgm:prSet phldrT="[文本]"/>
      <dgm:spPr/>
      <dgm:t>
        <a:bodyPr/>
        <a:lstStyle/>
        <a:p>
          <a:r>
            <a:rPr lang="zh-CN" altLang="en-US" dirty="0" smtClean="0"/>
            <a:t>流程分解</a:t>
          </a:r>
          <a:endParaRPr lang="zh-CN" altLang="en-US" dirty="0"/>
        </a:p>
      </dgm:t>
    </dgm:pt>
    <dgm:pt modelId="{78E691D6-EC89-1542-A907-B22BC24B8B27}" type="parTrans" cxnId="{6B2D578B-15A1-0142-83E3-C3F400A32643}">
      <dgm:prSet/>
      <dgm:spPr/>
      <dgm:t>
        <a:bodyPr/>
        <a:lstStyle/>
        <a:p>
          <a:endParaRPr lang="zh-CN" altLang="en-US"/>
        </a:p>
      </dgm:t>
    </dgm:pt>
    <dgm:pt modelId="{78E09CF0-CD7F-0C4A-BFC6-687BA85A00F8}" type="sibTrans" cxnId="{6B2D578B-15A1-0142-83E3-C3F400A32643}">
      <dgm:prSet/>
      <dgm:spPr/>
      <dgm:t>
        <a:bodyPr/>
        <a:lstStyle/>
        <a:p>
          <a:endParaRPr lang="zh-CN" altLang="en-US"/>
        </a:p>
      </dgm:t>
    </dgm:pt>
    <dgm:pt modelId="{03CC1EB0-BE71-A64A-B268-A605B6F37C51}">
      <dgm:prSet/>
      <dgm:spPr/>
      <dgm:t>
        <a:bodyPr/>
        <a:lstStyle/>
        <a:p>
          <a:r>
            <a:rPr lang="zh-CN" altLang="en-US" dirty="0" smtClean="0"/>
            <a:t>数据隐藏</a:t>
          </a:r>
          <a:endParaRPr lang="zh-CN" altLang="en-US" dirty="0"/>
        </a:p>
      </dgm:t>
    </dgm:pt>
    <dgm:pt modelId="{112611E2-3435-CB49-AEFC-E2441123C1AF}" type="parTrans" cxnId="{7445BA01-881F-FF46-92A0-F1CE803EC602}">
      <dgm:prSet/>
      <dgm:spPr/>
      <dgm:t>
        <a:bodyPr/>
        <a:lstStyle/>
        <a:p>
          <a:endParaRPr lang="zh-CN" altLang="en-US"/>
        </a:p>
      </dgm:t>
    </dgm:pt>
    <dgm:pt modelId="{DB7C36C4-2CCD-6141-912F-5BBA28512BA5}" type="sibTrans" cxnId="{7445BA01-881F-FF46-92A0-F1CE803EC602}">
      <dgm:prSet/>
      <dgm:spPr/>
      <dgm:t>
        <a:bodyPr/>
        <a:lstStyle/>
        <a:p>
          <a:endParaRPr lang="zh-CN" altLang="en-US"/>
        </a:p>
      </dgm:t>
    </dgm:pt>
    <dgm:pt modelId="{480537E3-A015-A84C-B806-F1329C393F08}" type="pres">
      <dgm:prSet presAssocID="{1D782B1D-13C5-AB4B-B875-59F96D720346}" presName="Name0" presStyleCnt="0">
        <dgm:presLayoutVars>
          <dgm:chMax val="7"/>
          <dgm:resizeHandles val="exact"/>
        </dgm:presLayoutVars>
      </dgm:prSet>
      <dgm:spPr/>
      <dgm:t>
        <a:bodyPr/>
        <a:lstStyle/>
        <a:p>
          <a:endParaRPr lang="zh-CN" altLang="en-US"/>
        </a:p>
      </dgm:t>
    </dgm:pt>
    <dgm:pt modelId="{30C9E689-E684-7E44-A812-736F0273BD26}" type="pres">
      <dgm:prSet presAssocID="{1D782B1D-13C5-AB4B-B875-59F96D720346}" presName="comp1" presStyleCnt="0"/>
      <dgm:spPr/>
    </dgm:pt>
    <dgm:pt modelId="{A5D9D3C3-F1F9-6243-8BB7-589805C4EE74}" type="pres">
      <dgm:prSet presAssocID="{1D782B1D-13C5-AB4B-B875-59F96D720346}" presName="circle1" presStyleLbl="node1" presStyleIdx="0" presStyleCnt="5"/>
      <dgm:spPr/>
      <dgm:t>
        <a:bodyPr/>
        <a:lstStyle/>
        <a:p>
          <a:endParaRPr lang="zh-CN" altLang="en-US"/>
        </a:p>
      </dgm:t>
    </dgm:pt>
    <dgm:pt modelId="{C4E8033B-FAC8-BE41-BC41-C62FCB872B8D}" type="pres">
      <dgm:prSet presAssocID="{1D782B1D-13C5-AB4B-B875-59F96D720346}" presName="c1text" presStyleLbl="node1" presStyleIdx="0" presStyleCnt="5">
        <dgm:presLayoutVars>
          <dgm:bulletEnabled val="1"/>
        </dgm:presLayoutVars>
      </dgm:prSet>
      <dgm:spPr/>
      <dgm:t>
        <a:bodyPr/>
        <a:lstStyle/>
        <a:p>
          <a:endParaRPr lang="zh-CN" altLang="en-US"/>
        </a:p>
      </dgm:t>
    </dgm:pt>
    <dgm:pt modelId="{633C82A4-5AE5-6D49-9CB6-B7689E969A70}" type="pres">
      <dgm:prSet presAssocID="{1D782B1D-13C5-AB4B-B875-59F96D720346}" presName="comp2" presStyleCnt="0"/>
      <dgm:spPr/>
    </dgm:pt>
    <dgm:pt modelId="{43C7AA33-A49C-804D-950B-7C909A83E90F}" type="pres">
      <dgm:prSet presAssocID="{1D782B1D-13C5-AB4B-B875-59F96D720346}" presName="circle2" presStyleLbl="node1" presStyleIdx="1" presStyleCnt="5"/>
      <dgm:spPr/>
      <dgm:t>
        <a:bodyPr/>
        <a:lstStyle/>
        <a:p>
          <a:endParaRPr lang="zh-CN" altLang="en-US"/>
        </a:p>
      </dgm:t>
    </dgm:pt>
    <dgm:pt modelId="{C398F1CA-8C7D-5F46-90B3-0C4D340A7FA7}" type="pres">
      <dgm:prSet presAssocID="{1D782B1D-13C5-AB4B-B875-59F96D720346}" presName="c2text" presStyleLbl="node1" presStyleIdx="1" presStyleCnt="5">
        <dgm:presLayoutVars>
          <dgm:bulletEnabled val="1"/>
        </dgm:presLayoutVars>
      </dgm:prSet>
      <dgm:spPr/>
      <dgm:t>
        <a:bodyPr/>
        <a:lstStyle/>
        <a:p>
          <a:endParaRPr lang="zh-CN" altLang="en-US"/>
        </a:p>
      </dgm:t>
    </dgm:pt>
    <dgm:pt modelId="{590EAADD-6E44-2846-9DB0-E9C6F1D76C6A}" type="pres">
      <dgm:prSet presAssocID="{1D782B1D-13C5-AB4B-B875-59F96D720346}" presName="comp3" presStyleCnt="0"/>
      <dgm:spPr/>
    </dgm:pt>
    <dgm:pt modelId="{22924DC5-784A-B847-9486-B2C83BC135CA}" type="pres">
      <dgm:prSet presAssocID="{1D782B1D-13C5-AB4B-B875-59F96D720346}" presName="circle3" presStyleLbl="node1" presStyleIdx="2" presStyleCnt="5"/>
      <dgm:spPr/>
      <dgm:t>
        <a:bodyPr/>
        <a:lstStyle/>
        <a:p>
          <a:endParaRPr lang="zh-CN" altLang="en-US"/>
        </a:p>
      </dgm:t>
    </dgm:pt>
    <dgm:pt modelId="{86AA328A-9F0F-9A41-8361-986E022F87CB}" type="pres">
      <dgm:prSet presAssocID="{1D782B1D-13C5-AB4B-B875-59F96D720346}" presName="c3text" presStyleLbl="node1" presStyleIdx="2" presStyleCnt="5">
        <dgm:presLayoutVars>
          <dgm:bulletEnabled val="1"/>
        </dgm:presLayoutVars>
      </dgm:prSet>
      <dgm:spPr/>
      <dgm:t>
        <a:bodyPr/>
        <a:lstStyle/>
        <a:p>
          <a:endParaRPr lang="zh-CN" altLang="en-US"/>
        </a:p>
      </dgm:t>
    </dgm:pt>
    <dgm:pt modelId="{0EBD02BF-3475-2741-BF2F-34D1DED44644}" type="pres">
      <dgm:prSet presAssocID="{1D782B1D-13C5-AB4B-B875-59F96D720346}" presName="comp4" presStyleCnt="0"/>
      <dgm:spPr/>
    </dgm:pt>
    <dgm:pt modelId="{4D1BF489-C599-5A49-88EF-4FFDC3F6E5E4}" type="pres">
      <dgm:prSet presAssocID="{1D782B1D-13C5-AB4B-B875-59F96D720346}" presName="circle4" presStyleLbl="node1" presStyleIdx="3" presStyleCnt="5"/>
      <dgm:spPr/>
      <dgm:t>
        <a:bodyPr/>
        <a:lstStyle/>
        <a:p>
          <a:endParaRPr lang="zh-CN" altLang="en-US"/>
        </a:p>
      </dgm:t>
    </dgm:pt>
    <dgm:pt modelId="{A706B8E2-4A61-DB43-BEE3-C141229BC6FC}" type="pres">
      <dgm:prSet presAssocID="{1D782B1D-13C5-AB4B-B875-59F96D720346}" presName="c4text" presStyleLbl="node1" presStyleIdx="3" presStyleCnt="5">
        <dgm:presLayoutVars>
          <dgm:bulletEnabled val="1"/>
        </dgm:presLayoutVars>
      </dgm:prSet>
      <dgm:spPr/>
      <dgm:t>
        <a:bodyPr/>
        <a:lstStyle/>
        <a:p>
          <a:endParaRPr lang="zh-CN" altLang="en-US"/>
        </a:p>
      </dgm:t>
    </dgm:pt>
    <dgm:pt modelId="{6A9DCFAA-6BFB-214D-A222-137B66BA7F17}" type="pres">
      <dgm:prSet presAssocID="{1D782B1D-13C5-AB4B-B875-59F96D720346}" presName="comp5" presStyleCnt="0"/>
      <dgm:spPr/>
    </dgm:pt>
    <dgm:pt modelId="{8B45F262-11B5-E648-B615-A91727018CFF}" type="pres">
      <dgm:prSet presAssocID="{1D782B1D-13C5-AB4B-B875-59F96D720346}" presName="circle5" presStyleLbl="node1" presStyleIdx="4" presStyleCnt="5"/>
      <dgm:spPr/>
      <dgm:t>
        <a:bodyPr/>
        <a:lstStyle/>
        <a:p>
          <a:endParaRPr lang="zh-CN" altLang="en-US"/>
        </a:p>
      </dgm:t>
    </dgm:pt>
    <dgm:pt modelId="{373B52F2-6877-5C48-89A5-2D3CD7A9E865}" type="pres">
      <dgm:prSet presAssocID="{1D782B1D-13C5-AB4B-B875-59F96D720346}" presName="c5text" presStyleLbl="node1" presStyleIdx="4" presStyleCnt="5">
        <dgm:presLayoutVars>
          <dgm:bulletEnabled val="1"/>
        </dgm:presLayoutVars>
      </dgm:prSet>
      <dgm:spPr/>
      <dgm:t>
        <a:bodyPr/>
        <a:lstStyle/>
        <a:p>
          <a:endParaRPr lang="zh-CN" altLang="en-US"/>
        </a:p>
      </dgm:t>
    </dgm:pt>
  </dgm:ptLst>
  <dgm:cxnLst>
    <dgm:cxn modelId="{A73B02F6-C4A3-2C45-B605-4994C58BD773}" type="presOf" srcId="{BF431A5F-2267-5249-8134-EBFEA5F19D1C}" destId="{86AA328A-9F0F-9A41-8361-986E022F87CB}" srcOrd="1" destOrd="0" presId="urn:microsoft.com/office/officeart/2005/8/layout/venn2"/>
    <dgm:cxn modelId="{9661D902-5BF8-C543-B524-C53169913DDD}" type="presOf" srcId="{03CC1EB0-BE71-A64A-B268-A605B6F37C51}" destId="{C398F1CA-8C7D-5F46-90B3-0C4D340A7FA7}" srcOrd="1" destOrd="0" presId="urn:microsoft.com/office/officeart/2005/8/layout/venn2"/>
    <dgm:cxn modelId="{FAFF0C3E-4C1D-2542-88C9-59A47BAE051D}" type="presOf" srcId="{B7F3D4F6-F99E-1946-AAEC-CEA70214CDC1}" destId="{A706B8E2-4A61-DB43-BEE3-C141229BC6FC}" srcOrd="1" destOrd="0" presId="urn:microsoft.com/office/officeart/2005/8/layout/venn2"/>
    <dgm:cxn modelId="{7445BA01-881F-FF46-92A0-F1CE803EC602}" srcId="{1D782B1D-13C5-AB4B-B875-59F96D720346}" destId="{03CC1EB0-BE71-A64A-B268-A605B6F37C51}" srcOrd="1" destOrd="0" parTransId="{112611E2-3435-CB49-AEFC-E2441123C1AF}" sibTransId="{DB7C36C4-2CCD-6141-912F-5BBA28512BA5}"/>
    <dgm:cxn modelId="{6B2D578B-15A1-0142-83E3-C3F400A32643}" srcId="{1D782B1D-13C5-AB4B-B875-59F96D720346}" destId="{8F6D324D-788D-9C47-941A-8E59D60D7673}" srcOrd="4" destOrd="0" parTransId="{78E691D6-EC89-1542-A907-B22BC24B8B27}" sibTransId="{78E09CF0-CD7F-0C4A-BFC6-687BA85A00F8}"/>
    <dgm:cxn modelId="{F9B9375D-B512-E74A-872A-452423382B35}" type="presOf" srcId="{03CC1EB0-BE71-A64A-B268-A605B6F37C51}" destId="{43C7AA33-A49C-804D-950B-7C909A83E90F}" srcOrd="0" destOrd="0" presId="urn:microsoft.com/office/officeart/2005/8/layout/venn2"/>
    <dgm:cxn modelId="{4DDF0FD3-67E5-E64D-9A17-32DFD64E7511}" type="presOf" srcId="{8F6D324D-788D-9C47-941A-8E59D60D7673}" destId="{373B52F2-6877-5C48-89A5-2D3CD7A9E865}" srcOrd="1" destOrd="0" presId="urn:microsoft.com/office/officeart/2005/8/layout/venn2"/>
    <dgm:cxn modelId="{4E741B45-0B07-3546-A010-B00E8A8009D3}" srcId="{1D782B1D-13C5-AB4B-B875-59F96D720346}" destId="{BF431A5F-2267-5249-8134-EBFEA5F19D1C}" srcOrd="2" destOrd="0" parTransId="{D44BE041-CCBB-824F-A7C5-A068D55DD95A}" sibTransId="{90B3BC68-40B4-4F47-A616-23B33B713F56}"/>
    <dgm:cxn modelId="{D55B78C0-0DEE-A841-AC1E-34CDAA51A113}" type="presOf" srcId="{BF431A5F-2267-5249-8134-EBFEA5F19D1C}" destId="{22924DC5-784A-B847-9486-B2C83BC135CA}" srcOrd="0" destOrd="0" presId="urn:microsoft.com/office/officeart/2005/8/layout/venn2"/>
    <dgm:cxn modelId="{15DEDB88-7B6B-C546-A23A-FF6836981D64}" type="presOf" srcId="{B7F3D4F6-F99E-1946-AAEC-CEA70214CDC1}" destId="{4D1BF489-C599-5A49-88EF-4FFDC3F6E5E4}" srcOrd="0" destOrd="0" presId="urn:microsoft.com/office/officeart/2005/8/layout/venn2"/>
    <dgm:cxn modelId="{6701B2DA-9ED4-D446-BDA6-EFE1C3EC500D}" type="presOf" srcId="{08EF8B0F-5ADC-E34F-B61F-1805A9B4480D}" destId="{C4E8033B-FAC8-BE41-BC41-C62FCB872B8D}" srcOrd="1" destOrd="0" presId="urn:microsoft.com/office/officeart/2005/8/layout/venn2"/>
    <dgm:cxn modelId="{251F1FE1-857E-3241-9B5A-E586EA174DD0}" type="presOf" srcId="{08EF8B0F-5ADC-E34F-B61F-1805A9B4480D}" destId="{A5D9D3C3-F1F9-6243-8BB7-589805C4EE74}" srcOrd="0" destOrd="0" presId="urn:microsoft.com/office/officeart/2005/8/layout/venn2"/>
    <dgm:cxn modelId="{C91810CC-EAA5-3748-A89A-277DEAB146FE}" srcId="{1D782B1D-13C5-AB4B-B875-59F96D720346}" destId="{08EF8B0F-5ADC-E34F-B61F-1805A9B4480D}" srcOrd="0" destOrd="0" parTransId="{64C278E5-9641-F34B-9CF8-4A927708DC6C}" sibTransId="{4C6D94DD-EB98-1943-80AB-94A5922350B9}"/>
    <dgm:cxn modelId="{04A1742F-A049-D140-807F-8FCBEAF18713}" type="presOf" srcId="{1D782B1D-13C5-AB4B-B875-59F96D720346}" destId="{480537E3-A015-A84C-B806-F1329C393F08}" srcOrd="0" destOrd="0" presId="urn:microsoft.com/office/officeart/2005/8/layout/venn2"/>
    <dgm:cxn modelId="{AF640C20-88AC-0D46-93ED-35BB4AC18DFC}" type="presOf" srcId="{8F6D324D-788D-9C47-941A-8E59D60D7673}" destId="{8B45F262-11B5-E648-B615-A91727018CFF}" srcOrd="0" destOrd="0" presId="urn:microsoft.com/office/officeart/2005/8/layout/venn2"/>
    <dgm:cxn modelId="{988946F8-F34D-7140-8511-7389A2D53CDB}" srcId="{1D782B1D-13C5-AB4B-B875-59F96D720346}" destId="{B7F3D4F6-F99E-1946-AAEC-CEA70214CDC1}" srcOrd="3" destOrd="0" parTransId="{65FB0A53-108C-D944-8630-6C72B9E10149}" sibTransId="{DBBBECE3-0B09-EF43-8EDB-92609E9BCAF0}"/>
    <dgm:cxn modelId="{B6933AD8-490E-AF4A-8532-54675A4639B8}" type="presParOf" srcId="{480537E3-A015-A84C-B806-F1329C393F08}" destId="{30C9E689-E684-7E44-A812-736F0273BD26}" srcOrd="0" destOrd="0" presId="urn:microsoft.com/office/officeart/2005/8/layout/venn2"/>
    <dgm:cxn modelId="{1BF1F1A4-C118-7C4E-A122-72E0F365538E}" type="presParOf" srcId="{30C9E689-E684-7E44-A812-736F0273BD26}" destId="{A5D9D3C3-F1F9-6243-8BB7-589805C4EE74}" srcOrd="0" destOrd="0" presId="urn:microsoft.com/office/officeart/2005/8/layout/venn2"/>
    <dgm:cxn modelId="{058E73F5-67D4-9445-BF73-6C1F1EBC65A6}" type="presParOf" srcId="{30C9E689-E684-7E44-A812-736F0273BD26}" destId="{C4E8033B-FAC8-BE41-BC41-C62FCB872B8D}" srcOrd="1" destOrd="0" presId="urn:microsoft.com/office/officeart/2005/8/layout/venn2"/>
    <dgm:cxn modelId="{E00BEBB3-5FFA-2F49-9F00-D2CDCDBA79A0}" type="presParOf" srcId="{480537E3-A015-A84C-B806-F1329C393F08}" destId="{633C82A4-5AE5-6D49-9CB6-B7689E969A70}" srcOrd="1" destOrd="0" presId="urn:microsoft.com/office/officeart/2005/8/layout/venn2"/>
    <dgm:cxn modelId="{C6537A26-C245-0840-B0C0-98CFA2E71DEA}" type="presParOf" srcId="{633C82A4-5AE5-6D49-9CB6-B7689E969A70}" destId="{43C7AA33-A49C-804D-950B-7C909A83E90F}" srcOrd="0" destOrd="0" presId="urn:microsoft.com/office/officeart/2005/8/layout/venn2"/>
    <dgm:cxn modelId="{9B604850-51F8-2B45-AE1F-E0A8770AAE5E}" type="presParOf" srcId="{633C82A4-5AE5-6D49-9CB6-B7689E969A70}" destId="{C398F1CA-8C7D-5F46-90B3-0C4D340A7FA7}" srcOrd="1" destOrd="0" presId="urn:microsoft.com/office/officeart/2005/8/layout/venn2"/>
    <dgm:cxn modelId="{C8C79F8A-F0F5-3846-B83C-82DD13FC3D7F}" type="presParOf" srcId="{480537E3-A015-A84C-B806-F1329C393F08}" destId="{590EAADD-6E44-2846-9DB0-E9C6F1D76C6A}" srcOrd="2" destOrd="0" presId="urn:microsoft.com/office/officeart/2005/8/layout/venn2"/>
    <dgm:cxn modelId="{3FB94322-C3C9-B440-A16F-DAC36ED6E863}" type="presParOf" srcId="{590EAADD-6E44-2846-9DB0-E9C6F1D76C6A}" destId="{22924DC5-784A-B847-9486-B2C83BC135CA}" srcOrd="0" destOrd="0" presId="urn:microsoft.com/office/officeart/2005/8/layout/venn2"/>
    <dgm:cxn modelId="{1DDB0163-975E-B14B-B734-ADB6E32D89AF}" type="presParOf" srcId="{590EAADD-6E44-2846-9DB0-E9C6F1D76C6A}" destId="{86AA328A-9F0F-9A41-8361-986E022F87CB}" srcOrd="1" destOrd="0" presId="urn:microsoft.com/office/officeart/2005/8/layout/venn2"/>
    <dgm:cxn modelId="{353FD5FB-68BD-B14D-9A2B-685B5A0B9517}" type="presParOf" srcId="{480537E3-A015-A84C-B806-F1329C393F08}" destId="{0EBD02BF-3475-2741-BF2F-34D1DED44644}" srcOrd="3" destOrd="0" presId="urn:microsoft.com/office/officeart/2005/8/layout/venn2"/>
    <dgm:cxn modelId="{E80020F0-1E03-C94C-9240-CFAF01BD904F}" type="presParOf" srcId="{0EBD02BF-3475-2741-BF2F-34D1DED44644}" destId="{4D1BF489-C599-5A49-88EF-4FFDC3F6E5E4}" srcOrd="0" destOrd="0" presId="urn:microsoft.com/office/officeart/2005/8/layout/venn2"/>
    <dgm:cxn modelId="{2486BE1D-94D4-1741-89C6-3AD9414D25EF}" type="presParOf" srcId="{0EBD02BF-3475-2741-BF2F-34D1DED44644}" destId="{A706B8E2-4A61-DB43-BEE3-C141229BC6FC}" srcOrd="1" destOrd="0" presId="urn:microsoft.com/office/officeart/2005/8/layout/venn2"/>
    <dgm:cxn modelId="{C9397043-B2D1-B249-92D9-BEB48785F8B7}" type="presParOf" srcId="{480537E3-A015-A84C-B806-F1329C393F08}" destId="{6A9DCFAA-6BFB-214D-A222-137B66BA7F17}" srcOrd="4" destOrd="0" presId="urn:microsoft.com/office/officeart/2005/8/layout/venn2"/>
    <dgm:cxn modelId="{52D72D79-ED52-964A-9D45-48A7341CD6A1}" type="presParOf" srcId="{6A9DCFAA-6BFB-214D-A222-137B66BA7F17}" destId="{8B45F262-11B5-E648-B615-A91727018CFF}" srcOrd="0" destOrd="0" presId="urn:microsoft.com/office/officeart/2005/8/layout/venn2"/>
    <dgm:cxn modelId="{3F7C06CF-4012-3741-BEF7-48772A1E957B}" type="presParOf" srcId="{6A9DCFAA-6BFB-214D-A222-137B66BA7F17}" destId="{373B52F2-6877-5C48-89A5-2D3CD7A9E865}"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EEE1A3-32E7-5A47-AC8A-DCD638F4BFE5}"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zh-CN" altLang="en-US"/>
        </a:p>
      </dgm:t>
    </dgm:pt>
    <dgm:pt modelId="{D6371BCD-AF0E-5B4A-8D91-552E6D94310C}">
      <dgm:prSet phldrT="[文本]"/>
      <dgm:spPr/>
      <dgm:t>
        <a:bodyPr/>
        <a:lstStyle/>
        <a:p>
          <a:r>
            <a:rPr lang="zh-CN" altLang="en-US" dirty="0" smtClean="0"/>
            <a:t>异步任务与同步通讯封装</a:t>
          </a:r>
          <a:endParaRPr lang="zh-CN" altLang="en-US" dirty="0"/>
        </a:p>
      </dgm:t>
    </dgm:pt>
    <dgm:pt modelId="{84D37301-E303-A94C-A732-A1E7D4CADA50}" type="parTrans" cxnId="{6BDF703B-86AA-FE46-B644-433A0D409FF2}">
      <dgm:prSet/>
      <dgm:spPr/>
      <dgm:t>
        <a:bodyPr/>
        <a:lstStyle/>
        <a:p>
          <a:endParaRPr lang="zh-CN" altLang="en-US"/>
        </a:p>
      </dgm:t>
    </dgm:pt>
    <dgm:pt modelId="{D5C94FC9-5FA2-4746-925A-D2E608C8BC59}" type="sibTrans" cxnId="{6BDF703B-86AA-FE46-B644-433A0D409FF2}">
      <dgm:prSet/>
      <dgm:spPr/>
      <dgm:t>
        <a:bodyPr/>
        <a:lstStyle/>
        <a:p>
          <a:endParaRPr lang="zh-CN" altLang="en-US"/>
        </a:p>
      </dgm:t>
    </dgm:pt>
    <dgm:pt modelId="{1B49E6DB-6E40-B64C-8EF2-72BA76875848}">
      <dgm:prSet phldrT="[文本]"/>
      <dgm:spPr/>
      <dgm:t>
        <a:bodyPr/>
        <a:lstStyle/>
        <a:p>
          <a:r>
            <a:rPr lang="zh-CN" altLang="en-US" dirty="0" smtClean="0"/>
            <a:t>缓存处理</a:t>
          </a:r>
          <a:endParaRPr lang="zh-CN" altLang="en-US" dirty="0"/>
        </a:p>
      </dgm:t>
    </dgm:pt>
    <dgm:pt modelId="{F432A0C0-707F-A04A-B100-82A60E6B059D}" type="parTrans" cxnId="{D0922FBC-C1C6-5F40-9AA4-654621B149F1}">
      <dgm:prSet/>
      <dgm:spPr/>
      <dgm:t>
        <a:bodyPr/>
        <a:lstStyle/>
        <a:p>
          <a:endParaRPr lang="zh-CN" altLang="en-US"/>
        </a:p>
      </dgm:t>
    </dgm:pt>
    <dgm:pt modelId="{60774E12-1209-2A43-A6FE-DD84D9309B65}" type="sibTrans" cxnId="{D0922FBC-C1C6-5F40-9AA4-654621B149F1}">
      <dgm:prSet/>
      <dgm:spPr/>
      <dgm:t>
        <a:bodyPr/>
        <a:lstStyle/>
        <a:p>
          <a:endParaRPr lang="zh-CN" altLang="en-US"/>
        </a:p>
      </dgm:t>
    </dgm:pt>
    <dgm:pt modelId="{BD34C181-F79C-FE40-8C4A-04A6C490D9BF}">
      <dgm:prSet phldrT="[文本]"/>
      <dgm:spPr/>
      <dgm:t>
        <a:bodyPr/>
        <a:lstStyle/>
        <a:p>
          <a:r>
            <a:rPr lang="zh-CN" altLang="en-US" dirty="0" smtClean="0"/>
            <a:t>异常处理流程封装</a:t>
          </a:r>
          <a:endParaRPr lang="zh-CN" altLang="en-US" dirty="0"/>
        </a:p>
      </dgm:t>
    </dgm:pt>
    <dgm:pt modelId="{1F022059-21CD-354C-84B2-A6E04C90B0A2}" type="parTrans" cxnId="{C1C4CAF3-97AD-4B46-9239-254CAD399795}">
      <dgm:prSet/>
      <dgm:spPr/>
      <dgm:t>
        <a:bodyPr/>
        <a:lstStyle/>
        <a:p>
          <a:endParaRPr lang="zh-CN" altLang="en-US"/>
        </a:p>
      </dgm:t>
    </dgm:pt>
    <dgm:pt modelId="{5AAC5F0A-3DD1-514A-A0CF-C3B6A5EE1A62}" type="sibTrans" cxnId="{C1C4CAF3-97AD-4B46-9239-254CAD399795}">
      <dgm:prSet/>
      <dgm:spPr/>
      <dgm:t>
        <a:bodyPr/>
        <a:lstStyle/>
        <a:p>
          <a:endParaRPr lang="zh-CN" altLang="en-US"/>
        </a:p>
      </dgm:t>
    </dgm:pt>
    <dgm:pt modelId="{69FBEFF2-8BB4-F942-B512-CD80A8F63B97}">
      <dgm:prSet/>
      <dgm:spPr/>
      <dgm:t>
        <a:bodyPr/>
        <a:lstStyle/>
        <a:p>
          <a:r>
            <a:rPr lang="en-US" altLang="zh-CN" dirty="0" smtClean="0"/>
            <a:t>Http</a:t>
          </a:r>
          <a:r>
            <a:rPr lang="zh-CN" altLang="en-US" dirty="0" smtClean="0"/>
            <a:t> 请求代理</a:t>
          </a:r>
          <a:endParaRPr lang="zh-CN" altLang="en-US" dirty="0"/>
        </a:p>
      </dgm:t>
    </dgm:pt>
    <dgm:pt modelId="{10215F3B-8439-C34C-A0DE-A0E7B1E3DE90}" type="parTrans" cxnId="{72994E6C-3C02-C64C-B323-526D056B9F47}">
      <dgm:prSet/>
      <dgm:spPr/>
      <dgm:t>
        <a:bodyPr/>
        <a:lstStyle/>
        <a:p>
          <a:endParaRPr lang="zh-CN" altLang="en-US"/>
        </a:p>
      </dgm:t>
    </dgm:pt>
    <dgm:pt modelId="{82CFE4B8-F127-C844-81C7-3C926EF9B57D}" type="sibTrans" cxnId="{72994E6C-3C02-C64C-B323-526D056B9F47}">
      <dgm:prSet/>
      <dgm:spPr/>
      <dgm:t>
        <a:bodyPr/>
        <a:lstStyle/>
        <a:p>
          <a:endParaRPr lang="zh-CN" altLang="en-US"/>
        </a:p>
      </dgm:t>
    </dgm:pt>
    <dgm:pt modelId="{292AEA5A-1421-E044-BF32-57970611B693}">
      <dgm:prSet/>
      <dgm:spPr/>
      <dgm:t>
        <a:bodyPr/>
        <a:lstStyle/>
        <a:p>
          <a:r>
            <a:rPr lang="zh-CN" altLang="en-US" dirty="0" smtClean="0"/>
            <a:t>公共参数及返回值处理</a:t>
          </a:r>
          <a:endParaRPr lang="zh-CN" altLang="en-US" dirty="0"/>
        </a:p>
      </dgm:t>
    </dgm:pt>
    <dgm:pt modelId="{81B2CD07-FE8B-2A4C-A137-68057C7AFF90}" type="sibTrans" cxnId="{D64D66D8-823D-6C42-9D16-C37F4EB28245}">
      <dgm:prSet/>
      <dgm:spPr/>
      <dgm:t>
        <a:bodyPr/>
        <a:lstStyle/>
        <a:p>
          <a:endParaRPr lang="zh-CN" altLang="en-US"/>
        </a:p>
      </dgm:t>
    </dgm:pt>
    <dgm:pt modelId="{1DC8356C-DB77-5D49-9574-451FD35E76C2}" type="parTrans" cxnId="{D64D66D8-823D-6C42-9D16-C37F4EB28245}">
      <dgm:prSet/>
      <dgm:spPr/>
      <dgm:t>
        <a:bodyPr/>
        <a:lstStyle/>
        <a:p>
          <a:endParaRPr lang="zh-CN" altLang="en-US"/>
        </a:p>
      </dgm:t>
    </dgm:pt>
    <dgm:pt modelId="{1683AD89-4E32-2142-802B-50D93F3E4C5C}" type="pres">
      <dgm:prSet presAssocID="{B0EEE1A3-32E7-5A47-AC8A-DCD638F4BFE5}" presName="outerComposite" presStyleCnt="0">
        <dgm:presLayoutVars>
          <dgm:chMax val="5"/>
          <dgm:dir/>
          <dgm:resizeHandles val="exact"/>
        </dgm:presLayoutVars>
      </dgm:prSet>
      <dgm:spPr/>
      <dgm:t>
        <a:bodyPr/>
        <a:lstStyle/>
        <a:p>
          <a:endParaRPr lang="zh-CN" altLang="en-US"/>
        </a:p>
      </dgm:t>
    </dgm:pt>
    <dgm:pt modelId="{119B3FEA-F226-5348-9BE9-88B972C28E92}" type="pres">
      <dgm:prSet presAssocID="{B0EEE1A3-32E7-5A47-AC8A-DCD638F4BFE5}" presName="dummyMaxCanvas" presStyleCnt="0">
        <dgm:presLayoutVars/>
      </dgm:prSet>
      <dgm:spPr/>
    </dgm:pt>
    <dgm:pt modelId="{93A2BBC7-07DA-CF46-B08C-87816C618016}" type="pres">
      <dgm:prSet presAssocID="{B0EEE1A3-32E7-5A47-AC8A-DCD638F4BFE5}" presName="FiveNodes_1" presStyleLbl="node1" presStyleIdx="0" presStyleCnt="5" custLinFactNeighborX="-35" custLinFactNeighborY="1537">
        <dgm:presLayoutVars>
          <dgm:bulletEnabled val="1"/>
        </dgm:presLayoutVars>
      </dgm:prSet>
      <dgm:spPr/>
      <dgm:t>
        <a:bodyPr/>
        <a:lstStyle/>
        <a:p>
          <a:endParaRPr lang="zh-CN" altLang="en-US"/>
        </a:p>
      </dgm:t>
    </dgm:pt>
    <dgm:pt modelId="{0268C8BD-8427-FD4F-9E57-789D35A6E1B6}" type="pres">
      <dgm:prSet presAssocID="{B0EEE1A3-32E7-5A47-AC8A-DCD638F4BFE5}" presName="FiveNodes_2" presStyleLbl="node1" presStyleIdx="1" presStyleCnt="5">
        <dgm:presLayoutVars>
          <dgm:bulletEnabled val="1"/>
        </dgm:presLayoutVars>
      </dgm:prSet>
      <dgm:spPr/>
      <dgm:t>
        <a:bodyPr/>
        <a:lstStyle/>
        <a:p>
          <a:endParaRPr lang="zh-CN" altLang="en-US"/>
        </a:p>
      </dgm:t>
    </dgm:pt>
    <dgm:pt modelId="{974D799F-84F7-E944-B226-EC406FEB0F09}" type="pres">
      <dgm:prSet presAssocID="{B0EEE1A3-32E7-5A47-AC8A-DCD638F4BFE5}" presName="FiveNodes_3" presStyleLbl="node1" presStyleIdx="2" presStyleCnt="5">
        <dgm:presLayoutVars>
          <dgm:bulletEnabled val="1"/>
        </dgm:presLayoutVars>
      </dgm:prSet>
      <dgm:spPr/>
      <dgm:t>
        <a:bodyPr/>
        <a:lstStyle/>
        <a:p>
          <a:endParaRPr lang="zh-CN" altLang="en-US"/>
        </a:p>
      </dgm:t>
    </dgm:pt>
    <dgm:pt modelId="{5403B7B4-54CF-4740-9915-51B897032205}" type="pres">
      <dgm:prSet presAssocID="{B0EEE1A3-32E7-5A47-AC8A-DCD638F4BFE5}" presName="FiveNodes_4" presStyleLbl="node1" presStyleIdx="3" presStyleCnt="5">
        <dgm:presLayoutVars>
          <dgm:bulletEnabled val="1"/>
        </dgm:presLayoutVars>
      </dgm:prSet>
      <dgm:spPr/>
      <dgm:t>
        <a:bodyPr/>
        <a:lstStyle/>
        <a:p>
          <a:endParaRPr lang="zh-CN" altLang="en-US"/>
        </a:p>
      </dgm:t>
    </dgm:pt>
    <dgm:pt modelId="{803B590C-78DD-6D48-9412-193348FB6C5C}" type="pres">
      <dgm:prSet presAssocID="{B0EEE1A3-32E7-5A47-AC8A-DCD638F4BFE5}" presName="FiveNodes_5" presStyleLbl="node1" presStyleIdx="4" presStyleCnt="5">
        <dgm:presLayoutVars>
          <dgm:bulletEnabled val="1"/>
        </dgm:presLayoutVars>
      </dgm:prSet>
      <dgm:spPr/>
      <dgm:t>
        <a:bodyPr/>
        <a:lstStyle/>
        <a:p>
          <a:endParaRPr lang="zh-CN" altLang="en-US"/>
        </a:p>
      </dgm:t>
    </dgm:pt>
    <dgm:pt modelId="{BDB183F3-1D3C-6B43-8CD4-CB65C2776DDC}" type="pres">
      <dgm:prSet presAssocID="{B0EEE1A3-32E7-5A47-AC8A-DCD638F4BFE5}" presName="FiveConn_1-2" presStyleLbl="fgAccFollowNode1" presStyleIdx="0" presStyleCnt="4">
        <dgm:presLayoutVars>
          <dgm:bulletEnabled val="1"/>
        </dgm:presLayoutVars>
      </dgm:prSet>
      <dgm:spPr/>
      <dgm:t>
        <a:bodyPr/>
        <a:lstStyle/>
        <a:p>
          <a:endParaRPr lang="zh-CN" altLang="en-US"/>
        </a:p>
      </dgm:t>
    </dgm:pt>
    <dgm:pt modelId="{1E1542E1-17BF-A44E-9D84-1E4202C18AC6}" type="pres">
      <dgm:prSet presAssocID="{B0EEE1A3-32E7-5A47-AC8A-DCD638F4BFE5}" presName="FiveConn_2-3" presStyleLbl="fgAccFollowNode1" presStyleIdx="1" presStyleCnt="4">
        <dgm:presLayoutVars>
          <dgm:bulletEnabled val="1"/>
        </dgm:presLayoutVars>
      </dgm:prSet>
      <dgm:spPr/>
      <dgm:t>
        <a:bodyPr/>
        <a:lstStyle/>
        <a:p>
          <a:endParaRPr lang="zh-CN" altLang="en-US"/>
        </a:p>
      </dgm:t>
    </dgm:pt>
    <dgm:pt modelId="{A2B92EA7-F0FC-F043-B8BE-0EF00EADC746}" type="pres">
      <dgm:prSet presAssocID="{B0EEE1A3-32E7-5A47-AC8A-DCD638F4BFE5}" presName="FiveConn_3-4" presStyleLbl="fgAccFollowNode1" presStyleIdx="2" presStyleCnt="4">
        <dgm:presLayoutVars>
          <dgm:bulletEnabled val="1"/>
        </dgm:presLayoutVars>
      </dgm:prSet>
      <dgm:spPr/>
      <dgm:t>
        <a:bodyPr/>
        <a:lstStyle/>
        <a:p>
          <a:endParaRPr lang="zh-CN" altLang="en-US"/>
        </a:p>
      </dgm:t>
    </dgm:pt>
    <dgm:pt modelId="{411DA401-9286-5F45-8D89-ED0922EC5B87}" type="pres">
      <dgm:prSet presAssocID="{B0EEE1A3-32E7-5A47-AC8A-DCD638F4BFE5}" presName="FiveConn_4-5" presStyleLbl="fgAccFollowNode1" presStyleIdx="3" presStyleCnt="4">
        <dgm:presLayoutVars>
          <dgm:bulletEnabled val="1"/>
        </dgm:presLayoutVars>
      </dgm:prSet>
      <dgm:spPr/>
      <dgm:t>
        <a:bodyPr/>
        <a:lstStyle/>
        <a:p>
          <a:endParaRPr lang="zh-CN" altLang="en-US"/>
        </a:p>
      </dgm:t>
    </dgm:pt>
    <dgm:pt modelId="{E8C0FC1D-F39A-444C-8294-840E4066CFE2}" type="pres">
      <dgm:prSet presAssocID="{B0EEE1A3-32E7-5A47-AC8A-DCD638F4BFE5}" presName="FiveNodes_1_text" presStyleLbl="node1" presStyleIdx="4" presStyleCnt="5">
        <dgm:presLayoutVars>
          <dgm:bulletEnabled val="1"/>
        </dgm:presLayoutVars>
      </dgm:prSet>
      <dgm:spPr/>
      <dgm:t>
        <a:bodyPr/>
        <a:lstStyle/>
        <a:p>
          <a:endParaRPr lang="zh-CN" altLang="en-US"/>
        </a:p>
      </dgm:t>
    </dgm:pt>
    <dgm:pt modelId="{E9875AE2-46CB-8641-9AD3-34595AF72A76}" type="pres">
      <dgm:prSet presAssocID="{B0EEE1A3-32E7-5A47-AC8A-DCD638F4BFE5}" presName="FiveNodes_2_text" presStyleLbl="node1" presStyleIdx="4" presStyleCnt="5">
        <dgm:presLayoutVars>
          <dgm:bulletEnabled val="1"/>
        </dgm:presLayoutVars>
      </dgm:prSet>
      <dgm:spPr/>
      <dgm:t>
        <a:bodyPr/>
        <a:lstStyle/>
        <a:p>
          <a:endParaRPr lang="zh-CN" altLang="en-US"/>
        </a:p>
      </dgm:t>
    </dgm:pt>
    <dgm:pt modelId="{383DC8BF-E2A1-9D4C-A80D-15E8558F933C}" type="pres">
      <dgm:prSet presAssocID="{B0EEE1A3-32E7-5A47-AC8A-DCD638F4BFE5}" presName="FiveNodes_3_text" presStyleLbl="node1" presStyleIdx="4" presStyleCnt="5">
        <dgm:presLayoutVars>
          <dgm:bulletEnabled val="1"/>
        </dgm:presLayoutVars>
      </dgm:prSet>
      <dgm:spPr/>
      <dgm:t>
        <a:bodyPr/>
        <a:lstStyle/>
        <a:p>
          <a:endParaRPr lang="zh-CN" altLang="en-US"/>
        </a:p>
      </dgm:t>
    </dgm:pt>
    <dgm:pt modelId="{F89329C5-8179-AF4A-A9C7-AF4021FEC11E}" type="pres">
      <dgm:prSet presAssocID="{B0EEE1A3-32E7-5A47-AC8A-DCD638F4BFE5}" presName="FiveNodes_4_text" presStyleLbl="node1" presStyleIdx="4" presStyleCnt="5">
        <dgm:presLayoutVars>
          <dgm:bulletEnabled val="1"/>
        </dgm:presLayoutVars>
      </dgm:prSet>
      <dgm:spPr/>
      <dgm:t>
        <a:bodyPr/>
        <a:lstStyle/>
        <a:p>
          <a:endParaRPr lang="zh-CN" altLang="en-US"/>
        </a:p>
      </dgm:t>
    </dgm:pt>
    <dgm:pt modelId="{9DB5BFE1-6A7A-4745-8043-F2EE5952538F}" type="pres">
      <dgm:prSet presAssocID="{B0EEE1A3-32E7-5A47-AC8A-DCD638F4BFE5}" presName="FiveNodes_5_text" presStyleLbl="node1" presStyleIdx="4" presStyleCnt="5">
        <dgm:presLayoutVars>
          <dgm:bulletEnabled val="1"/>
        </dgm:presLayoutVars>
      </dgm:prSet>
      <dgm:spPr/>
      <dgm:t>
        <a:bodyPr/>
        <a:lstStyle/>
        <a:p>
          <a:endParaRPr lang="zh-CN" altLang="en-US"/>
        </a:p>
      </dgm:t>
    </dgm:pt>
  </dgm:ptLst>
  <dgm:cxnLst>
    <dgm:cxn modelId="{6BDF703B-86AA-FE46-B644-433A0D409FF2}" srcId="{B0EEE1A3-32E7-5A47-AC8A-DCD638F4BFE5}" destId="{D6371BCD-AF0E-5B4A-8D91-552E6D94310C}" srcOrd="0" destOrd="0" parTransId="{84D37301-E303-A94C-A732-A1E7D4CADA50}" sibTransId="{D5C94FC9-5FA2-4746-925A-D2E608C8BC59}"/>
    <dgm:cxn modelId="{B10B2445-2935-D346-A2E4-01057F2973A2}" type="presOf" srcId="{BD34C181-F79C-FE40-8C4A-04A6C490D9BF}" destId="{974D799F-84F7-E944-B226-EC406FEB0F09}" srcOrd="0" destOrd="0" presId="urn:microsoft.com/office/officeart/2005/8/layout/vProcess5"/>
    <dgm:cxn modelId="{D0922FBC-C1C6-5F40-9AA4-654621B149F1}" srcId="{B0EEE1A3-32E7-5A47-AC8A-DCD638F4BFE5}" destId="{1B49E6DB-6E40-B64C-8EF2-72BA76875848}" srcOrd="1" destOrd="0" parTransId="{F432A0C0-707F-A04A-B100-82A60E6B059D}" sibTransId="{60774E12-1209-2A43-A6FE-DD84D9309B65}"/>
    <dgm:cxn modelId="{7853F300-82A4-4246-89FA-D8EC4DD5A5A9}" type="presOf" srcId="{D5C94FC9-5FA2-4746-925A-D2E608C8BC59}" destId="{BDB183F3-1D3C-6B43-8CD4-CB65C2776DDC}" srcOrd="0" destOrd="0" presId="urn:microsoft.com/office/officeart/2005/8/layout/vProcess5"/>
    <dgm:cxn modelId="{99C9E0E4-74DA-F141-98CB-F51B67B36459}" type="presOf" srcId="{1B49E6DB-6E40-B64C-8EF2-72BA76875848}" destId="{0268C8BD-8427-FD4F-9E57-789D35A6E1B6}" srcOrd="0" destOrd="0" presId="urn:microsoft.com/office/officeart/2005/8/layout/vProcess5"/>
    <dgm:cxn modelId="{2E31D2D8-7BD5-2D40-921E-5C983C317A11}" type="presOf" srcId="{69FBEFF2-8BB4-F942-B512-CD80A8F63B97}" destId="{803B590C-78DD-6D48-9412-193348FB6C5C}" srcOrd="0" destOrd="0" presId="urn:microsoft.com/office/officeart/2005/8/layout/vProcess5"/>
    <dgm:cxn modelId="{F234742F-0250-754A-8536-04B4F478A3BC}" type="presOf" srcId="{81B2CD07-FE8B-2A4C-A137-68057C7AFF90}" destId="{411DA401-9286-5F45-8D89-ED0922EC5B87}" srcOrd="0" destOrd="0" presId="urn:microsoft.com/office/officeart/2005/8/layout/vProcess5"/>
    <dgm:cxn modelId="{C1C4CAF3-97AD-4B46-9239-254CAD399795}" srcId="{B0EEE1A3-32E7-5A47-AC8A-DCD638F4BFE5}" destId="{BD34C181-F79C-FE40-8C4A-04A6C490D9BF}" srcOrd="2" destOrd="0" parTransId="{1F022059-21CD-354C-84B2-A6E04C90B0A2}" sibTransId="{5AAC5F0A-3DD1-514A-A0CF-C3B6A5EE1A62}"/>
    <dgm:cxn modelId="{6EBD6534-AB6B-4945-8FEF-6D1BC05F6F4B}" type="presOf" srcId="{D6371BCD-AF0E-5B4A-8D91-552E6D94310C}" destId="{93A2BBC7-07DA-CF46-B08C-87816C618016}" srcOrd="0" destOrd="0" presId="urn:microsoft.com/office/officeart/2005/8/layout/vProcess5"/>
    <dgm:cxn modelId="{D64D66D8-823D-6C42-9D16-C37F4EB28245}" srcId="{B0EEE1A3-32E7-5A47-AC8A-DCD638F4BFE5}" destId="{292AEA5A-1421-E044-BF32-57970611B693}" srcOrd="3" destOrd="0" parTransId="{1DC8356C-DB77-5D49-9574-451FD35E76C2}" sibTransId="{81B2CD07-FE8B-2A4C-A137-68057C7AFF90}"/>
    <dgm:cxn modelId="{A8419F8F-9491-C741-9C50-F08482525FB1}" type="presOf" srcId="{292AEA5A-1421-E044-BF32-57970611B693}" destId="{F89329C5-8179-AF4A-A9C7-AF4021FEC11E}" srcOrd="1" destOrd="0" presId="urn:microsoft.com/office/officeart/2005/8/layout/vProcess5"/>
    <dgm:cxn modelId="{A4026F34-DA3D-254D-9D33-19423BBC339A}" type="presOf" srcId="{5AAC5F0A-3DD1-514A-A0CF-C3B6A5EE1A62}" destId="{A2B92EA7-F0FC-F043-B8BE-0EF00EADC746}" srcOrd="0" destOrd="0" presId="urn:microsoft.com/office/officeart/2005/8/layout/vProcess5"/>
    <dgm:cxn modelId="{2BA51362-E5E8-054E-BA0B-65DA5FABB02B}" type="presOf" srcId="{D6371BCD-AF0E-5B4A-8D91-552E6D94310C}" destId="{E8C0FC1D-F39A-444C-8294-840E4066CFE2}" srcOrd="1" destOrd="0" presId="urn:microsoft.com/office/officeart/2005/8/layout/vProcess5"/>
    <dgm:cxn modelId="{118BE8CE-1170-CB43-ACA6-DF44BD15560B}" type="presOf" srcId="{69FBEFF2-8BB4-F942-B512-CD80A8F63B97}" destId="{9DB5BFE1-6A7A-4745-8043-F2EE5952538F}" srcOrd="1" destOrd="0" presId="urn:microsoft.com/office/officeart/2005/8/layout/vProcess5"/>
    <dgm:cxn modelId="{C27B4194-26EF-774B-AA2C-1A1EB51DD914}" type="presOf" srcId="{292AEA5A-1421-E044-BF32-57970611B693}" destId="{5403B7B4-54CF-4740-9915-51B897032205}" srcOrd="0" destOrd="0" presId="urn:microsoft.com/office/officeart/2005/8/layout/vProcess5"/>
    <dgm:cxn modelId="{55475A0C-9C81-4348-BB7F-94094D974BC3}" type="presOf" srcId="{1B49E6DB-6E40-B64C-8EF2-72BA76875848}" destId="{E9875AE2-46CB-8641-9AD3-34595AF72A76}" srcOrd="1" destOrd="0" presId="urn:microsoft.com/office/officeart/2005/8/layout/vProcess5"/>
    <dgm:cxn modelId="{72994E6C-3C02-C64C-B323-526D056B9F47}" srcId="{B0EEE1A3-32E7-5A47-AC8A-DCD638F4BFE5}" destId="{69FBEFF2-8BB4-F942-B512-CD80A8F63B97}" srcOrd="4" destOrd="0" parTransId="{10215F3B-8439-C34C-A0DE-A0E7B1E3DE90}" sibTransId="{82CFE4B8-F127-C844-81C7-3C926EF9B57D}"/>
    <dgm:cxn modelId="{B6D4710E-6213-5B4A-A9F2-D4DB866ADBF4}" type="presOf" srcId="{BD34C181-F79C-FE40-8C4A-04A6C490D9BF}" destId="{383DC8BF-E2A1-9D4C-A80D-15E8558F933C}" srcOrd="1" destOrd="0" presId="urn:microsoft.com/office/officeart/2005/8/layout/vProcess5"/>
    <dgm:cxn modelId="{907295AF-2363-9D43-810F-2035A90D67B0}" type="presOf" srcId="{B0EEE1A3-32E7-5A47-AC8A-DCD638F4BFE5}" destId="{1683AD89-4E32-2142-802B-50D93F3E4C5C}" srcOrd="0" destOrd="0" presId="urn:microsoft.com/office/officeart/2005/8/layout/vProcess5"/>
    <dgm:cxn modelId="{C4CDBE08-E92E-8940-9176-32EEF754D6DA}" type="presOf" srcId="{60774E12-1209-2A43-A6FE-DD84D9309B65}" destId="{1E1542E1-17BF-A44E-9D84-1E4202C18AC6}" srcOrd="0" destOrd="0" presId="urn:microsoft.com/office/officeart/2005/8/layout/vProcess5"/>
    <dgm:cxn modelId="{88329A68-9ED1-AB46-B22F-CC3348BDC38D}" type="presParOf" srcId="{1683AD89-4E32-2142-802B-50D93F3E4C5C}" destId="{119B3FEA-F226-5348-9BE9-88B972C28E92}" srcOrd="0" destOrd="0" presId="urn:microsoft.com/office/officeart/2005/8/layout/vProcess5"/>
    <dgm:cxn modelId="{50D555B9-07F3-A44B-9E11-258747ED76E3}" type="presParOf" srcId="{1683AD89-4E32-2142-802B-50D93F3E4C5C}" destId="{93A2BBC7-07DA-CF46-B08C-87816C618016}" srcOrd="1" destOrd="0" presId="urn:microsoft.com/office/officeart/2005/8/layout/vProcess5"/>
    <dgm:cxn modelId="{0BE0EFC1-FAFF-A44B-B2A0-AD52C3E38305}" type="presParOf" srcId="{1683AD89-4E32-2142-802B-50D93F3E4C5C}" destId="{0268C8BD-8427-FD4F-9E57-789D35A6E1B6}" srcOrd="2" destOrd="0" presId="urn:microsoft.com/office/officeart/2005/8/layout/vProcess5"/>
    <dgm:cxn modelId="{7F5A3F8B-A332-4549-9ADB-02FFE479BAF4}" type="presParOf" srcId="{1683AD89-4E32-2142-802B-50D93F3E4C5C}" destId="{974D799F-84F7-E944-B226-EC406FEB0F09}" srcOrd="3" destOrd="0" presId="urn:microsoft.com/office/officeart/2005/8/layout/vProcess5"/>
    <dgm:cxn modelId="{98C39AF0-541A-684A-AAEA-6F59F4B761E7}" type="presParOf" srcId="{1683AD89-4E32-2142-802B-50D93F3E4C5C}" destId="{5403B7B4-54CF-4740-9915-51B897032205}" srcOrd="4" destOrd="0" presId="urn:microsoft.com/office/officeart/2005/8/layout/vProcess5"/>
    <dgm:cxn modelId="{675303ED-5A11-5040-B758-AF63E41F5897}" type="presParOf" srcId="{1683AD89-4E32-2142-802B-50D93F3E4C5C}" destId="{803B590C-78DD-6D48-9412-193348FB6C5C}" srcOrd="5" destOrd="0" presId="urn:microsoft.com/office/officeart/2005/8/layout/vProcess5"/>
    <dgm:cxn modelId="{D2D41F05-6D1C-7F40-A5DB-0E7B10F7FAD3}" type="presParOf" srcId="{1683AD89-4E32-2142-802B-50D93F3E4C5C}" destId="{BDB183F3-1D3C-6B43-8CD4-CB65C2776DDC}" srcOrd="6" destOrd="0" presId="urn:microsoft.com/office/officeart/2005/8/layout/vProcess5"/>
    <dgm:cxn modelId="{68D88A8B-83FB-BA41-BAF9-4B9B28F475F0}" type="presParOf" srcId="{1683AD89-4E32-2142-802B-50D93F3E4C5C}" destId="{1E1542E1-17BF-A44E-9D84-1E4202C18AC6}" srcOrd="7" destOrd="0" presId="urn:microsoft.com/office/officeart/2005/8/layout/vProcess5"/>
    <dgm:cxn modelId="{2C48AFF5-5C3A-984B-89D1-0C990A9A93DB}" type="presParOf" srcId="{1683AD89-4E32-2142-802B-50D93F3E4C5C}" destId="{A2B92EA7-F0FC-F043-B8BE-0EF00EADC746}" srcOrd="8" destOrd="0" presId="urn:microsoft.com/office/officeart/2005/8/layout/vProcess5"/>
    <dgm:cxn modelId="{FAC8462E-DDFF-1741-9A5B-5F9395E4A193}" type="presParOf" srcId="{1683AD89-4E32-2142-802B-50D93F3E4C5C}" destId="{411DA401-9286-5F45-8D89-ED0922EC5B87}" srcOrd="9" destOrd="0" presId="urn:microsoft.com/office/officeart/2005/8/layout/vProcess5"/>
    <dgm:cxn modelId="{C14CB990-13C6-D843-AFDC-E8A97573D240}" type="presParOf" srcId="{1683AD89-4E32-2142-802B-50D93F3E4C5C}" destId="{E8C0FC1D-F39A-444C-8294-840E4066CFE2}" srcOrd="10" destOrd="0" presId="urn:microsoft.com/office/officeart/2005/8/layout/vProcess5"/>
    <dgm:cxn modelId="{BE80CFB6-088C-D34C-B36E-82ABFE8B76FD}" type="presParOf" srcId="{1683AD89-4E32-2142-802B-50D93F3E4C5C}" destId="{E9875AE2-46CB-8641-9AD3-34595AF72A76}" srcOrd="11" destOrd="0" presId="urn:microsoft.com/office/officeart/2005/8/layout/vProcess5"/>
    <dgm:cxn modelId="{F65F35BC-D51B-084A-AA34-5A2A9FC0F580}" type="presParOf" srcId="{1683AD89-4E32-2142-802B-50D93F3E4C5C}" destId="{383DC8BF-E2A1-9D4C-A80D-15E8558F933C}" srcOrd="12" destOrd="0" presId="urn:microsoft.com/office/officeart/2005/8/layout/vProcess5"/>
    <dgm:cxn modelId="{2E1B6039-4698-6D4E-98B8-0FADC02789E7}" type="presParOf" srcId="{1683AD89-4E32-2142-802B-50D93F3E4C5C}" destId="{F89329C5-8179-AF4A-A9C7-AF4021FEC11E}" srcOrd="13" destOrd="0" presId="urn:microsoft.com/office/officeart/2005/8/layout/vProcess5"/>
    <dgm:cxn modelId="{BAFF0C09-081E-4149-80DC-DF80B9762D1F}" type="presParOf" srcId="{1683AD89-4E32-2142-802B-50D93F3E4C5C}" destId="{9DB5BFE1-6A7A-4745-8043-F2EE5952538F}" srcOrd="14"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3AC8D4-B7C6-9B4A-9802-A8C2A325A586}" type="doc">
      <dgm:prSet loTypeId="urn:microsoft.com/office/officeart/2005/8/layout/venn2" loCatId="" qsTypeId="urn:microsoft.com/office/officeart/2005/8/quickstyle/simple4" qsCatId="simple" csTypeId="urn:microsoft.com/office/officeart/2005/8/colors/accent1_2" csCatId="accent1" phldr="1"/>
      <dgm:spPr/>
      <dgm:t>
        <a:bodyPr/>
        <a:lstStyle/>
        <a:p>
          <a:endParaRPr lang="zh-CN" altLang="en-US"/>
        </a:p>
      </dgm:t>
    </dgm:pt>
    <dgm:pt modelId="{B4613573-1EDB-BB44-88C4-7B29E2839BF5}">
      <dgm:prSet phldrT="[文本]"/>
      <dgm:spPr/>
      <dgm:t>
        <a:bodyPr/>
        <a:lstStyle/>
        <a:p>
          <a:r>
            <a:rPr lang="en-US" altLang="zh-CN" dirty="0" err="1" smtClean="0"/>
            <a:t>MVPComponent</a:t>
          </a:r>
          <a:endParaRPr lang="zh-CN" altLang="en-US" dirty="0"/>
        </a:p>
      </dgm:t>
    </dgm:pt>
    <dgm:pt modelId="{814CE28E-6F68-FC44-A079-A1E922943D74}" type="parTrans" cxnId="{0783EFF5-2FC2-5446-AC82-607C0D14FB26}">
      <dgm:prSet/>
      <dgm:spPr/>
      <dgm:t>
        <a:bodyPr/>
        <a:lstStyle/>
        <a:p>
          <a:endParaRPr lang="zh-CN" altLang="en-US"/>
        </a:p>
      </dgm:t>
    </dgm:pt>
    <dgm:pt modelId="{30721A88-3115-A944-BCA2-77D0F98FB665}" type="sibTrans" cxnId="{0783EFF5-2FC2-5446-AC82-607C0D14FB26}">
      <dgm:prSet/>
      <dgm:spPr/>
      <dgm:t>
        <a:bodyPr/>
        <a:lstStyle/>
        <a:p>
          <a:endParaRPr lang="zh-CN" altLang="en-US"/>
        </a:p>
      </dgm:t>
    </dgm:pt>
    <dgm:pt modelId="{90F8E6FB-2D92-E942-826E-07C9FC864C58}">
      <dgm:prSet phldrT="[文本]"/>
      <dgm:spPr/>
      <dgm:t>
        <a:bodyPr/>
        <a:lstStyle/>
        <a:p>
          <a:r>
            <a:rPr lang="en-US" altLang="zh-CN" dirty="0" err="1" smtClean="0"/>
            <a:t>ServiceComponent</a:t>
          </a:r>
          <a:endParaRPr lang="zh-CN" altLang="en-US" dirty="0"/>
        </a:p>
      </dgm:t>
    </dgm:pt>
    <dgm:pt modelId="{0D2D0590-4BA5-324F-9B1E-109A48F7E22E}" type="parTrans" cxnId="{DCDF6DE7-B2FC-7D41-B697-A44D06205F71}">
      <dgm:prSet/>
      <dgm:spPr/>
      <dgm:t>
        <a:bodyPr/>
        <a:lstStyle/>
        <a:p>
          <a:endParaRPr lang="zh-CN" altLang="en-US"/>
        </a:p>
      </dgm:t>
    </dgm:pt>
    <dgm:pt modelId="{A83F1431-512A-534D-84A4-21B2DB7CDB3E}" type="sibTrans" cxnId="{DCDF6DE7-B2FC-7D41-B697-A44D06205F71}">
      <dgm:prSet/>
      <dgm:spPr/>
      <dgm:t>
        <a:bodyPr/>
        <a:lstStyle/>
        <a:p>
          <a:endParaRPr lang="zh-CN" altLang="en-US"/>
        </a:p>
      </dgm:t>
    </dgm:pt>
    <dgm:pt modelId="{CA654BD1-6C9D-2A40-9DB0-FD796943774C}">
      <dgm:prSet phldrT="[文本]"/>
      <dgm:spPr/>
      <dgm:t>
        <a:bodyPr/>
        <a:lstStyle/>
        <a:p>
          <a:r>
            <a:rPr lang="en-US" altLang="zh-CN" dirty="0" err="1" smtClean="0"/>
            <a:t>APIComponent</a:t>
          </a:r>
          <a:endParaRPr lang="zh-CN" altLang="en-US" dirty="0"/>
        </a:p>
      </dgm:t>
    </dgm:pt>
    <dgm:pt modelId="{6D9165A7-A477-7F49-B803-525C4826DF0D}" type="parTrans" cxnId="{C8AAEBD2-101C-6A41-9C0A-79324050857D}">
      <dgm:prSet/>
      <dgm:spPr/>
      <dgm:t>
        <a:bodyPr/>
        <a:lstStyle/>
        <a:p>
          <a:endParaRPr lang="zh-CN" altLang="en-US"/>
        </a:p>
      </dgm:t>
    </dgm:pt>
    <dgm:pt modelId="{7BCD1F6B-5E22-D945-BE99-CC42AC958C3D}" type="sibTrans" cxnId="{C8AAEBD2-101C-6A41-9C0A-79324050857D}">
      <dgm:prSet/>
      <dgm:spPr/>
      <dgm:t>
        <a:bodyPr/>
        <a:lstStyle/>
        <a:p>
          <a:endParaRPr lang="zh-CN" altLang="en-US"/>
        </a:p>
      </dgm:t>
    </dgm:pt>
    <dgm:pt modelId="{35E99987-13DF-1F46-B1EF-CDF409B8C35E}">
      <dgm:prSet phldrT="[文本]"/>
      <dgm:spPr/>
      <dgm:t>
        <a:bodyPr/>
        <a:lstStyle/>
        <a:p>
          <a:r>
            <a:rPr lang="en-US" altLang="zh-CN" dirty="0" err="1" smtClean="0"/>
            <a:t>AppComponent</a:t>
          </a:r>
          <a:endParaRPr lang="en-US" altLang="zh-CN" dirty="0" smtClean="0"/>
        </a:p>
      </dgm:t>
    </dgm:pt>
    <dgm:pt modelId="{BDC3CBF8-D697-0947-8784-2FF5A660A8FA}" type="parTrans" cxnId="{DEF3083F-8B09-444C-B68F-132E46920536}">
      <dgm:prSet/>
      <dgm:spPr/>
      <dgm:t>
        <a:bodyPr/>
        <a:lstStyle/>
        <a:p>
          <a:endParaRPr lang="zh-CN" altLang="en-US"/>
        </a:p>
      </dgm:t>
    </dgm:pt>
    <dgm:pt modelId="{F104E4E9-2AD0-0046-A5A3-50B28B116DE7}" type="sibTrans" cxnId="{DEF3083F-8B09-444C-B68F-132E46920536}">
      <dgm:prSet/>
      <dgm:spPr/>
      <dgm:t>
        <a:bodyPr/>
        <a:lstStyle/>
        <a:p>
          <a:endParaRPr lang="zh-CN" altLang="en-US"/>
        </a:p>
      </dgm:t>
    </dgm:pt>
    <dgm:pt modelId="{24C06BEA-F495-1247-9DA4-94FA22818E23}" type="pres">
      <dgm:prSet presAssocID="{7B3AC8D4-B7C6-9B4A-9802-A8C2A325A586}" presName="Name0" presStyleCnt="0">
        <dgm:presLayoutVars>
          <dgm:chMax val="7"/>
          <dgm:resizeHandles val="exact"/>
        </dgm:presLayoutVars>
      </dgm:prSet>
      <dgm:spPr/>
      <dgm:t>
        <a:bodyPr/>
        <a:lstStyle/>
        <a:p>
          <a:endParaRPr lang="zh-CN" altLang="en-US"/>
        </a:p>
      </dgm:t>
    </dgm:pt>
    <dgm:pt modelId="{3ED778DA-2159-7040-B410-9CCC53912080}" type="pres">
      <dgm:prSet presAssocID="{7B3AC8D4-B7C6-9B4A-9802-A8C2A325A586}" presName="comp1" presStyleCnt="0"/>
      <dgm:spPr/>
    </dgm:pt>
    <dgm:pt modelId="{81FF76E5-26CB-7849-90BA-AC016BDA3FBB}" type="pres">
      <dgm:prSet presAssocID="{7B3AC8D4-B7C6-9B4A-9802-A8C2A325A586}" presName="circle1" presStyleLbl="node1" presStyleIdx="0" presStyleCnt="4" custLinFactNeighborX="-767" custLinFactNeighborY="0"/>
      <dgm:spPr/>
      <dgm:t>
        <a:bodyPr/>
        <a:lstStyle/>
        <a:p>
          <a:endParaRPr lang="zh-CN" altLang="en-US"/>
        </a:p>
      </dgm:t>
    </dgm:pt>
    <dgm:pt modelId="{E4E3B706-25EA-A248-94C6-51E547F4787F}" type="pres">
      <dgm:prSet presAssocID="{7B3AC8D4-B7C6-9B4A-9802-A8C2A325A586}" presName="c1text" presStyleLbl="node1" presStyleIdx="0" presStyleCnt="4">
        <dgm:presLayoutVars>
          <dgm:bulletEnabled val="1"/>
        </dgm:presLayoutVars>
      </dgm:prSet>
      <dgm:spPr/>
      <dgm:t>
        <a:bodyPr/>
        <a:lstStyle/>
        <a:p>
          <a:endParaRPr lang="zh-CN" altLang="en-US"/>
        </a:p>
      </dgm:t>
    </dgm:pt>
    <dgm:pt modelId="{5ACCDD96-8BD4-5F42-A697-47578E198C84}" type="pres">
      <dgm:prSet presAssocID="{7B3AC8D4-B7C6-9B4A-9802-A8C2A325A586}" presName="comp2" presStyleCnt="0"/>
      <dgm:spPr/>
    </dgm:pt>
    <dgm:pt modelId="{773C2912-1F07-3D4D-9815-18CEE0FFB371}" type="pres">
      <dgm:prSet presAssocID="{7B3AC8D4-B7C6-9B4A-9802-A8C2A325A586}" presName="circle2" presStyleLbl="node1" presStyleIdx="1" presStyleCnt="4"/>
      <dgm:spPr/>
      <dgm:t>
        <a:bodyPr/>
        <a:lstStyle/>
        <a:p>
          <a:endParaRPr lang="zh-CN" altLang="en-US"/>
        </a:p>
      </dgm:t>
    </dgm:pt>
    <dgm:pt modelId="{3B2DE6E6-8AAB-3345-B19A-B8931FC672B2}" type="pres">
      <dgm:prSet presAssocID="{7B3AC8D4-B7C6-9B4A-9802-A8C2A325A586}" presName="c2text" presStyleLbl="node1" presStyleIdx="1" presStyleCnt="4">
        <dgm:presLayoutVars>
          <dgm:bulletEnabled val="1"/>
        </dgm:presLayoutVars>
      </dgm:prSet>
      <dgm:spPr/>
      <dgm:t>
        <a:bodyPr/>
        <a:lstStyle/>
        <a:p>
          <a:endParaRPr lang="zh-CN" altLang="en-US"/>
        </a:p>
      </dgm:t>
    </dgm:pt>
    <dgm:pt modelId="{A9711D6C-3FA9-8F4E-A7DF-0C40F02D003A}" type="pres">
      <dgm:prSet presAssocID="{7B3AC8D4-B7C6-9B4A-9802-A8C2A325A586}" presName="comp3" presStyleCnt="0"/>
      <dgm:spPr/>
    </dgm:pt>
    <dgm:pt modelId="{774D6B34-99C1-854E-A7BB-F220840622E1}" type="pres">
      <dgm:prSet presAssocID="{7B3AC8D4-B7C6-9B4A-9802-A8C2A325A586}" presName="circle3" presStyleLbl="node1" presStyleIdx="2" presStyleCnt="4"/>
      <dgm:spPr/>
      <dgm:t>
        <a:bodyPr/>
        <a:lstStyle/>
        <a:p>
          <a:endParaRPr lang="zh-CN" altLang="en-US"/>
        </a:p>
      </dgm:t>
    </dgm:pt>
    <dgm:pt modelId="{B4EBA457-50CC-574F-8AAF-2C5844E57A2B}" type="pres">
      <dgm:prSet presAssocID="{7B3AC8D4-B7C6-9B4A-9802-A8C2A325A586}" presName="c3text" presStyleLbl="node1" presStyleIdx="2" presStyleCnt="4">
        <dgm:presLayoutVars>
          <dgm:bulletEnabled val="1"/>
        </dgm:presLayoutVars>
      </dgm:prSet>
      <dgm:spPr/>
      <dgm:t>
        <a:bodyPr/>
        <a:lstStyle/>
        <a:p>
          <a:endParaRPr lang="zh-CN" altLang="en-US"/>
        </a:p>
      </dgm:t>
    </dgm:pt>
    <dgm:pt modelId="{360D9A6F-35A6-8E44-B297-BEC1C5002EFF}" type="pres">
      <dgm:prSet presAssocID="{7B3AC8D4-B7C6-9B4A-9802-A8C2A325A586}" presName="comp4" presStyleCnt="0"/>
      <dgm:spPr/>
    </dgm:pt>
    <dgm:pt modelId="{DEDBFF7F-4FD0-F740-B8AD-0D518E88C530}" type="pres">
      <dgm:prSet presAssocID="{7B3AC8D4-B7C6-9B4A-9802-A8C2A325A586}" presName="circle4" presStyleLbl="node1" presStyleIdx="3" presStyleCnt="4"/>
      <dgm:spPr/>
      <dgm:t>
        <a:bodyPr/>
        <a:lstStyle/>
        <a:p>
          <a:endParaRPr lang="zh-CN" altLang="en-US"/>
        </a:p>
      </dgm:t>
    </dgm:pt>
    <dgm:pt modelId="{23D0D5A6-E9F5-DE4F-8C4F-7103DDD98D5C}" type="pres">
      <dgm:prSet presAssocID="{7B3AC8D4-B7C6-9B4A-9802-A8C2A325A586}" presName="c4text" presStyleLbl="node1" presStyleIdx="3" presStyleCnt="4">
        <dgm:presLayoutVars>
          <dgm:bulletEnabled val="1"/>
        </dgm:presLayoutVars>
      </dgm:prSet>
      <dgm:spPr/>
      <dgm:t>
        <a:bodyPr/>
        <a:lstStyle/>
        <a:p>
          <a:endParaRPr lang="zh-CN" altLang="en-US"/>
        </a:p>
      </dgm:t>
    </dgm:pt>
  </dgm:ptLst>
  <dgm:cxnLst>
    <dgm:cxn modelId="{F07982C2-92DA-B64F-A2C3-C6AADF8B1B5D}" type="presOf" srcId="{35E99987-13DF-1F46-B1EF-CDF409B8C35E}" destId="{DEDBFF7F-4FD0-F740-B8AD-0D518E88C530}" srcOrd="0" destOrd="0" presId="urn:microsoft.com/office/officeart/2005/8/layout/venn2"/>
    <dgm:cxn modelId="{DCDF6DE7-B2FC-7D41-B697-A44D06205F71}" srcId="{7B3AC8D4-B7C6-9B4A-9802-A8C2A325A586}" destId="{90F8E6FB-2D92-E942-826E-07C9FC864C58}" srcOrd="1" destOrd="0" parTransId="{0D2D0590-4BA5-324F-9B1E-109A48F7E22E}" sibTransId="{A83F1431-512A-534D-84A4-21B2DB7CDB3E}"/>
    <dgm:cxn modelId="{C95A4713-DE7A-C740-8387-8E834B907EB2}" type="presOf" srcId="{CA654BD1-6C9D-2A40-9DB0-FD796943774C}" destId="{774D6B34-99C1-854E-A7BB-F220840622E1}" srcOrd="0" destOrd="0" presId="urn:microsoft.com/office/officeart/2005/8/layout/venn2"/>
    <dgm:cxn modelId="{04FA8D0B-2E34-5842-ACB0-02BE12AAF530}" type="presOf" srcId="{B4613573-1EDB-BB44-88C4-7B29E2839BF5}" destId="{E4E3B706-25EA-A248-94C6-51E547F4787F}" srcOrd="1" destOrd="0" presId="urn:microsoft.com/office/officeart/2005/8/layout/venn2"/>
    <dgm:cxn modelId="{7D2A3CE7-6861-E445-A5B6-07DFB5566250}" type="presOf" srcId="{7B3AC8D4-B7C6-9B4A-9802-A8C2A325A586}" destId="{24C06BEA-F495-1247-9DA4-94FA22818E23}" srcOrd="0" destOrd="0" presId="urn:microsoft.com/office/officeart/2005/8/layout/venn2"/>
    <dgm:cxn modelId="{DEF3083F-8B09-444C-B68F-132E46920536}" srcId="{7B3AC8D4-B7C6-9B4A-9802-A8C2A325A586}" destId="{35E99987-13DF-1F46-B1EF-CDF409B8C35E}" srcOrd="3" destOrd="0" parTransId="{BDC3CBF8-D697-0947-8784-2FF5A660A8FA}" sibTransId="{F104E4E9-2AD0-0046-A5A3-50B28B116DE7}"/>
    <dgm:cxn modelId="{0783EFF5-2FC2-5446-AC82-607C0D14FB26}" srcId="{7B3AC8D4-B7C6-9B4A-9802-A8C2A325A586}" destId="{B4613573-1EDB-BB44-88C4-7B29E2839BF5}" srcOrd="0" destOrd="0" parTransId="{814CE28E-6F68-FC44-A079-A1E922943D74}" sibTransId="{30721A88-3115-A944-BCA2-77D0F98FB665}"/>
    <dgm:cxn modelId="{BA3B5193-ED5D-694B-BFE5-72723E4F3A70}" type="presOf" srcId="{90F8E6FB-2D92-E942-826E-07C9FC864C58}" destId="{3B2DE6E6-8AAB-3345-B19A-B8931FC672B2}" srcOrd="1" destOrd="0" presId="urn:microsoft.com/office/officeart/2005/8/layout/venn2"/>
    <dgm:cxn modelId="{C8AAEBD2-101C-6A41-9C0A-79324050857D}" srcId="{7B3AC8D4-B7C6-9B4A-9802-A8C2A325A586}" destId="{CA654BD1-6C9D-2A40-9DB0-FD796943774C}" srcOrd="2" destOrd="0" parTransId="{6D9165A7-A477-7F49-B803-525C4826DF0D}" sibTransId="{7BCD1F6B-5E22-D945-BE99-CC42AC958C3D}"/>
    <dgm:cxn modelId="{3D57577B-8133-D547-9196-9449333C7477}" type="presOf" srcId="{CA654BD1-6C9D-2A40-9DB0-FD796943774C}" destId="{B4EBA457-50CC-574F-8AAF-2C5844E57A2B}" srcOrd="1" destOrd="0" presId="urn:microsoft.com/office/officeart/2005/8/layout/venn2"/>
    <dgm:cxn modelId="{7FF34450-2130-9949-94B8-53166E59113D}" type="presOf" srcId="{35E99987-13DF-1F46-B1EF-CDF409B8C35E}" destId="{23D0D5A6-E9F5-DE4F-8C4F-7103DDD98D5C}" srcOrd="1" destOrd="0" presId="urn:microsoft.com/office/officeart/2005/8/layout/venn2"/>
    <dgm:cxn modelId="{5F465450-F3F8-0040-90E5-9C1AAA5A6951}" type="presOf" srcId="{90F8E6FB-2D92-E942-826E-07C9FC864C58}" destId="{773C2912-1F07-3D4D-9815-18CEE0FFB371}" srcOrd="0" destOrd="0" presId="urn:microsoft.com/office/officeart/2005/8/layout/venn2"/>
    <dgm:cxn modelId="{014FF6B5-652B-A141-A5F6-05E852A23DF2}" type="presOf" srcId="{B4613573-1EDB-BB44-88C4-7B29E2839BF5}" destId="{81FF76E5-26CB-7849-90BA-AC016BDA3FBB}" srcOrd="0" destOrd="0" presId="urn:microsoft.com/office/officeart/2005/8/layout/venn2"/>
    <dgm:cxn modelId="{9FA7455A-8282-5A42-A39E-6A8BB756EC6A}" type="presParOf" srcId="{24C06BEA-F495-1247-9DA4-94FA22818E23}" destId="{3ED778DA-2159-7040-B410-9CCC53912080}" srcOrd="0" destOrd="0" presId="urn:microsoft.com/office/officeart/2005/8/layout/venn2"/>
    <dgm:cxn modelId="{C1115422-F8B0-E641-8497-C6209B4C5A51}" type="presParOf" srcId="{3ED778DA-2159-7040-B410-9CCC53912080}" destId="{81FF76E5-26CB-7849-90BA-AC016BDA3FBB}" srcOrd="0" destOrd="0" presId="urn:microsoft.com/office/officeart/2005/8/layout/venn2"/>
    <dgm:cxn modelId="{39D7A014-88D6-4642-8BB1-D145ED782FCA}" type="presParOf" srcId="{3ED778DA-2159-7040-B410-9CCC53912080}" destId="{E4E3B706-25EA-A248-94C6-51E547F4787F}" srcOrd="1" destOrd="0" presId="urn:microsoft.com/office/officeart/2005/8/layout/venn2"/>
    <dgm:cxn modelId="{75845585-2E83-8644-8EBE-867C3956E741}" type="presParOf" srcId="{24C06BEA-F495-1247-9DA4-94FA22818E23}" destId="{5ACCDD96-8BD4-5F42-A697-47578E198C84}" srcOrd="1" destOrd="0" presId="urn:microsoft.com/office/officeart/2005/8/layout/venn2"/>
    <dgm:cxn modelId="{F4A5AB70-69F8-D845-AA5E-5B4B1D2B945C}" type="presParOf" srcId="{5ACCDD96-8BD4-5F42-A697-47578E198C84}" destId="{773C2912-1F07-3D4D-9815-18CEE0FFB371}" srcOrd="0" destOrd="0" presId="urn:microsoft.com/office/officeart/2005/8/layout/venn2"/>
    <dgm:cxn modelId="{DED35613-3DCF-C04D-A1CB-ABFDB95E2507}" type="presParOf" srcId="{5ACCDD96-8BD4-5F42-A697-47578E198C84}" destId="{3B2DE6E6-8AAB-3345-B19A-B8931FC672B2}" srcOrd="1" destOrd="0" presId="urn:microsoft.com/office/officeart/2005/8/layout/venn2"/>
    <dgm:cxn modelId="{288D223B-A4DC-E34B-B907-91EE4F0ACADA}" type="presParOf" srcId="{24C06BEA-F495-1247-9DA4-94FA22818E23}" destId="{A9711D6C-3FA9-8F4E-A7DF-0C40F02D003A}" srcOrd="2" destOrd="0" presId="urn:microsoft.com/office/officeart/2005/8/layout/venn2"/>
    <dgm:cxn modelId="{2A6EA250-5CE8-194F-B3C5-A36E7E6A6FFE}" type="presParOf" srcId="{A9711D6C-3FA9-8F4E-A7DF-0C40F02D003A}" destId="{774D6B34-99C1-854E-A7BB-F220840622E1}" srcOrd="0" destOrd="0" presId="urn:microsoft.com/office/officeart/2005/8/layout/venn2"/>
    <dgm:cxn modelId="{56514168-06F6-EE42-B6F2-1774345D15AB}" type="presParOf" srcId="{A9711D6C-3FA9-8F4E-A7DF-0C40F02D003A}" destId="{B4EBA457-50CC-574F-8AAF-2C5844E57A2B}" srcOrd="1" destOrd="0" presId="urn:microsoft.com/office/officeart/2005/8/layout/venn2"/>
    <dgm:cxn modelId="{B590D16A-1767-734E-A40E-2084EDF6EADA}" type="presParOf" srcId="{24C06BEA-F495-1247-9DA4-94FA22818E23}" destId="{360D9A6F-35A6-8E44-B297-BEC1C5002EFF}" srcOrd="3" destOrd="0" presId="urn:microsoft.com/office/officeart/2005/8/layout/venn2"/>
    <dgm:cxn modelId="{BED339D1-BFDC-DD4D-8C68-028523670BF6}" type="presParOf" srcId="{360D9A6F-35A6-8E44-B297-BEC1C5002EFF}" destId="{DEDBFF7F-4FD0-F740-B8AD-0D518E88C530}" srcOrd="0" destOrd="0" presId="urn:microsoft.com/office/officeart/2005/8/layout/venn2"/>
    <dgm:cxn modelId="{F79FE5D5-05E8-614F-A2EE-D8B6BC88B715}" type="presParOf" srcId="{360D9A6F-35A6-8E44-B297-BEC1C5002EFF}" destId="{23D0D5A6-E9F5-DE4F-8C4F-7103DDD98D5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1971B4-2EB3-BE4B-8939-602FC3CB58F7}"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22360D45-E6FF-DC4F-A56F-33D71B3E1A3F}">
      <dgm:prSet phldrT="[文本]"/>
      <dgm:spPr/>
      <dgm:t>
        <a:bodyPr/>
        <a:lstStyle/>
        <a:p>
          <a:r>
            <a:rPr lang="en-US" altLang="zh-CN" dirty="0" err="1" smtClean="0"/>
            <a:t>AppComponent</a:t>
          </a:r>
          <a:endParaRPr lang="zh-CN" altLang="en-US" dirty="0"/>
        </a:p>
      </dgm:t>
    </dgm:pt>
    <dgm:pt modelId="{CE10CF4B-9F35-C64C-B8CE-85DEEFC5C099}" type="parTrans" cxnId="{9DF71C4B-4FE3-0F4D-B2BB-151F82080B37}">
      <dgm:prSet/>
      <dgm:spPr/>
      <dgm:t>
        <a:bodyPr/>
        <a:lstStyle/>
        <a:p>
          <a:endParaRPr lang="zh-CN" altLang="en-US"/>
        </a:p>
      </dgm:t>
    </dgm:pt>
    <dgm:pt modelId="{E426B3CE-5CB2-6547-83B8-C51571E60507}" type="sibTrans" cxnId="{9DF71C4B-4FE3-0F4D-B2BB-151F82080B37}">
      <dgm:prSet/>
      <dgm:spPr/>
      <dgm:t>
        <a:bodyPr/>
        <a:lstStyle/>
        <a:p>
          <a:endParaRPr lang="zh-CN" altLang="en-US"/>
        </a:p>
      </dgm:t>
    </dgm:pt>
    <dgm:pt modelId="{35797613-6854-DB4B-B8A3-6734BF89CE8D}" type="asst">
      <dgm:prSet phldrT="[文本]"/>
      <dgm:spPr/>
      <dgm:t>
        <a:bodyPr/>
        <a:lstStyle/>
        <a:p>
          <a:r>
            <a:rPr lang="en-US" altLang="zh-CN" dirty="0" smtClean="0"/>
            <a:t>APIComponent1</a:t>
          </a:r>
          <a:endParaRPr lang="zh-CN" altLang="en-US" dirty="0"/>
        </a:p>
      </dgm:t>
    </dgm:pt>
    <dgm:pt modelId="{0D09D2E7-9E85-F94F-B461-2F990428EA71}" type="parTrans" cxnId="{A4FA6643-A339-4243-BA0F-07BD9407B6C0}">
      <dgm:prSet/>
      <dgm:spPr/>
      <dgm:t>
        <a:bodyPr/>
        <a:lstStyle/>
        <a:p>
          <a:endParaRPr lang="zh-CN" altLang="en-US"/>
        </a:p>
      </dgm:t>
    </dgm:pt>
    <dgm:pt modelId="{77083D3E-7834-724C-B133-5B3485C07B87}" type="sibTrans" cxnId="{A4FA6643-A339-4243-BA0F-07BD9407B6C0}">
      <dgm:prSet/>
      <dgm:spPr/>
      <dgm:t>
        <a:bodyPr/>
        <a:lstStyle/>
        <a:p>
          <a:endParaRPr lang="zh-CN" altLang="en-US"/>
        </a:p>
      </dgm:t>
    </dgm:pt>
    <dgm:pt modelId="{EF654DE3-8988-E345-858F-6F8357AD4F04}">
      <dgm:prSet phldrT="[文本]"/>
      <dgm:spPr/>
      <dgm:t>
        <a:bodyPr/>
        <a:lstStyle/>
        <a:p>
          <a:r>
            <a:rPr lang="en-US" altLang="zh-CN" dirty="0" smtClean="0"/>
            <a:t>Servce1</a:t>
          </a:r>
          <a:endParaRPr lang="zh-CN" altLang="en-US" dirty="0"/>
        </a:p>
      </dgm:t>
    </dgm:pt>
    <dgm:pt modelId="{440B4B9A-77C7-314B-B8F5-234A5D5C5439}" type="parTrans" cxnId="{AFE59956-2EE3-3D44-B129-869FEEA80C0C}">
      <dgm:prSet/>
      <dgm:spPr/>
      <dgm:t>
        <a:bodyPr/>
        <a:lstStyle/>
        <a:p>
          <a:endParaRPr lang="zh-CN" altLang="en-US"/>
        </a:p>
      </dgm:t>
    </dgm:pt>
    <dgm:pt modelId="{986A4451-C30D-B04A-BFDE-7468F9C37618}" type="sibTrans" cxnId="{AFE59956-2EE3-3D44-B129-869FEEA80C0C}">
      <dgm:prSet/>
      <dgm:spPr/>
      <dgm:t>
        <a:bodyPr/>
        <a:lstStyle/>
        <a:p>
          <a:endParaRPr lang="zh-CN" altLang="en-US"/>
        </a:p>
      </dgm:t>
    </dgm:pt>
    <dgm:pt modelId="{CC42098D-862E-864A-B417-C1D807FFBAA3}">
      <dgm:prSet phldrT="[文本]"/>
      <dgm:spPr/>
      <dgm:t>
        <a:bodyPr/>
        <a:lstStyle/>
        <a:p>
          <a:r>
            <a:rPr lang="en-US" altLang="zh-CN" dirty="0" smtClean="0"/>
            <a:t>Servcie2</a:t>
          </a:r>
          <a:endParaRPr lang="zh-CN" altLang="en-US" dirty="0"/>
        </a:p>
      </dgm:t>
    </dgm:pt>
    <dgm:pt modelId="{AF4558EE-170F-2744-8FFD-80B4D283CDA0}" type="parTrans" cxnId="{57363576-F555-8548-8CAC-D5FE72BCFBDB}">
      <dgm:prSet/>
      <dgm:spPr/>
      <dgm:t>
        <a:bodyPr/>
        <a:lstStyle/>
        <a:p>
          <a:endParaRPr lang="zh-CN" altLang="en-US"/>
        </a:p>
      </dgm:t>
    </dgm:pt>
    <dgm:pt modelId="{47E5B4AB-8BBE-1B42-8FD7-9F54630CC35A}" type="sibTrans" cxnId="{57363576-F555-8548-8CAC-D5FE72BCFBDB}">
      <dgm:prSet/>
      <dgm:spPr/>
      <dgm:t>
        <a:bodyPr/>
        <a:lstStyle/>
        <a:p>
          <a:endParaRPr lang="zh-CN" altLang="en-US"/>
        </a:p>
      </dgm:t>
    </dgm:pt>
    <dgm:pt modelId="{C8E6BA81-E50D-B948-B6BD-D818D67B71FB}">
      <dgm:prSet phldrT="[文本]"/>
      <dgm:spPr/>
      <dgm:t>
        <a:bodyPr/>
        <a:lstStyle/>
        <a:p>
          <a:r>
            <a:rPr lang="en-US" altLang="zh-CN" dirty="0" smtClean="0"/>
            <a:t>Servcie3</a:t>
          </a:r>
          <a:endParaRPr lang="zh-CN" altLang="en-US" dirty="0"/>
        </a:p>
      </dgm:t>
    </dgm:pt>
    <dgm:pt modelId="{0861F308-525A-4449-9769-EBB6A678D856}" type="parTrans" cxnId="{46119C0D-E555-7A46-9A91-B18E6068AD65}">
      <dgm:prSet/>
      <dgm:spPr/>
      <dgm:t>
        <a:bodyPr/>
        <a:lstStyle/>
        <a:p>
          <a:endParaRPr lang="zh-CN" altLang="en-US"/>
        </a:p>
      </dgm:t>
    </dgm:pt>
    <dgm:pt modelId="{BD9FE460-3C77-4A44-B8F0-19FDE44B7E72}" type="sibTrans" cxnId="{46119C0D-E555-7A46-9A91-B18E6068AD65}">
      <dgm:prSet/>
      <dgm:spPr/>
      <dgm:t>
        <a:bodyPr/>
        <a:lstStyle/>
        <a:p>
          <a:endParaRPr lang="zh-CN" altLang="en-US"/>
        </a:p>
      </dgm:t>
    </dgm:pt>
    <dgm:pt modelId="{C079A276-4B79-4147-BCC7-556CC4F14C9C}">
      <dgm:prSet/>
      <dgm:spPr/>
      <dgm:t>
        <a:bodyPr/>
        <a:lstStyle/>
        <a:p>
          <a:r>
            <a:rPr lang="en-US" altLang="zh-CN" dirty="0" smtClean="0"/>
            <a:t>MVP1</a:t>
          </a:r>
          <a:endParaRPr lang="zh-CN" altLang="en-US" dirty="0"/>
        </a:p>
      </dgm:t>
    </dgm:pt>
    <dgm:pt modelId="{B5D43F8A-7F8D-754A-9A3B-3D912AE7036C}" type="parTrans" cxnId="{8BE4CB58-BC46-5343-A3DD-13592CEBF9AA}">
      <dgm:prSet/>
      <dgm:spPr/>
      <dgm:t>
        <a:bodyPr/>
        <a:lstStyle/>
        <a:p>
          <a:endParaRPr lang="zh-CN" altLang="en-US"/>
        </a:p>
      </dgm:t>
    </dgm:pt>
    <dgm:pt modelId="{358344A7-5014-AE43-9724-AF8F971BD35A}" type="sibTrans" cxnId="{8BE4CB58-BC46-5343-A3DD-13592CEBF9AA}">
      <dgm:prSet/>
      <dgm:spPr/>
      <dgm:t>
        <a:bodyPr/>
        <a:lstStyle/>
        <a:p>
          <a:endParaRPr lang="zh-CN" altLang="en-US"/>
        </a:p>
      </dgm:t>
    </dgm:pt>
    <dgm:pt modelId="{9ECEF745-E55B-B144-8963-625C9D2E709E}">
      <dgm:prSet/>
      <dgm:spPr/>
      <dgm:t>
        <a:bodyPr/>
        <a:lstStyle/>
        <a:p>
          <a:r>
            <a:rPr lang="en-US" altLang="zh-CN" dirty="0" smtClean="0"/>
            <a:t>MVP2</a:t>
          </a:r>
          <a:endParaRPr lang="zh-CN" altLang="en-US" dirty="0"/>
        </a:p>
      </dgm:t>
    </dgm:pt>
    <dgm:pt modelId="{E2FE9316-2F73-1D4A-9E4D-3BDBB84CBB2F}" type="parTrans" cxnId="{D482362C-56C1-AB4F-891B-3434E586B4EA}">
      <dgm:prSet/>
      <dgm:spPr/>
      <dgm:t>
        <a:bodyPr/>
        <a:lstStyle/>
        <a:p>
          <a:endParaRPr lang="zh-CN" altLang="en-US"/>
        </a:p>
      </dgm:t>
    </dgm:pt>
    <dgm:pt modelId="{580657F5-F718-4A40-BD48-97B9F05E0F85}" type="sibTrans" cxnId="{D482362C-56C1-AB4F-891B-3434E586B4EA}">
      <dgm:prSet/>
      <dgm:spPr/>
      <dgm:t>
        <a:bodyPr/>
        <a:lstStyle/>
        <a:p>
          <a:endParaRPr lang="zh-CN" altLang="en-US"/>
        </a:p>
      </dgm:t>
    </dgm:pt>
    <dgm:pt modelId="{617E85B0-BEAF-F444-AB8E-18696479B219}" type="pres">
      <dgm:prSet presAssocID="{631971B4-2EB3-BE4B-8939-602FC3CB58F7}" presName="hierChild1" presStyleCnt="0">
        <dgm:presLayoutVars>
          <dgm:orgChart val="1"/>
          <dgm:chPref val="1"/>
          <dgm:dir/>
          <dgm:animOne val="branch"/>
          <dgm:animLvl val="lvl"/>
          <dgm:resizeHandles/>
        </dgm:presLayoutVars>
      </dgm:prSet>
      <dgm:spPr/>
      <dgm:t>
        <a:bodyPr/>
        <a:lstStyle/>
        <a:p>
          <a:endParaRPr lang="zh-CN" altLang="en-US"/>
        </a:p>
      </dgm:t>
    </dgm:pt>
    <dgm:pt modelId="{4D49F770-516D-624B-93A1-5A50913D2EB2}" type="pres">
      <dgm:prSet presAssocID="{22360D45-E6FF-DC4F-A56F-33D71B3E1A3F}" presName="hierRoot1" presStyleCnt="0">
        <dgm:presLayoutVars>
          <dgm:hierBranch val="init"/>
        </dgm:presLayoutVars>
      </dgm:prSet>
      <dgm:spPr/>
    </dgm:pt>
    <dgm:pt modelId="{6344E317-A06F-7140-A9BD-B6BCD188EEF3}" type="pres">
      <dgm:prSet presAssocID="{22360D45-E6FF-DC4F-A56F-33D71B3E1A3F}" presName="rootComposite1" presStyleCnt="0"/>
      <dgm:spPr/>
    </dgm:pt>
    <dgm:pt modelId="{96A8AFEF-6412-304E-8743-8C0655CAA5D0}" type="pres">
      <dgm:prSet presAssocID="{22360D45-E6FF-DC4F-A56F-33D71B3E1A3F}" presName="rootText1" presStyleLbl="node0" presStyleIdx="0" presStyleCnt="1">
        <dgm:presLayoutVars>
          <dgm:chPref val="3"/>
        </dgm:presLayoutVars>
      </dgm:prSet>
      <dgm:spPr/>
      <dgm:t>
        <a:bodyPr/>
        <a:lstStyle/>
        <a:p>
          <a:endParaRPr lang="zh-CN" altLang="en-US"/>
        </a:p>
      </dgm:t>
    </dgm:pt>
    <dgm:pt modelId="{F6C11211-4BD1-764A-A83D-AB79D461B314}" type="pres">
      <dgm:prSet presAssocID="{22360D45-E6FF-DC4F-A56F-33D71B3E1A3F}" presName="rootConnector1" presStyleLbl="node1" presStyleIdx="0" presStyleCnt="0"/>
      <dgm:spPr/>
      <dgm:t>
        <a:bodyPr/>
        <a:lstStyle/>
        <a:p>
          <a:endParaRPr lang="zh-CN" altLang="en-US"/>
        </a:p>
      </dgm:t>
    </dgm:pt>
    <dgm:pt modelId="{F9437C02-F7B2-9440-83E5-5B39E663A5C1}" type="pres">
      <dgm:prSet presAssocID="{22360D45-E6FF-DC4F-A56F-33D71B3E1A3F}" presName="hierChild2" presStyleCnt="0"/>
      <dgm:spPr/>
    </dgm:pt>
    <dgm:pt modelId="{35384D74-B32D-AF41-8B34-BC4710B96E97}" type="pres">
      <dgm:prSet presAssocID="{440B4B9A-77C7-314B-B8F5-234A5D5C5439}" presName="Name37" presStyleLbl="parChTrans1D2" presStyleIdx="0" presStyleCnt="4"/>
      <dgm:spPr/>
      <dgm:t>
        <a:bodyPr/>
        <a:lstStyle/>
        <a:p>
          <a:endParaRPr lang="zh-CN" altLang="en-US"/>
        </a:p>
      </dgm:t>
    </dgm:pt>
    <dgm:pt modelId="{196638C0-47EB-0D49-995C-DE92DEE20276}" type="pres">
      <dgm:prSet presAssocID="{EF654DE3-8988-E345-858F-6F8357AD4F04}" presName="hierRoot2" presStyleCnt="0">
        <dgm:presLayoutVars>
          <dgm:hierBranch val="init"/>
        </dgm:presLayoutVars>
      </dgm:prSet>
      <dgm:spPr/>
    </dgm:pt>
    <dgm:pt modelId="{6B641B17-EF7E-554D-8372-AA15A778FDC9}" type="pres">
      <dgm:prSet presAssocID="{EF654DE3-8988-E345-858F-6F8357AD4F04}" presName="rootComposite" presStyleCnt="0"/>
      <dgm:spPr/>
    </dgm:pt>
    <dgm:pt modelId="{2912E476-B30B-1046-BFCE-2A87853C5A13}" type="pres">
      <dgm:prSet presAssocID="{EF654DE3-8988-E345-858F-6F8357AD4F04}" presName="rootText" presStyleLbl="node2" presStyleIdx="0" presStyleCnt="3">
        <dgm:presLayoutVars>
          <dgm:chPref val="3"/>
        </dgm:presLayoutVars>
      </dgm:prSet>
      <dgm:spPr/>
      <dgm:t>
        <a:bodyPr/>
        <a:lstStyle/>
        <a:p>
          <a:endParaRPr lang="zh-CN" altLang="en-US"/>
        </a:p>
      </dgm:t>
    </dgm:pt>
    <dgm:pt modelId="{13A6D225-1545-4747-9D79-B254C9045FE9}" type="pres">
      <dgm:prSet presAssocID="{EF654DE3-8988-E345-858F-6F8357AD4F04}" presName="rootConnector" presStyleLbl="node2" presStyleIdx="0" presStyleCnt="3"/>
      <dgm:spPr/>
      <dgm:t>
        <a:bodyPr/>
        <a:lstStyle/>
        <a:p>
          <a:endParaRPr lang="zh-CN" altLang="en-US"/>
        </a:p>
      </dgm:t>
    </dgm:pt>
    <dgm:pt modelId="{05516A86-E042-A042-9B4F-FBC55FEB4640}" type="pres">
      <dgm:prSet presAssocID="{EF654DE3-8988-E345-858F-6F8357AD4F04}" presName="hierChild4" presStyleCnt="0"/>
      <dgm:spPr/>
    </dgm:pt>
    <dgm:pt modelId="{99F6ACAF-B34B-784A-830B-43735E5571DE}" type="pres">
      <dgm:prSet presAssocID="{B5D43F8A-7F8D-754A-9A3B-3D912AE7036C}" presName="Name37" presStyleLbl="parChTrans1D3" presStyleIdx="0" presStyleCnt="2"/>
      <dgm:spPr/>
      <dgm:t>
        <a:bodyPr/>
        <a:lstStyle/>
        <a:p>
          <a:endParaRPr lang="zh-CN" altLang="en-US"/>
        </a:p>
      </dgm:t>
    </dgm:pt>
    <dgm:pt modelId="{B65A32A8-F171-A842-889C-FF117D17C015}" type="pres">
      <dgm:prSet presAssocID="{C079A276-4B79-4147-BCC7-556CC4F14C9C}" presName="hierRoot2" presStyleCnt="0">
        <dgm:presLayoutVars>
          <dgm:hierBranch val="init"/>
        </dgm:presLayoutVars>
      </dgm:prSet>
      <dgm:spPr/>
    </dgm:pt>
    <dgm:pt modelId="{44E30BFB-C794-D04F-9719-24220395A96B}" type="pres">
      <dgm:prSet presAssocID="{C079A276-4B79-4147-BCC7-556CC4F14C9C}" presName="rootComposite" presStyleCnt="0"/>
      <dgm:spPr/>
    </dgm:pt>
    <dgm:pt modelId="{2DFE93A4-B34B-6849-8789-CC0BB9701DF2}" type="pres">
      <dgm:prSet presAssocID="{C079A276-4B79-4147-BCC7-556CC4F14C9C}" presName="rootText" presStyleLbl="node3" presStyleIdx="0" presStyleCnt="2">
        <dgm:presLayoutVars>
          <dgm:chPref val="3"/>
        </dgm:presLayoutVars>
      </dgm:prSet>
      <dgm:spPr/>
      <dgm:t>
        <a:bodyPr/>
        <a:lstStyle/>
        <a:p>
          <a:endParaRPr lang="zh-CN" altLang="en-US"/>
        </a:p>
      </dgm:t>
    </dgm:pt>
    <dgm:pt modelId="{770252C2-D0F0-9447-8AF0-F1F599C9AB78}" type="pres">
      <dgm:prSet presAssocID="{C079A276-4B79-4147-BCC7-556CC4F14C9C}" presName="rootConnector" presStyleLbl="node3" presStyleIdx="0" presStyleCnt="2"/>
      <dgm:spPr/>
      <dgm:t>
        <a:bodyPr/>
        <a:lstStyle/>
        <a:p>
          <a:endParaRPr lang="zh-CN" altLang="en-US"/>
        </a:p>
      </dgm:t>
    </dgm:pt>
    <dgm:pt modelId="{06B8E83B-E3FF-474D-B89E-17439C31E429}" type="pres">
      <dgm:prSet presAssocID="{C079A276-4B79-4147-BCC7-556CC4F14C9C}" presName="hierChild4" presStyleCnt="0"/>
      <dgm:spPr/>
    </dgm:pt>
    <dgm:pt modelId="{FA29EA75-436F-214D-B122-58BD3C51FF87}" type="pres">
      <dgm:prSet presAssocID="{C079A276-4B79-4147-BCC7-556CC4F14C9C}" presName="hierChild5" presStyleCnt="0"/>
      <dgm:spPr/>
    </dgm:pt>
    <dgm:pt modelId="{834E3803-2773-8448-9217-1BE941510F61}" type="pres">
      <dgm:prSet presAssocID="{E2FE9316-2F73-1D4A-9E4D-3BDBB84CBB2F}" presName="Name37" presStyleLbl="parChTrans1D3" presStyleIdx="1" presStyleCnt="2"/>
      <dgm:spPr/>
      <dgm:t>
        <a:bodyPr/>
        <a:lstStyle/>
        <a:p>
          <a:endParaRPr lang="zh-CN" altLang="en-US"/>
        </a:p>
      </dgm:t>
    </dgm:pt>
    <dgm:pt modelId="{375F872C-538D-BD44-91B3-166C6965DB24}" type="pres">
      <dgm:prSet presAssocID="{9ECEF745-E55B-B144-8963-625C9D2E709E}" presName="hierRoot2" presStyleCnt="0">
        <dgm:presLayoutVars>
          <dgm:hierBranch val="init"/>
        </dgm:presLayoutVars>
      </dgm:prSet>
      <dgm:spPr/>
    </dgm:pt>
    <dgm:pt modelId="{856F80CF-38FF-A146-9EFA-994130E92848}" type="pres">
      <dgm:prSet presAssocID="{9ECEF745-E55B-B144-8963-625C9D2E709E}" presName="rootComposite" presStyleCnt="0"/>
      <dgm:spPr/>
    </dgm:pt>
    <dgm:pt modelId="{D9232C1C-5846-434B-819F-A4AC0DC2271A}" type="pres">
      <dgm:prSet presAssocID="{9ECEF745-E55B-B144-8963-625C9D2E709E}" presName="rootText" presStyleLbl="node3" presStyleIdx="1" presStyleCnt="2">
        <dgm:presLayoutVars>
          <dgm:chPref val="3"/>
        </dgm:presLayoutVars>
      </dgm:prSet>
      <dgm:spPr/>
      <dgm:t>
        <a:bodyPr/>
        <a:lstStyle/>
        <a:p>
          <a:endParaRPr lang="zh-CN" altLang="en-US"/>
        </a:p>
      </dgm:t>
    </dgm:pt>
    <dgm:pt modelId="{FF5C710E-2330-A74C-B658-3FC678C49D95}" type="pres">
      <dgm:prSet presAssocID="{9ECEF745-E55B-B144-8963-625C9D2E709E}" presName="rootConnector" presStyleLbl="node3" presStyleIdx="1" presStyleCnt="2"/>
      <dgm:spPr/>
      <dgm:t>
        <a:bodyPr/>
        <a:lstStyle/>
        <a:p>
          <a:endParaRPr lang="zh-CN" altLang="en-US"/>
        </a:p>
      </dgm:t>
    </dgm:pt>
    <dgm:pt modelId="{82380E79-6302-8440-8994-C1D187AE997C}" type="pres">
      <dgm:prSet presAssocID="{9ECEF745-E55B-B144-8963-625C9D2E709E}" presName="hierChild4" presStyleCnt="0"/>
      <dgm:spPr/>
    </dgm:pt>
    <dgm:pt modelId="{A3527083-6492-AD4A-B401-1227E16EFC7B}" type="pres">
      <dgm:prSet presAssocID="{9ECEF745-E55B-B144-8963-625C9D2E709E}" presName="hierChild5" presStyleCnt="0"/>
      <dgm:spPr/>
    </dgm:pt>
    <dgm:pt modelId="{242CAF8B-DCC2-7246-A2E0-6C2D059C478C}" type="pres">
      <dgm:prSet presAssocID="{EF654DE3-8988-E345-858F-6F8357AD4F04}" presName="hierChild5" presStyleCnt="0"/>
      <dgm:spPr/>
    </dgm:pt>
    <dgm:pt modelId="{411B3C1E-C42D-6E40-9173-080D239B88F0}" type="pres">
      <dgm:prSet presAssocID="{AF4558EE-170F-2744-8FFD-80B4D283CDA0}" presName="Name37" presStyleLbl="parChTrans1D2" presStyleIdx="1" presStyleCnt="4"/>
      <dgm:spPr/>
      <dgm:t>
        <a:bodyPr/>
        <a:lstStyle/>
        <a:p>
          <a:endParaRPr lang="zh-CN" altLang="en-US"/>
        </a:p>
      </dgm:t>
    </dgm:pt>
    <dgm:pt modelId="{D7CD420B-EDC4-9446-A348-38A844EB9FC9}" type="pres">
      <dgm:prSet presAssocID="{CC42098D-862E-864A-B417-C1D807FFBAA3}" presName="hierRoot2" presStyleCnt="0">
        <dgm:presLayoutVars>
          <dgm:hierBranch val="init"/>
        </dgm:presLayoutVars>
      </dgm:prSet>
      <dgm:spPr/>
    </dgm:pt>
    <dgm:pt modelId="{26438DE5-12D7-C744-9F71-74DD6CF7525F}" type="pres">
      <dgm:prSet presAssocID="{CC42098D-862E-864A-B417-C1D807FFBAA3}" presName="rootComposite" presStyleCnt="0"/>
      <dgm:spPr/>
    </dgm:pt>
    <dgm:pt modelId="{0310D118-439A-2944-9BE8-86C3AC738ED0}" type="pres">
      <dgm:prSet presAssocID="{CC42098D-862E-864A-B417-C1D807FFBAA3}" presName="rootText" presStyleLbl="node2" presStyleIdx="1" presStyleCnt="3">
        <dgm:presLayoutVars>
          <dgm:chPref val="3"/>
        </dgm:presLayoutVars>
      </dgm:prSet>
      <dgm:spPr/>
      <dgm:t>
        <a:bodyPr/>
        <a:lstStyle/>
        <a:p>
          <a:endParaRPr lang="zh-CN" altLang="en-US"/>
        </a:p>
      </dgm:t>
    </dgm:pt>
    <dgm:pt modelId="{5D2B3D13-DEA2-634D-B31E-89E3B9937B8E}" type="pres">
      <dgm:prSet presAssocID="{CC42098D-862E-864A-B417-C1D807FFBAA3}" presName="rootConnector" presStyleLbl="node2" presStyleIdx="1" presStyleCnt="3"/>
      <dgm:spPr/>
      <dgm:t>
        <a:bodyPr/>
        <a:lstStyle/>
        <a:p>
          <a:endParaRPr lang="zh-CN" altLang="en-US"/>
        </a:p>
      </dgm:t>
    </dgm:pt>
    <dgm:pt modelId="{B56F84B7-C006-9844-822D-CDC809E691E6}" type="pres">
      <dgm:prSet presAssocID="{CC42098D-862E-864A-B417-C1D807FFBAA3}" presName="hierChild4" presStyleCnt="0"/>
      <dgm:spPr/>
    </dgm:pt>
    <dgm:pt modelId="{33660772-8C5B-F34E-8E9D-D18C689C8D93}" type="pres">
      <dgm:prSet presAssocID="{CC42098D-862E-864A-B417-C1D807FFBAA3}" presName="hierChild5" presStyleCnt="0"/>
      <dgm:spPr/>
    </dgm:pt>
    <dgm:pt modelId="{78E17C50-FE05-AE45-8B7B-327CF7807D7E}" type="pres">
      <dgm:prSet presAssocID="{0861F308-525A-4449-9769-EBB6A678D856}" presName="Name37" presStyleLbl="parChTrans1D2" presStyleIdx="2" presStyleCnt="4"/>
      <dgm:spPr/>
      <dgm:t>
        <a:bodyPr/>
        <a:lstStyle/>
        <a:p>
          <a:endParaRPr lang="zh-CN" altLang="en-US"/>
        </a:p>
      </dgm:t>
    </dgm:pt>
    <dgm:pt modelId="{912E4482-53F2-DD45-9AE4-D4913CED17CA}" type="pres">
      <dgm:prSet presAssocID="{C8E6BA81-E50D-B948-B6BD-D818D67B71FB}" presName="hierRoot2" presStyleCnt="0">
        <dgm:presLayoutVars>
          <dgm:hierBranch val="init"/>
        </dgm:presLayoutVars>
      </dgm:prSet>
      <dgm:spPr/>
    </dgm:pt>
    <dgm:pt modelId="{8843F810-9EBF-B34E-9EE3-C59129095474}" type="pres">
      <dgm:prSet presAssocID="{C8E6BA81-E50D-B948-B6BD-D818D67B71FB}" presName="rootComposite" presStyleCnt="0"/>
      <dgm:spPr/>
    </dgm:pt>
    <dgm:pt modelId="{5E72A71E-CDA2-FB4C-8423-75FBE691B658}" type="pres">
      <dgm:prSet presAssocID="{C8E6BA81-E50D-B948-B6BD-D818D67B71FB}" presName="rootText" presStyleLbl="node2" presStyleIdx="2" presStyleCnt="3">
        <dgm:presLayoutVars>
          <dgm:chPref val="3"/>
        </dgm:presLayoutVars>
      </dgm:prSet>
      <dgm:spPr/>
      <dgm:t>
        <a:bodyPr/>
        <a:lstStyle/>
        <a:p>
          <a:endParaRPr lang="zh-CN" altLang="en-US"/>
        </a:p>
      </dgm:t>
    </dgm:pt>
    <dgm:pt modelId="{120F15E1-BA3F-9D47-969A-F00BF3A83458}" type="pres">
      <dgm:prSet presAssocID="{C8E6BA81-E50D-B948-B6BD-D818D67B71FB}" presName="rootConnector" presStyleLbl="node2" presStyleIdx="2" presStyleCnt="3"/>
      <dgm:spPr/>
      <dgm:t>
        <a:bodyPr/>
        <a:lstStyle/>
        <a:p>
          <a:endParaRPr lang="zh-CN" altLang="en-US"/>
        </a:p>
      </dgm:t>
    </dgm:pt>
    <dgm:pt modelId="{1E071839-AEC9-9E48-86BA-03D90B0473EB}" type="pres">
      <dgm:prSet presAssocID="{C8E6BA81-E50D-B948-B6BD-D818D67B71FB}" presName="hierChild4" presStyleCnt="0"/>
      <dgm:spPr/>
    </dgm:pt>
    <dgm:pt modelId="{824019C0-516C-6C47-B8BA-39FAE24A124E}" type="pres">
      <dgm:prSet presAssocID="{C8E6BA81-E50D-B948-B6BD-D818D67B71FB}" presName="hierChild5" presStyleCnt="0"/>
      <dgm:spPr/>
    </dgm:pt>
    <dgm:pt modelId="{E4E669F1-41EC-304E-B311-91B51A0B44A1}" type="pres">
      <dgm:prSet presAssocID="{22360D45-E6FF-DC4F-A56F-33D71B3E1A3F}" presName="hierChild3" presStyleCnt="0"/>
      <dgm:spPr/>
    </dgm:pt>
    <dgm:pt modelId="{7C9665AB-B4C1-9941-9371-F2ED7D519ADD}" type="pres">
      <dgm:prSet presAssocID="{0D09D2E7-9E85-F94F-B461-2F990428EA71}" presName="Name111" presStyleLbl="parChTrans1D2" presStyleIdx="3" presStyleCnt="4"/>
      <dgm:spPr/>
      <dgm:t>
        <a:bodyPr/>
        <a:lstStyle/>
        <a:p>
          <a:endParaRPr lang="zh-CN" altLang="en-US"/>
        </a:p>
      </dgm:t>
    </dgm:pt>
    <dgm:pt modelId="{442788FD-4E27-0041-B538-7F04C92924FA}" type="pres">
      <dgm:prSet presAssocID="{35797613-6854-DB4B-B8A3-6734BF89CE8D}" presName="hierRoot3" presStyleCnt="0">
        <dgm:presLayoutVars>
          <dgm:hierBranch val="init"/>
        </dgm:presLayoutVars>
      </dgm:prSet>
      <dgm:spPr/>
    </dgm:pt>
    <dgm:pt modelId="{65540DCC-B0BB-484D-A245-3F0BDFADEAB6}" type="pres">
      <dgm:prSet presAssocID="{35797613-6854-DB4B-B8A3-6734BF89CE8D}" presName="rootComposite3" presStyleCnt="0"/>
      <dgm:spPr/>
    </dgm:pt>
    <dgm:pt modelId="{5E6EA79C-98E2-E24F-A3DB-D4AF8D8CB113}" type="pres">
      <dgm:prSet presAssocID="{35797613-6854-DB4B-B8A3-6734BF89CE8D}" presName="rootText3" presStyleLbl="asst1" presStyleIdx="0" presStyleCnt="1">
        <dgm:presLayoutVars>
          <dgm:chPref val="3"/>
        </dgm:presLayoutVars>
      </dgm:prSet>
      <dgm:spPr/>
      <dgm:t>
        <a:bodyPr/>
        <a:lstStyle/>
        <a:p>
          <a:endParaRPr lang="zh-CN" altLang="en-US"/>
        </a:p>
      </dgm:t>
    </dgm:pt>
    <dgm:pt modelId="{9D81F163-E49C-0447-8809-FFE9CFD17ED5}" type="pres">
      <dgm:prSet presAssocID="{35797613-6854-DB4B-B8A3-6734BF89CE8D}" presName="rootConnector3" presStyleLbl="asst1" presStyleIdx="0" presStyleCnt="1"/>
      <dgm:spPr/>
      <dgm:t>
        <a:bodyPr/>
        <a:lstStyle/>
        <a:p>
          <a:endParaRPr lang="zh-CN" altLang="en-US"/>
        </a:p>
      </dgm:t>
    </dgm:pt>
    <dgm:pt modelId="{10A368D9-6B7A-F144-A869-F36807AD95F3}" type="pres">
      <dgm:prSet presAssocID="{35797613-6854-DB4B-B8A3-6734BF89CE8D}" presName="hierChild6" presStyleCnt="0"/>
      <dgm:spPr/>
    </dgm:pt>
    <dgm:pt modelId="{271BECE7-8B47-7049-9AD2-A6B0161DFCC6}" type="pres">
      <dgm:prSet presAssocID="{35797613-6854-DB4B-B8A3-6734BF89CE8D}" presName="hierChild7" presStyleCnt="0"/>
      <dgm:spPr/>
    </dgm:pt>
  </dgm:ptLst>
  <dgm:cxnLst>
    <dgm:cxn modelId="{BA1C0123-E16C-C14D-A22E-ED85CB54E165}" type="presOf" srcId="{EF654DE3-8988-E345-858F-6F8357AD4F04}" destId="{2912E476-B30B-1046-BFCE-2A87853C5A13}" srcOrd="0" destOrd="0" presId="urn:microsoft.com/office/officeart/2005/8/layout/orgChart1"/>
    <dgm:cxn modelId="{68B17800-D6BD-2848-8123-720C89A9B195}" type="presOf" srcId="{35797613-6854-DB4B-B8A3-6734BF89CE8D}" destId="{5E6EA79C-98E2-E24F-A3DB-D4AF8D8CB113}" srcOrd="0" destOrd="0" presId="urn:microsoft.com/office/officeart/2005/8/layout/orgChart1"/>
    <dgm:cxn modelId="{5CDCC450-295A-D84A-A565-53546F8609BF}" type="presOf" srcId="{CC42098D-862E-864A-B417-C1D807FFBAA3}" destId="{0310D118-439A-2944-9BE8-86C3AC738ED0}" srcOrd="0" destOrd="0" presId="urn:microsoft.com/office/officeart/2005/8/layout/orgChart1"/>
    <dgm:cxn modelId="{AACE698A-B504-AC41-9316-8BC9E062A036}" type="presOf" srcId="{B5D43F8A-7F8D-754A-9A3B-3D912AE7036C}" destId="{99F6ACAF-B34B-784A-830B-43735E5571DE}" srcOrd="0" destOrd="0" presId="urn:microsoft.com/office/officeart/2005/8/layout/orgChart1"/>
    <dgm:cxn modelId="{449EE3D4-5B9B-A84A-BC8C-1D4055D2DC82}" type="presOf" srcId="{C8E6BA81-E50D-B948-B6BD-D818D67B71FB}" destId="{120F15E1-BA3F-9D47-969A-F00BF3A83458}" srcOrd="1" destOrd="0" presId="urn:microsoft.com/office/officeart/2005/8/layout/orgChart1"/>
    <dgm:cxn modelId="{AFE59956-2EE3-3D44-B129-869FEEA80C0C}" srcId="{22360D45-E6FF-DC4F-A56F-33D71B3E1A3F}" destId="{EF654DE3-8988-E345-858F-6F8357AD4F04}" srcOrd="1" destOrd="0" parTransId="{440B4B9A-77C7-314B-B8F5-234A5D5C5439}" sibTransId="{986A4451-C30D-B04A-BFDE-7468F9C37618}"/>
    <dgm:cxn modelId="{B445A3CA-E883-A94B-A068-B8771A471FD8}" type="presOf" srcId="{CC42098D-862E-864A-B417-C1D807FFBAA3}" destId="{5D2B3D13-DEA2-634D-B31E-89E3B9937B8E}" srcOrd="1" destOrd="0" presId="urn:microsoft.com/office/officeart/2005/8/layout/orgChart1"/>
    <dgm:cxn modelId="{95EC53E4-C4B3-5747-B35A-ACBBCDF6CFA5}" type="presOf" srcId="{E2FE9316-2F73-1D4A-9E4D-3BDBB84CBB2F}" destId="{834E3803-2773-8448-9217-1BE941510F61}" srcOrd="0" destOrd="0" presId="urn:microsoft.com/office/officeart/2005/8/layout/orgChart1"/>
    <dgm:cxn modelId="{548923FD-513A-D34E-8FED-05E5FAFEA050}" type="presOf" srcId="{9ECEF745-E55B-B144-8963-625C9D2E709E}" destId="{FF5C710E-2330-A74C-B658-3FC678C49D95}" srcOrd="1" destOrd="0" presId="urn:microsoft.com/office/officeart/2005/8/layout/orgChart1"/>
    <dgm:cxn modelId="{2D7B7D3A-7581-EA4A-93FD-2137BAD5946C}" type="presOf" srcId="{C079A276-4B79-4147-BCC7-556CC4F14C9C}" destId="{770252C2-D0F0-9447-8AF0-F1F599C9AB78}" srcOrd="1" destOrd="0" presId="urn:microsoft.com/office/officeart/2005/8/layout/orgChart1"/>
    <dgm:cxn modelId="{46119C0D-E555-7A46-9A91-B18E6068AD65}" srcId="{22360D45-E6FF-DC4F-A56F-33D71B3E1A3F}" destId="{C8E6BA81-E50D-B948-B6BD-D818D67B71FB}" srcOrd="3" destOrd="0" parTransId="{0861F308-525A-4449-9769-EBB6A678D856}" sibTransId="{BD9FE460-3C77-4A44-B8F0-19FDE44B7E72}"/>
    <dgm:cxn modelId="{3A376608-2C61-F544-95F9-0E3CA716E8C3}" type="presOf" srcId="{EF654DE3-8988-E345-858F-6F8357AD4F04}" destId="{13A6D225-1545-4747-9D79-B254C9045FE9}" srcOrd="1" destOrd="0" presId="urn:microsoft.com/office/officeart/2005/8/layout/orgChart1"/>
    <dgm:cxn modelId="{9DF71C4B-4FE3-0F4D-B2BB-151F82080B37}" srcId="{631971B4-2EB3-BE4B-8939-602FC3CB58F7}" destId="{22360D45-E6FF-DC4F-A56F-33D71B3E1A3F}" srcOrd="0" destOrd="0" parTransId="{CE10CF4B-9F35-C64C-B8CE-85DEEFC5C099}" sibTransId="{E426B3CE-5CB2-6547-83B8-C51571E60507}"/>
    <dgm:cxn modelId="{A4FA6643-A339-4243-BA0F-07BD9407B6C0}" srcId="{22360D45-E6FF-DC4F-A56F-33D71B3E1A3F}" destId="{35797613-6854-DB4B-B8A3-6734BF89CE8D}" srcOrd="0" destOrd="0" parTransId="{0D09D2E7-9E85-F94F-B461-2F990428EA71}" sibTransId="{77083D3E-7834-724C-B133-5B3485C07B87}"/>
    <dgm:cxn modelId="{23487A02-74E9-1844-A6FC-6582488C65F2}" type="presOf" srcId="{631971B4-2EB3-BE4B-8939-602FC3CB58F7}" destId="{617E85B0-BEAF-F444-AB8E-18696479B219}" srcOrd="0" destOrd="0" presId="urn:microsoft.com/office/officeart/2005/8/layout/orgChart1"/>
    <dgm:cxn modelId="{A89B6AAA-1268-A848-8465-D7E853D6788F}" type="presOf" srcId="{C079A276-4B79-4147-BCC7-556CC4F14C9C}" destId="{2DFE93A4-B34B-6849-8789-CC0BB9701DF2}" srcOrd="0" destOrd="0" presId="urn:microsoft.com/office/officeart/2005/8/layout/orgChart1"/>
    <dgm:cxn modelId="{EFFADAAF-A95E-994C-840F-234B944D86C7}" type="presOf" srcId="{AF4558EE-170F-2744-8FFD-80B4D283CDA0}" destId="{411B3C1E-C42D-6E40-9173-080D239B88F0}" srcOrd="0" destOrd="0" presId="urn:microsoft.com/office/officeart/2005/8/layout/orgChart1"/>
    <dgm:cxn modelId="{DFA7BEEB-B02B-0B48-AE2C-7AC2BC574A7D}" type="presOf" srcId="{0861F308-525A-4449-9769-EBB6A678D856}" destId="{78E17C50-FE05-AE45-8B7B-327CF7807D7E}" srcOrd="0" destOrd="0" presId="urn:microsoft.com/office/officeart/2005/8/layout/orgChart1"/>
    <dgm:cxn modelId="{5B86D465-0DC1-9046-98F9-2AF72097E841}" type="presOf" srcId="{35797613-6854-DB4B-B8A3-6734BF89CE8D}" destId="{9D81F163-E49C-0447-8809-FFE9CFD17ED5}" srcOrd="1" destOrd="0" presId="urn:microsoft.com/office/officeart/2005/8/layout/orgChart1"/>
    <dgm:cxn modelId="{57363576-F555-8548-8CAC-D5FE72BCFBDB}" srcId="{22360D45-E6FF-DC4F-A56F-33D71B3E1A3F}" destId="{CC42098D-862E-864A-B417-C1D807FFBAA3}" srcOrd="2" destOrd="0" parTransId="{AF4558EE-170F-2744-8FFD-80B4D283CDA0}" sibTransId="{47E5B4AB-8BBE-1B42-8FD7-9F54630CC35A}"/>
    <dgm:cxn modelId="{A6AADF6C-55D4-5A4E-8294-AC51CCC2322B}" type="presOf" srcId="{9ECEF745-E55B-B144-8963-625C9D2E709E}" destId="{D9232C1C-5846-434B-819F-A4AC0DC2271A}" srcOrd="0" destOrd="0" presId="urn:microsoft.com/office/officeart/2005/8/layout/orgChart1"/>
    <dgm:cxn modelId="{0913BC17-6086-1745-AE3E-3FD3D606EA25}" type="presOf" srcId="{C8E6BA81-E50D-B948-B6BD-D818D67B71FB}" destId="{5E72A71E-CDA2-FB4C-8423-75FBE691B658}" srcOrd="0" destOrd="0" presId="urn:microsoft.com/office/officeart/2005/8/layout/orgChart1"/>
    <dgm:cxn modelId="{331F94D3-2189-6046-8F81-649E6B138DCC}" type="presOf" srcId="{22360D45-E6FF-DC4F-A56F-33D71B3E1A3F}" destId="{96A8AFEF-6412-304E-8743-8C0655CAA5D0}" srcOrd="0" destOrd="0" presId="urn:microsoft.com/office/officeart/2005/8/layout/orgChart1"/>
    <dgm:cxn modelId="{9A4D5383-DC32-5544-B19C-FF887C8B0061}" type="presOf" srcId="{22360D45-E6FF-DC4F-A56F-33D71B3E1A3F}" destId="{F6C11211-4BD1-764A-A83D-AB79D461B314}" srcOrd="1" destOrd="0" presId="urn:microsoft.com/office/officeart/2005/8/layout/orgChart1"/>
    <dgm:cxn modelId="{F3617AE5-BAA3-694D-A7A7-273F29CC7F39}" type="presOf" srcId="{0D09D2E7-9E85-F94F-B461-2F990428EA71}" destId="{7C9665AB-B4C1-9941-9371-F2ED7D519ADD}" srcOrd="0" destOrd="0" presId="urn:microsoft.com/office/officeart/2005/8/layout/orgChart1"/>
    <dgm:cxn modelId="{87DF2A06-ADE7-184A-84DF-3DD3A3E93195}" type="presOf" srcId="{440B4B9A-77C7-314B-B8F5-234A5D5C5439}" destId="{35384D74-B32D-AF41-8B34-BC4710B96E97}" srcOrd="0" destOrd="0" presId="urn:microsoft.com/office/officeart/2005/8/layout/orgChart1"/>
    <dgm:cxn modelId="{D482362C-56C1-AB4F-891B-3434E586B4EA}" srcId="{EF654DE3-8988-E345-858F-6F8357AD4F04}" destId="{9ECEF745-E55B-B144-8963-625C9D2E709E}" srcOrd="1" destOrd="0" parTransId="{E2FE9316-2F73-1D4A-9E4D-3BDBB84CBB2F}" sibTransId="{580657F5-F718-4A40-BD48-97B9F05E0F85}"/>
    <dgm:cxn modelId="{8BE4CB58-BC46-5343-A3DD-13592CEBF9AA}" srcId="{EF654DE3-8988-E345-858F-6F8357AD4F04}" destId="{C079A276-4B79-4147-BCC7-556CC4F14C9C}" srcOrd="0" destOrd="0" parTransId="{B5D43F8A-7F8D-754A-9A3B-3D912AE7036C}" sibTransId="{358344A7-5014-AE43-9724-AF8F971BD35A}"/>
    <dgm:cxn modelId="{28778553-85A1-0C4F-9676-830DD6DE3442}" type="presParOf" srcId="{617E85B0-BEAF-F444-AB8E-18696479B219}" destId="{4D49F770-516D-624B-93A1-5A50913D2EB2}" srcOrd="0" destOrd="0" presId="urn:microsoft.com/office/officeart/2005/8/layout/orgChart1"/>
    <dgm:cxn modelId="{11F0C53D-3261-2940-9371-56D01E0A499E}" type="presParOf" srcId="{4D49F770-516D-624B-93A1-5A50913D2EB2}" destId="{6344E317-A06F-7140-A9BD-B6BCD188EEF3}" srcOrd="0" destOrd="0" presId="urn:microsoft.com/office/officeart/2005/8/layout/orgChart1"/>
    <dgm:cxn modelId="{30047401-D266-4D4A-A2E0-968069920C92}" type="presParOf" srcId="{6344E317-A06F-7140-A9BD-B6BCD188EEF3}" destId="{96A8AFEF-6412-304E-8743-8C0655CAA5D0}" srcOrd="0" destOrd="0" presId="urn:microsoft.com/office/officeart/2005/8/layout/orgChart1"/>
    <dgm:cxn modelId="{6308929A-F111-274B-B819-52B9BCC5E5CC}" type="presParOf" srcId="{6344E317-A06F-7140-A9BD-B6BCD188EEF3}" destId="{F6C11211-4BD1-764A-A83D-AB79D461B314}" srcOrd="1" destOrd="0" presId="urn:microsoft.com/office/officeart/2005/8/layout/orgChart1"/>
    <dgm:cxn modelId="{29302AF8-FE89-1948-B4EA-61455B55B4FA}" type="presParOf" srcId="{4D49F770-516D-624B-93A1-5A50913D2EB2}" destId="{F9437C02-F7B2-9440-83E5-5B39E663A5C1}" srcOrd="1" destOrd="0" presId="urn:microsoft.com/office/officeart/2005/8/layout/orgChart1"/>
    <dgm:cxn modelId="{C55BACFF-2C4E-D94D-9E8A-084197925222}" type="presParOf" srcId="{F9437C02-F7B2-9440-83E5-5B39E663A5C1}" destId="{35384D74-B32D-AF41-8B34-BC4710B96E97}" srcOrd="0" destOrd="0" presId="urn:microsoft.com/office/officeart/2005/8/layout/orgChart1"/>
    <dgm:cxn modelId="{EF6918E0-BFE2-C84E-8049-334D02CD763D}" type="presParOf" srcId="{F9437C02-F7B2-9440-83E5-5B39E663A5C1}" destId="{196638C0-47EB-0D49-995C-DE92DEE20276}" srcOrd="1" destOrd="0" presId="urn:microsoft.com/office/officeart/2005/8/layout/orgChart1"/>
    <dgm:cxn modelId="{5969D54C-4F4E-6B48-857D-9C7458D3EB02}" type="presParOf" srcId="{196638C0-47EB-0D49-995C-DE92DEE20276}" destId="{6B641B17-EF7E-554D-8372-AA15A778FDC9}" srcOrd="0" destOrd="0" presId="urn:microsoft.com/office/officeart/2005/8/layout/orgChart1"/>
    <dgm:cxn modelId="{F9200B9E-DAAE-154D-8252-1D17FC1FBD73}" type="presParOf" srcId="{6B641B17-EF7E-554D-8372-AA15A778FDC9}" destId="{2912E476-B30B-1046-BFCE-2A87853C5A13}" srcOrd="0" destOrd="0" presId="urn:microsoft.com/office/officeart/2005/8/layout/orgChart1"/>
    <dgm:cxn modelId="{53E23A0D-9AA5-4A4F-8883-1452868B43F6}" type="presParOf" srcId="{6B641B17-EF7E-554D-8372-AA15A778FDC9}" destId="{13A6D225-1545-4747-9D79-B254C9045FE9}" srcOrd="1" destOrd="0" presId="urn:microsoft.com/office/officeart/2005/8/layout/orgChart1"/>
    <dgm:cxn modelId="{A7B131AC-7C52-BC4D-9FE6-40E8240F6366}" type="presParOf" srcId="{196638C0-47EB-0D49-995C-DE92DEE20276}" destId="{05516A86-E042-A042-9B4F-FBC55FEB4640}" srcOrd="1" destOrd="0" presId="urn:microsoft.com/office/officeart/2005/8/layout/orgChart1"/>
    <dgm:cxn modelId="{AA2A14BA-6B87-A544-B280-A566D184785E}" type="presParOf" srcId="{05516A86-E042-A042-9B4F-FBC55FEB4640}" destId="{99F6ACAF-B34B-784A-830B-43735E5571DE}" srcOrd="0" destOrd="0" presId="urn:microsoft.com/office/officeart/2005/8/layout/orgChart1"/>
    <dgm:cxn modelId="{54B6E9EE-EB78-CC42-8AF0-69AD6B3AAFAB}" type="presParOf" srcId="{05516A86-E042-A042-9B4F-FBC55FEB4640}" destId="{B65A32A8-F171-A842-889C-FF117D17C015}" srcOrd="1" destOrd="0" presId="urn:microsoft.com/office/officeart/2005/8/layout/orgChart1"/>
    <dgm:cxn modelId="{9747864C-CD84-9F49-863D-D39C99B62563}" type="presParOf" srcId="{B65A32A8-F171-A842-889C-FF117D17C015}" destId="{44E30BFB-C794-D04F-9719-24220395A96B}" srcOrd="0" destOrd="0" presId="urn:microsoft.com/office/officeart/2005/8/layout/orgChart1"/>
    <dgm:cxn modelId="{7477F4AA-A4B6-B44B-933A-3BFF6D41DF9F}" type="presParOf" srcId="{44E30BFB-C794-D04F-9719-24220395A96B}" destId="{2DFE93A4-B34B-6849-8789-CC0BB9701DF2}" srcOrd="0" destOrd="0" presId="urn:microsoft.com/office/officeart/2005/8/layout/orgChart1"/>
    <dgm:cxn modelId="{0322BA8F-5096-D148-8D28-6E45D9135EED}" type="presParOf" srcId="{44E30BFB-C794-D04F-9719-24220395A96B}" destId="{770252C2-D0F0-9447-8AF0-F1F599C9AB78}" srcOrd="1" destOrd="0" presId="urn:microsoft.com/office/officeart/2005/8/layout/orgChart1"/>
    <dgm:cxn modelId="{60D0829C-E95B-C844-9AF0-16E7AA109A24}" type="presParOf" srcId="{B65A32A8-F171-A842-889C-FF117D17C015}" destId="{06B8E83B-E3FF-474D-B89E-17439C31E429}" srcOrd="1" destOrd="0" presId="urn:microsoft.com/office/officeart/2005/8/layout/orgChart1"/>
    <dgm:cxn modelId="{B5FCEF1C-D2B4-2844-A860-289D9E2F6237}" type="presParOf" srcId="{B65A32A8-F171-A842-889C-FF117D17C015}" destId="{FA29EA75-436F-214D-B122-58BD3C51FF87}" srcOrd="2" destOrd="0" presId="urn:microsoft.com/office/officeart/2005/8/layout/orgChart1"/>
    <dgm:cxn modelId="{E9422069-7DAA-FA40-A8F2-0CA869FAE4A1}" type="presParOf" srcId="{05516A86-E042-A042-9B4F-FBC55FEB4640}" destId="{834E3803-2773-8448-9217-1BE941510F61}" srcOrd="2" destOrd="0" presId="urn:microsoft.com/office/officeart/2005/8/layout/orgChart1"/>
    <dgm:cxn modelId="{19A508FA-A694-FB45-A61C-9E2482A9B24B}" type="presParOf" srcId="{05516A86-E042-A042-9B4F-FBC55FEB4640}" destId="{375F872C-538D-BD44-91B3-166C6965DB24}" srcOrd="3" destOrd="0" presId="urn:microsoft.com/office/officeart/2005/8/layout/orgChart1"/>
    <dgm:cxn modelId="{6F79EB5F-4C11-4940-BED4-5950E3D6A829}" type="presParOf" srcId="{375F872C-538D-BD44-91B3-166C6965DB24}" destId="{856F80CF-38FF-A146-9EFA-994130E92848}" srcOrd="0" destOrd="0" presId="urn:microsoft.com/office/officeart/2005/8/layout/orgChart1"/>
    <dgm:cxn modelId="{DFD01A99-6324-4B4E-83C0-27680A7FBBBE}" type="presParOf" srcId="{856F80CF-38FF-A146-9EFA-994130E92848}" destId="{D9232C1C-5846-434B-819F-A4AC0DC2271A}" srcOrd="0" destOrd="0" presId="urn:microsoft.com/office/officeart/2005/8/layout/orgChart1"/>
    <dgm:cxn modelId="{47285178-A140-5944-A91B-875D023D5E7E}" type="presParOf" srcId="{856F80CF-38FF-A146-9EFA-994130E92848}" destId="{FF5C710E-2330-A74C-B658-3FC678C49D95}" srcOrd="1" destOrd="0" presId="urn:microsoft.com/office/officeart/2005/8/layout/orgChart1"/>
    <dgm:cxn modelId="{7CB61344-1B5C-9E4C-A944-85031185019D}" type="presParOf" srcId="{375F872C-538D-BD44-91B3-166C6965DB24}" destId="{82380E79-6302-8440-8994-C1D187AE997C}" srcOrd="1" destOrd="0" presId="urn:microsoft.com/office/officeart/2005/8/layout/orgChart1"/>
    <dgm:cxn modelId="{494EC98C-78A6-8141-89B9-A8A336E6147F}" type="presParOf" srcId="{375F872C-538D-BD44-91B3-166C6965DB24}" destId="{A3527083-6492-AD4A-B401-1227E16EFC7B}" srcOrd="2" destOrd="0" presId="urn:microsoft.com/office/officeart/2005/8/layout/orgChart1"/>
    <dgm:cxn modelId="{0F1ABA35-186E-5746-916E-193EB5B75A77}" type="presParOf" srcId="{196638C0-47EB-0D49-995C-DE92DEE20276}" destId="{242CAF8B-DCC2-7246-A2E0-6C2D059C478C}" srcOrd="2" destOrd="0" presId="urn:microsoft.com/office/officeart/2005/8/layout/orgChart1"/>
    <dgm:cxn modelId="{6AA8769E-F254-F74D-B382-65506125D9B9}" type="presParOf" srcId="{F9437C02-F7B2-9440-83E5-5B39E663A5C1}" destId="{411B3C1E-C42D-6E40-9173-080D239B88F0}" srcOrd="2" destOrd="0" presId="urn:microsoft.com/office/officeart/2005/8/layout/orgChart1"/>
    <dgm:cxn modelId="{0C8C4B68-942A-D94B-90F6-710602FF8904}" type="presParOf" srcId="{F9437C02-F7B2-9440-83E5-5B39E663A5C1}" destId="{D7CD420B-EDC4-9446-A348-38A844EB9FC9}" srcOrd="3" destOrd="0" presId="urn:microsoft.com/office/officeart/2005/8/layout/orgChart1"/>
    <dgm:cxn modelId="{D7447010-2093-F44B-9D51-2E4ACECB14DA}" type="presParOf" srcId="{D7CD420B-EDC4-9446-A348-38A844EB9FC9}" destId="{26438DE5-12D7-C744-9F71-74DD6CF7525F}" srcOrd="0" destOrd="0" presId="urn:microsoft.com/office/officeart/2005/8/layout/orgChart1"/>
    <dgm:cxn modelId="{A70F0DA7-DE02-9541-A220-A2E9E6A3128D}" type="presParOf" srcId="{26438DE5-12D7-C744-9F71-74DD6CF7525F}" destId="{0310D118-439A-2944-9BE8-86C3AC738ED0}" srcOrd="0" destOrd="0" presId="urn:microsoft.com/office/officeart/2005/8/layout/orgChart1"/>
    <dgm:cxn modelId="{BF0A7280-4BA5-C845-9B81-B71D3AB394E6}" type="presParOf" srcId="{26438DE5-12D7-C744-9F71-74DD6CF7525F}" destId="{5D2B3D13-DEA2-634D-B31E-89E3B9937B8E}" srcOrd="1" destOrd="0" presId="urn:microsoft.com/office/officeart/2005/8/layout/orgChart1"/>
    <dgm:cxn modelId="{30A8949E-D229-0C46-95C6-DA4E0D90F9C6}" type="presParOf" srcId="{D7CD420B-EDC4-9446-A348-38A844EB9FC9}" destId="{B56F84B7-C006-9844-822D-CDC809E691E6}" srcOrd="1" destOrd="0" presId="urn:microsoft.com/office/officeart/2005/8/layout/orgChart1"/>
    <dgm:cxn modelId="{B7C1F965-21B5-D54E-938F-1B8B4EE7BFB4}" type="presParOf" srcId="{D7CD420B-EDC4-9446-A348-38A844EB9FC9}" destId="{33660772-8C5B-F34E-8E9D-D18C689C8D93}" srcOrd="2" destOrd="0" presId="urn:microsoft.com/office/officeart/2005/8/layout/orgChart1"/>
    <dgm:cxn modelId="{3BC91BA7-7C0C-F449-9F37-8F7E0B28A965}" type="presParOf" srcId="{F9437C02-F7B2-9440-83E5-5B39E663A5C1}" destId="{78E17C50-FE05-AE45-8B7B-327CF7807D7E}" srcOrd="4" destOrd="0" presId="urn:microsoft.com/office/officeart/2005/8/layout/orgChart1"/>
    <dgm:cxn modelId="{9FF8A4C6-C541-8F49-BCD5-25AB8F40A58A}" type="presParOf" srcId="{F9437C02-F7B2-9440-83E5-5B39E663A5C1}" destId="{912E4482-53F2-DD45-9AE4-D4913CED17CA}" srcOrd="5" destOrd="0" presId="urn:microsoft.com/office/officeart/2005/8/layout/orgChart1"/>
    <dgm:cxn modelId="{035D5260-C985-B746-8A8A-E96E590CA13E}" type="presParOf" srcId="{912E4482-53F2-DD45-9AE4-D4913CED17CA}" destId="{8843F810-9EBF-B34E-9EE3-C59129095474}" srcOrd="0" destOrd="0" presId="urn:microsoft.com/office/officeart/2005/8/layout/orgChart1"/>
    <dgm:cxn modelId="{AFD00B80-F48B-1E41-A830-BF59024250E3}" type="presParOf" srcId="{8843F810-9EBF-B34E-9EE3-C59129095474}" destId="{5E72A71E-CDA2-FB4C-8423-75FBE691B658}" srcOrd="0" destOrd="0" presId="urn:microsoft.com/office/officeart/2005/8/layout/orgChart1"/>
    <dgm:cxn modelId="{3F3A1AE7-2EB6-8548-8571-CCFD375BF377}" type="presParOf" srcId="{8843F810-9EBF-B34E-9EE3-C59129095474}" destId="{120F15E1-BA3F-9D47-969A-F00BF3A83458}" srcOrd="1" destOrd="0" presId="urn:microsoft.com/office/officeart/2005/8/layout/orgChart1"/>
    <dgm:cxn modelId="{61096945-5B55-8247-847E-247AD9874886}" type="presParOf" srcId="{912E4482-53F2-DD45-9AE4-D4913CED17CA}" destId="{1E071839-AEC9-9E48-86BA-03D90B0473EB}" srcOrd="1" destOrd="0" presId="urn:microsoft.com/office/officeart/2005/8/layout/orgChart1"/>
    <dgm:cxn modelId="{20CEB623-961D-0042-B6A7-CF926BA8F1D3}" type="presParOf" srcId="{912E4482-53F2-DD45-9AE4-D4913CED17CA}" destId="{824019C0-516C-6C47-B8BA-39FAE24A124E}" srcOrd="2" destOrd="0" presId="urn:microsoft.com/office/officeart/2005/8/layout/orgChart1"/>
    <dgm:cxn modelId="{D7124E52-B28E-E746-988D-6C9FBA20EF04}" type="presParOf" srcId="{4D49F770-516D-624B-93A1-5A50913D2EB2}" destId="{E4E669F1-41EC-304E-B311-91B51A0B44A1}" srcOrd="2" destOrd="0" presId="urn:microsoft.com/office/officeart/2005/8/layout/orgChart1"/>
    <dgm:cxn modelId="{46399872-7316-5D4C-BA3C-A7B9D605DE84}" type="presParOf" srcId="{E4E669F1-41EC-304E-B311-91B51A0B44A1}" destId="{7C9665AB-B4C1-9941-9371-F2ED7D519ADD}" srcOrd="0" destOrd="0" presId="urn:microsoft.com/office/officeart/2005/8/layout/orgChart1"/>
    <dgm:cxn modelId="{687A8C6E-EB4D-9144-82BF-461DC6E68440}" type="presParOf" srcId="{E4E669F1-41EC-304E-B311-91B51A0B44A1}" destId="{442788FD-4E27-0041-B538-7F04C92924FA}" srcOrd="1" destOrd="0" presId="urn:microsoft.com/office/officeart/2005/8/layout/orgChart1"/>
    <dgm:cxn modelId="{D3361354-8D82-684F-8BCE-75FD61C4484F}" type="presParOf" srcId="{442788FD-4E27-0041-B538-7F04C92924FA}" destId="{65540DCC-B0BB-484D-A245-3F0BDFADEAB6}" srcOrd="0" destOrd="0" presId="urn:microsoft.com/office/officeart/2005/8/layout/orgChart1"/>
    <dgm:cxn modelId="{BAA25AE4-A5C8-3C42-B65B-5153F361B01B}" type="presParOf" srcId="{65540DCC-B0BB-484D-A245-3F0BDFADEAB6}" destId="{5E6EA79C-98E2-E24F-A3DB-D4AF8D8CB113}" srcOrd="0" destOrd="0" presId="urn:microsoft.com/office/officeart/2005/8/layout/orgChart1"/>
    <dgm:cxn modelId="{3963AE16-7F33-F640-A866-8A6C3129D7A2}" type="presParOf" srcId="{65540DCC-B0BB-484D-A245-3F0BDFADEAB6}" destId="{9D81F163-E49C-0447-8809-FFE9CFD17ED5}" srcOrd="1" destOrd="0" presId="urn:microsoft.com/office/officeart/2005/8/layout/orgChart1"/>
    <dgm:cxn modelId="{D8D71EC8-7BB3-B049-8A47-4E986AE800EB}" type="presParOf" srcId="{442788FD-4E27-0041-B538-7F04C92924FA}" destId="{10A368D9-6B7A-F144-A869-F36807AD95F3}" srcOrd="1" destOrd="0" presId="urn:microsoft.com/office/officeart/2005/8/layout/orgChart1"/>
    <dgm:cxn modelId="{8B9502BA-0E6E-8043-B9F2-1D6336083F55}" type="presParOf" srcId="{442788FD-4E27-0041-B538-7F04C92924FA}" destId="{271BECE7-8B47-7049-9AD2-A6B0161DFCC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AD0767-9DEC-4942-A211-5B7DDF3195C1}"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C89E0D42-6643-2349-A40E-1EC4EA086FB4}">
      <dgm:prSet phldrT="[文本]"/>
      <dgm:spPr/>
      <dgm:t>
        <a:bodyPr/>
        <a:lstStyle/>
        <a:p>
          <a:r>
            <a:rPr lang="en-US" altLang="zh-CN" dirty="0" err="1" smtClean="0"/>
            <a:t>MVPScope</a:t>
          </a:r>
          <a:r>
            <a:rPr lang="en-US" altLang="zh-CN" dirty="0" smtClean="0"/>
            <a:t>(Activity/Fragment)</a:t>
          </a:r>
          <a:endParaRPr lang="zh-CN" altLang="en-US" dirty="0"/>
        </a:p>
      </dgm:t>
    </dgm:pt>
    <dgm:pt modelId="{BF80EBF0-D970-E745-A99E-DC15F39E941F}" type="parTrans" cxnId="{ADD88308-F9F1-D746-ABEA-987C7D61BC37}">
      <dgm:prSet/>
      <dgm:spPr/>
      <dgm:t>
        <a:bodyPr/>
        <a:lstStyle/>
        <a:p>
          <a:endParaRPr lang="zh-CN" altLang="en-US"/>
        </a:p>
      </dgm:t>
    </dgm:pt>
    <dgm:pt modelId="{BA6386A6-84C6-F94C-805D-6E8C2EB36100}" type="sibTrans" cxnId="{ADD88308-F9F1-D746-ABEA-987C7D61BC37}">
      <dgm:prSet/>
      <dgm:spPr/>
      <dgm:t>
        <a:bodyPr/>
        <a:lstStyle/>
        <a:p>
          <a:endParaRPr lang="zh-CN" altLang="en-US"/>
        </a:p>
      </dgm:t>
    </dgm:pt>
    <dgm:pt modelId="{6AC571CF-73A8-1648-9323-51249E079CE9}">
      <dgm:prSet phldrT="[文本]"/>
      <dgm:spPr/>
      <dgm:t>
        <a:bodyPr/>
        <a:lstStyle/>
        <a:p>
          <a:r>
            <a:rPr lang="en-US" altLang="zh-CN" dirty="0" err="1" smtClean="0"/>
            <a:t>ServiceScope</a:t>
          </a:r>
          <a:endParaRPr lang="zh-CN" altLang="en-US" dirty="0"/>
        </a:p>
      </dgm:t>
    </dgm:pt>
    <dgm:pt modelId="{C5E13278-6CD2-B94A-89CF-6B81F9F5B781}" type="parTrans" cxnId="{24293E40-81B3-014C-BFE8-1505E754E56C}">
      <dgm:prSet/>
      <dgm:spPr/>
      <dgm:t>
        <a:bodyPr/>
        <a:lstStyle/>
        <a:p>
          <a:endParaRPr lang="zh-CN" altLang="en-US"/>
        </a:p>
      </dgm:t>
    </dgm:pt>
    <dgm:pt modelId="{B5DA46F0-F8F3-B247-AD7D-9ABA004092AA}" type="sibTrans" cxnId="{24293E40-81B3-014C-BFE8-1505E754E56C}">
      <dgm:prSet/>
      <dgm:spPr/>
      <dgm:t>
        <a:bodyPr/>
        <a:lstStyle/>
        <a:p>
          <a:endParaRPr lang="zh-CN" altLang="en-US"/>
        </a:p>
      </dgm:t>
    </dgm:pt>
    <dgm:pt modelId="{EFABBE7D-34D5-8441-81DB-AFFD44FBB3B0}">
      <dgm:prSet phldrT="[文本]"/>
      <dgm:spPr/>
      <dgm:t>
        <a:bodyPr/>
        <a:lstStyle/>
        <a:p>
          <a:r>
            <a:rPr lang="en-US" altLang="zh-CN" dirty="0" smtClean="0"/>
            <a:t>Singleton(App Global)</a:t>
          </a:r>
          <a:endParaRPr lang="zh-CN" altLang="en-US" dirty="0"/>
        </a:p>
      </dgm:t>
    </dgm:pt>
    <dgm:pt modelId="{54B13384-CA0E-914C-A637-506F4E2C3769}" type="parTrans" cxnId="{27DC9358-74DA-A24C-B1F1-5DA67A94F851}">
      <dgm:prSet/>
      <dgm:spPr/>
      <dgm:t>
        <a:bodyPr/>
        <a:lstStyle/>
        <a:p>
          <a:endParaRPr lang="zh-CN" altLang="en-US"/>
        </a:p>
      </dgm:t>
    </dgm:pt>
    <dgm:pt modelId="{BA2CDAEC-2F0E-5246-95EC-4C0343462A5F}" type="sibTrans" cxnId="{27DC9358-74DA-A24C-B1F1-5DA67A94F851}">
      <dgm:prSet/>
      <dgm:spPr/>
      <dgm:t>
        <a:bodyPr/>
        <a:lstStyle/>
        <a:p>
          <a:endParaRPr lang="zh-CN" altLang="en-US"/>
        </a:p>
      </dgm:t>
    </dgm:pt>
    <dgm:pt modelId="{8CEDC792-ABF3-B841-8D6A-46B4D64B4412}" type="pres">
      <dgm:prSet presAssocID="{47AD0767-9DEC-4942-A211-5B7DDF3195C1}" presName="Name0" presStyleCnt="0">
        <dgm:presLayoutVars>
          <dgm:chMax val="7"/>
          <dgm:chPref val="7"/>
          <dgm:dir/>
        </dgm:presLayoutVars>
      </dgm:prSet>
      <dgm:spPr/>
      <dgm:t>
        <a:bodyPr/>
        <a:lstStyle/>
        <a:p>
          <a:endParaRPr lang="zh-CN" altLang="en-US"/>
        </a:p>
      </dgm:t>
    </dgm:pt>
    <dgm:pt modelId="{48C1FD5A-2D06-5440-843A-225FA1F9B667}" type="pres">
      <dgm:prSet presAssocID="{47AD0767-9DEC-4942-A211-5B7DDF3195C1}" presName="Name1" presStyleCnt="0"/>
      <dgm:spPr/>
    </dgm:pt>
    <dgm:pt modelId="{4D5C0FC6-9D27-EB46-9584-F55AC6B41F74}" type="pres">
      <dgm:prSet presAssocID="{47AD0767-9DEC-4942-A211-5B7DDF3195C1}" presName="cycle" presStyleCnt="0"/>
      <dgm:spPr/>
    </dgm:pt>
    <dgm:pt modelId="{D501D293-A50D-3444-A18F-A7EDB91AE4D4}" type="pres">
      <dgm:prSet presAssocID="{47AD0767-9DEC-4942-A211-5B7DDF3195C1}" presName="srcNode" presStyleLbl="node1" presStyleIdx="0" presStyleCnt="3"/>
      <dgm:spPr/>
    </dgm:pt>
    <dgm:pt modelId="{C1EB02DF-62C6-894F-913D-97E0157CA787}" type="pres">
      <dgm:prSet presAssocID="{47AD0767-9DEC-4942-A211-5B7DDF3195C1}" presName="conn" presStyleLbl="parChTrans1D2" presStyleIdx="0" presStyleCnt="1"/>
      <dgm:spPr/>
      <dgm:t>
        <a:bodyPr/>
        <a:lstStyle/>
        <a:p>
          <a:endParaRPr lang="zh-CN" altLang="en-US"/>
        </a:p>
      </dgm:t>
    </dgm:pt>
    <dgm:pt modelId="{ED30F8D4-A1AB-5748-B03E-FB49EDA20CED}" type="pres">
      <dgm:prSet presAssocID="{47AD0767-9DEC-4942-A211-5B7DDF3195C1}" presName="extraNode" presStyleLbl="node1" presStyleIdx="0" presStyleCnt="3"/>
      <dgm:spPr/>
    </dgm:pt>
    <dgm:pt modelId="{4BBC7CE5-4B6C-6D4C-AF8C-A73D1A3E7A3D}" type="pres">
      <dgm:prSet presAssocID="{47AD0767-9DEC-4942-A211-5B7DDF3195C1}" presName="dstNode" presStyleLbl="node1" presStyleIdx="0" presStyleCnt="3"/>
      <dgm:spPr/>
    </dgm:pt>
    <dgm:pt modelId="{0F873FEE-0B2A-FD4B-B841-FC530576DE72}" type="pres">
      <dgm:prSet presAssocID="{C89E0D42-6643-2349-A40E-1EC4EA086FB4}" presName="text_1" presStyleLbl="node1" presStyleIdx="0" presStyleCnt="3">
        <dgm:presLayoutVars>
          <dgm:bulletEnabled val="1"/>
        </dgm:presLayoutVars>
      </dgm:prSet>
      <dgm:spPr/>
      <dgm:t>
        <a:bodyPr/>
        <a:lstStyle/>
        <a:p>
          <a:endParaRPr lang="zh-CN" altLang="en-US"/>
        </a:p>
      </dgm:t>
    </dgm:pt>
    <dgm:pt modelId="{2490FD5D-01E1-EE4C-996B-1A02AA0DF1C5}" type="pres">
      <dgm:prSet presAssocID="{C89E0D42-6643-2349-A40E-1EC4EA086FB4}" presName="accent_1" presStyleCnt="0"/>
      <dgm:spPr/>
    </dgm:pt>
    <dgm:pt modelId="{DD9ADBDB-CF16-2941-9059-D59DAA3B4B92}" type="pres">
      <dgm:prSet presAssocID="{C89E0D42-6643-2349-A40E-1EC4EA086FB4}" presName="accentRepeatNode" presStyleLbl="solidFgAcc1" presStyleIdx="0" presStyleCnt="3"/>
      <dgm:spPr/>
    </dgm:pt>
    <dgm:pt modelId="{EF2A97CD-882F-7144-8715-DCAC2E8EC714}" type="pres">
      <dgm:prSet presAssocID="{6AC571CF-73A8-1648-9323-51249E079CE9}" presName="text_2" presStyleLbl="node1" presStyleIdx="1" presStyleCnt="3">
        <dgm:presLayoutVars>
          <dgm:bulletEnabled val="1"/>
        </dgm:presLayoutVars>
      </dgm:prSet>
      <dgm:spPr/>
      <dgm:t>
        <a:bodyPr/>
        <a:lstStyle/>
        <a:p>
          <a:endParaRPr lang="zh-CN" altLang="en-US"/>
        </a:p>
      </dgm:t>
    </dgm:pt>
    <dgm:pt modelId="{468CD8BF-A1DF-374B-B3B1-FC39229256CB}" type="pres">
      <dgm:prSet presAssocID="{6AC571CF-73A8-1648-9323-51249E079CE9}" presName="accent_2" presStyleCnt="0"/>
      <dgm:spPr/>
    </dgm:pt>
    <dgm:pt modelId="{FE1F35A6-48F4-5648-925C-77D0B38598B8}" type="pres">
      <dgm:prSet presAssocID="{6AC571CF-73A8-1648-9323-51249E079CE9}" presName="accentRepeatNode" presStyleLbl="solidFgAcc1" presStyleIdx="1" presStyleCnt="3"/>
      <dgm:spPr/>
    </dgm:pt>
    <dgm:pt modelId="{544E6438-0590-0D48-82F5-57050C6DDCDE}" type="pres">
      <dgm:prSet presAssocID="{EFABBE7D-34D5-8441-81DB-AFFD44FBB3B0}" presName="text_3" presStyleLbl="node1" presStyleIdx="2" presStyleCnt="3">
        <dgm:presLayoutVars>
          <dgm:bulletEnabled val="1"/>
        </dgm:presLayoutVars>
      </dgm:prSet>
      <dgm:spPr/>
      <dgm:t>
        <a:bodyPr/>
        <a:lstStyle/>
        <a:p>
          <a:endParaRPr lang="zh-CN" altLang="en-US"/>
        </a:p>
      </dgm:t>
    </dgm:pt>
    <dgm:pt modelId="{632BCDBB-03BE-2446-B58E-9402FB638AAC}" type="pres">
      <dgm:prSet presAssocID="{EFABBE7D-34D5-8441-81DB-AFFD44FBB3B0}" presName="accent_3" presStyleCnt="0"/>
      <dgm:spPr/>
    </dgm:pt>
    <dgm:pt modelId="{95C54815-8960-1440-BD6A-9702671AE687}" type="pres">
      <dgm:prSet presAssocID="{EFABBE7D-34D5-8441-81DB-AFFD44FBB3B0}" presName="accentRepeatNode" presStyleLbl="solidFgAcc1" presStyleIdx="2" presStyleCnt="3"/>
      <dgm:spPr/>
    </dgm:pt>
  </dgm:ptLst>
  <dgm:cxnLst>
    <dgm:cxn modelId="{ADD88308-F9F1-D746-ABEA-987C7D61BC37}" srcId="{47AD0767-9DEC-4942-A211-5B7DDF3195C1}" destId="{C89E0D42-6643-2349-A40E-1EC4EA086FB4}" srcOrd="0" destOrd="0" parTransId="{BF80EBF0-D970-E745-A99E-DC15F39E941F}" sibTransId="{BA6386A6-84C6-F94C-805D-6E8C2EB36100}"/>
    <dgm:cxn modelId="{03FA9207-B89C-2048-AC12-1568EC8A88EA}" type="presOf" srcId="{6AC571CF-73A8-1648-9323-51249E079CE9}" destId="{EF2A97CD-882F-7144-8715-DCAC2E8EC714}" srcOrd="0" destOrd="0" presId="urn:microsoft.com/office/officeart/2008/layout/VerticalCurvedList"/>
    <dgm:cxn modelId="{676AF85D-9FDE-5340-A282-FC9DBDC205EC}" type="presOf" srcId="{C89E0D42-6643-2349-A40E-1EC4EA086FB4}" destId="{0F873FEE-0B2A-FD4B-B841-FC530576DE72}" srcOrd="0" destOrd="0" presId="urn:microsoft.com/office/officeart/2008/layout/VerticalCurvedList"/>
    <dgm:cxn modelId="{27DC9358-74DA-A24C-B1F1-5DA67A94F851}" srcId="{47AD0767-9DEC-4942-A211-5B7DDF3195C1}" destId="{EFABBE7D-34D5-8441-81DB-AFFD44FBB3B0}" srcOrd="2" destOrd="0" parTransId="{54B13384-CA0E-914C-A637-506F4E2C3769}" sibTransId="{BA2CDAEC-2F0E-5246-95EC-4C0343462A5F}"/>
    <dgm:cxn modelId="{EB76E2CC-83AF-0A48-BA60-7D9ED9FF823B}" type="presOf" srcId="{EFABBE7D-34D5-8441-81DB-AFFD44FBB3B0}" destId="{544E6438-0590-0D48-82F5-57050C6DDCDE}" srcOrd="0" destOrd="0" presId="urn:microsoft.com/office/officeart/2008/layout/VerticalCurvedList"/>
    <dgm:cxn modelId="{65543CB8-C7EC-CB41-9D0F-7E5457904E34}" type="presOf" srcId="{47AD0767-9DEC-4942-A211-5B7DDF3195C1}" destId="{8CEDC792-ABF3-B841-8D6A-46B4D64B4412}" srcOrd="0" destOrd="0" presId="urn:microsoft.com/office/officeart/2008/layout/VerticalCurvedList"/>
    <dgm:cxn modelId="{241A613A-A175-0C4A-A4E0-7CC3A0F60BB6}" type="presOf" srcId="{BA6386A6-84C6-F94C-805D-6E8C2EB36100}" destId="{C1EB02DF-62C6-894F-913D-97E0157CA787}" srcOrd="0" destOrd="0" presId="urn:microsoft.com/office/officeart/2008/layout/VerticalCurvedList"/>
    <dgm:cxn modelId="{24293E40-81B3-014C-BFE8-1505E754E56C}" srcId="{47AD0767-9DEC-4942-A211-5B7DDF3195C1}" destId="{6AC571CF-73A8-1648-9323-51249E079CE9}" srcOrd="1" destOrd="0" parTransId="{C5E13278-6CD2-B94A-89CF-6B81F9F5B781}" sibTransId="{B5DA46F0-F8F3-B247-AD7D-9ABA004092AA}"/>
    <dgm:cxn modelId="{A10280A0-5106-7547-9E95-FA2A9BC8426A}" type="presParOf" srcId="{8CEDC792-ABF3-B841-8D6A-46B4D64B4412}" destId="{48C1FD5A-2D06-5440-843A-225FA1F9B667}" srcOrd="0" destOrd="0" presId="urn:microsoft.com/office/officeart/2008/layout/VerticalCurvedList"/>
    <dgm:cxn modelId="{3BE991B6-BF5C-4244-BD37-B73DA0D110A4}" type="presParOf" srcId="{48C1FD5A-2D06-5440-843A-225FA1F9B667}" destId="{4D5C0FC6-9D27-EB46-9584-F55AC6B41F74}" srcOrd="0" destOrd="0" presId="urn:microsoft.com/office/officeart/2008/layout/VerticalCurvedList"/>
    <dgm:cxn modelId="{776FCC46-09D6-884F-974D-B351BD3ACC3C}" type="presParOf" srcId="{4D5C0FC6-9D27-EB46-9584-F55AC6B41F74}" destId="{D501D293-A50D-3444-A18F-A7EDB91AE4D4}" srcOrd="0" destOrd="0" presId="urn:microsoft.com/office/officeart/2008/layout/VerticalCurvedList"/>
    <dgm:cxn modelId="{39BE5775-2A5F-3E4C-8769-602EA3D1C311}" type="presParOf" srcId="{4D5C0FC6-9D27-EB46-9584-F55AC6B41F74}" destId="{C1EB02DF-62C6-894F-913D-97E0157CA787}" srcOrd="1" destOrd="0" presId="urn:microsoft.com/office/officeart/2008/layout/VerticalCurvedList"/>
    <dgm:cxn modelId="{C71B0F74-3FE4-E74D-ABBA-B9F11BC093E8}" type="presParOf" srcId="{4D5C0FC6-9D27-EB46-9584-F55AC6B41F74}" destId="{ED30F8D4-A1AB-5748-B03E-FB49EDA20CED}" srcOrd="2" destOrd="0" presId="urn:microsoft.com/office/officeart/2008/layout/VerticalCurvedList"/>
    <dgm:cxn modelId="{00FD2449-3E67-1E45-A00E-0DD9DD7509E2}" type="presParOf" srcId="{4D5C0FC6-9D27-EB46-9584-F55AC6B41F74}" destId="{4BBC7CE5-4B6C-6D4C-AF8C-A73D1A3E7A3D}" srcOrd="3" destOrd="0" presId="urn:microsoft.com/office/officeart/2008/layout/VerticalCurvedList"/>
    <dgm:cxn modelId="{09D23616-C57C-0144-A3F3-ACBAD2EAC6AB}" type="presParOf" srcId="{48C1FD5A-2D06-5440-843A-225FA1F9B667}" destId="{0F873FEE-0B2A-FD4B-B841-FC530576DE72}" srcOrd="1" destOrd="0" presId="urn:microsoft.com/office/officeart/2008/layout/VerticalCurvedList"/>
    <dgm:cxn modelId="{50CD02E2-96A2-EB44-BD81-B9E931F42C81}" type="presParOf" srcId="{48C1FD5A-2D06-5440-843A-225FA1F9B667}" destId="{2490FD5D-01E1-EE4C-996B-1A02AA0DF1C5}" srcOrd="2" destOrd="0" presId="urn:microsoft.com/office/officeart/2008/layout/VerticalCurvedList"/>
    <dgm:cxn modelId="{EA5D252D-BBA4-5641-A13E-2CBC76F997EC}" type="presParOf" srcId="{2490FD5D-01E1-EE4C-996B-1A02AA0DF1C5}" destId="{DD9ADBDB-CF16-2941-9059-D59DAA3B4B92}" srcOrd="0" destOrd="0" presId="urn:microsoft.com/office/officeart/2008/layout/VerticalCurvedList"/>
    <dgm:cxn modelId="{AD8E6240-2675-6346-B182-657738DE4518}" type="presParOf" srcId="{48C1FD5A-2D06-5440-843A-225FA1F9B667}" destId="{EF2A97CD-882F-7144-8715-DCAC2E8EC714}" srcOrd="3" destOrd="0" presId="urn:microsoft.com/office/officeart/2008/layout/VerticalCurvedList"/>
    <dgm:cxn modelId="{2D83F43D-3380-6D4F-A9AD-43C7A9B6E4AE}" type="presParOf" srcId="{48C1FD5A-2D06-5440-843A-225FA1F9B667}" destId="{468CD8BF-A1DF-374B-B3B1-FC39229256CB}" srcOrd="4" destOrd="0" presId="urn:microsoft.com/office/officeart/2008/layout/VerticalCurvedList"/>
    <dgm:cxn modelId="{CAF16E56-F0A3-8444-97F4-82F5EBA9B4B4}" type="presParOf" srcId="{468CD8BF-A1DF-374B-B3B1-FC39229256CB}" destId="{FE1F35A6-48F4-5648-925C-77D0B38598B8}" srcOrd="0" destOrd="0" presId="urn:microsoft.com/office/officeart/2008/layout/VerticalCurvedList"/>
    <dgm:cxn modelId="{C08815F9-B1E0-B341-9C18-56ABBB0387C4}" type="presParOf" srcId="{48C1FD5A-2D06-5440-843A-225FA1F9B667}" destId="{544E6438-0590-0D48-82F5-57050C6DDCDE}" srcOrd="5" destOrd="0" presId="urn:microsoft.com/office/officeart/2008/layout/VerticalCurvedList"/>
    <dgm:cxn modelId="{F7C5FABE-1938-9243-A083-7BD8F436832D}" type="presParOf" srcId="{48C1FD5A-2D06-5440-843A-225FA1F9B667}" destId="{632BCDBB-03BE-2446-B58E-9402FB638AAC}" srcOrd="6" destOrd="0" presId="urn:microsoft.com/office/officeart/2008/layout/VerticalCurvedList"/>
    <dgm:cxn modelId="{A0D464FC-239A-4B49-97AE-6EADBF689E51}" type="presParOf" srcId="{632BCDBB-03BE-2446-B58E-9402FB638AAC}" destId="{95C54815-8960-1440-BD6A-9702671AE6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CA4BA-3C07-634F-A5B7-23AA4FEF9847}">
      <dsp:nvSpPr>
        <dsp:cNvPr id="0" name=""/>
        <dsp:cNvSpPr/>
      </dsp:nvSpPr>
      <dsp:spPr>
        <a:xfrm>
          <a:off x="1980380" y="625714"/>
          <a:ext cx="4167238" cy="4167238"/>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F1C9C0B9-9A5B-A742-8E31-8E4165D7756F}">
      <dsp:nvSpPr>
        <dsp:cNvPr id="0" name=""/>
        <dsp:cNvSpPr/>
      </dsp:nvSpPr>
      <dsp:spPr>
        <a:xfrm>
          <a:off x="1980380" y="625714"/>
          <a:ext cx="4167238" cy="4167238"/>
        </a:xfrm>
        <a:prstGeom prst="blockArc">
          <a:avLst>
            <a:gd name="adj1" fmla="val 5400000"/>
            <a:gd name="adj2" fmla="val 108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1E56FA7C-D185-2D47-94D3-870860B992A0}">
      <dsp:nvSpPr>
        <dsp:cNvPr id="0" name=""/>
        <dsp:cNvSpPr/>
      </dsp:nvSpPr>
      <dsp:spPr>
        <a:xfrm>
          <a:off x="1980380" y="625714"/>
          <a:ext cx="4167238" cy="4167238"/>
        </a:xfrm>
        <a:prstGeom prst="blockArc">
          <a:avLst>
            <a:gd name="adj1" fmla="val 0"/>
            <a:gd name="adj2" fmla="val 540000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A3472896-7118-9D41-96FB-94E6FC351F10}">
      <dsp:nvSpPr>
        <dsp:cNvPr id="0" name=""/>
        <dsp:cNvSpPr/>
      </dsp:nvSpPr>
      <dsp:spPr>
        <a:xfrm>
          <a:off x="1980380" y="625714"/>
          <a:ext cx="4167238" cy="4167238"/>
        </a:xfrm>
        <a:prstGeom prst="blockArc">
          <a:avLst>
            <a:gd name="adj1" fmla="val 16200000"/>
            <a:gd name="adj2" fmla="val 0"/>
            <a:gd name="adj3" fmla="val 4642"/>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7632776A-79CB-FA49-BB5B-635D22F1228C}">
      <dsp:nvSpPr>
        <dsp:cNvPr id="0" name=""/>
        <dsp:cNvSpPr/>
      </dsp:nvSpPr>
      <dsp:spPr>
        <a:xfrm>
          <a:off x="3104554" y="1749888"/>
          <a:ext cx="1918890" cy="1918890"/>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zh-CN" altLang="en-US" sz="4200" kern="1200" dirty="0" smtClean="0"/>
            <a:t>需求总结</a:t>
          </a:r>
          <a:endParaRPr lang="zh-CN" altLang="en-US" sz="4200" kern="1200" dirty="0"/>
        </a:p>
      </dsp:txBody>
      <dsp:txXfrm>
        <a:off x="3385569" y="2030903"/>
        <a:ext cx="1356860" cy="1356860"/>
      </dsp:txXfrm>
    </dsp:sp>
    <dsp:sp modelId="{40DDCF38-D15E-DA40-AE34-C0ADAA2D47C8}">
      <dsp:nvSpPr>
        <dsp:cNvPr id="0" name=""/>
        <dsp:cNvSpPr/>
      </dsp:nvSpPr>
      <dsp:spPr>
        <a:xfrm>
          <a:off x="3392388" y="2458"/>
          <a:ext cx="1343223" cy="13432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流程分层</a:t>
          </a:r>
          <a:endParaRPr lang="zh-CN" altLang="en-US" sz="2900" kern="1200" dirty="0"/>
        </a:p>
      </dsp:txBody>
      <dsp:txXfrm>
        <a:off x="3589098" y="199168"/>
        <a:ext cx="949803" cy="949803"/>
      </dsp:txXfrm>
    </dsp:sp>
    <dsp:sp modelId="{A1963B78-A16C-5B42-BD89-4FEC288AD183}">
      <dsp:nvSpPr>
        <dsp:cNvPr id="0" name=""/>
        <dsp:cNvSpPr/>
      </dsp:nvSpPr>
      <dsp:spPr>
        <a:xfrm>
          <a:off x="5427651" y="2037721"/>
          <a:ext cx="1343223" cy="13432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扩展升级</a:t>
          </a:r>
          <a:endParaRPr lang="zh-CN" altLang="en-US" sz="2900" kern="1200" dirty="0"/>
        </a:p>
      </dsp:txBody>
      <dsp:txXfrm>
        <a:off x="5624361" y="2234431"/>
        <a:ext cx="949803" cy="949803"/>
      </dsp:txXfrm>
    </dsp:sp>
    <dsp:sp modelId="{D4925C8C-13B7-C543-923B-80475377B633}">
      <dsp:nvSpPr>
        <dsp:cNvPr id="0" name=""/>
        <dsp:cNvSpPr/>
      </dsp:nvSpPr>
      <dsp:spPr>
        <a:xfrm>
          <a:off x="3392388" y="4072985"/>
          <a:ext cx="1343223" cy="13432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通信解耦</a:t>
          </a:r>
          <a:endParaRPr lang="zh-CN" altLang="en-US" sz="2900" kern="1200" dirty="0"/>
        </a:p>
      </dsp:txBody>
      <dsp:txXfrm>
        <a:off x="3589098" y="4269695"/>
        <a:ext cx="949803" cy="949803"/>
      </dsp:txXfrm>
    </dsp:sp>
    <dsp:sp modelId="{2AF92462-2B7C-6548-9056-9A9A27ECFC36}">
      <dsp:nvSpPr>
        <dsp:cNvPr id="0" name=""/>
        <dsp:cNvSpPr/>
      </dsp:nvSpPr>
      <dsp:spPr>
        <a:xfrm>
          <a:off x="1357124" y="2037721"/>
          <a:ext cx="1343223" cy="1343223"/>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业务分离</a:t>
          </a:r>
          <a:endParaRPr lang="zh-CN" altLang="en-US" sz="2900" kern="1200" dirty="0"/>
        </a:p>
      </dsp:txBody>
      <dsp:txXfrm>
        <a:off x="1553834" y="2234431"/>
        <a:ext cx="949803" cy="9498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E659F-77B4-FD4B-87F1-533F0DDB98D5}">
      <dsp:nvSpPr>
        <dsp:cNvPr id="0" name=""/>
        <dsp:cNvSpPr/>
      </dsp:nvSpPr>
      <dsp:spPr>
        <a:xfrm rot="5400000">
          <a:off x="-256157" y="257130"/>
          <a:ext cx="1707715" cy="1195400"/>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接口代理</a:t>
          </a:r>
          <a:endParaRPr lang="zh-CN" altLang="en-US" sz="1700" kern="1200" dirty="0"/>
        </a:p>
      </dsp:txBody>
      <dsp:txXfrm rot="-5400000">
        <a:off x="1" y="598672"/>
        <a:ext cx="1195400" cy="512315"/>
      </dsp:txXfrm>
    </dsp:sp>
    <dsp:sp modelId="{E99994D2-A43D-7945-8AB5-5774CFF07B8D}">
      <dsp:nvSpPr>
        <dsp:cNvPr id="0" name=""/>
        <dsp:cNvSpPr/>
      </dsp:nvSpPr>
      <dsp:spPr>
        <a:xfrm rot="5400000">
          <a:off x="2518037" y="-1321664"/>
          <a:ext cx="1110014" cy="37552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代理</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动态代理</a:t>
          </a:r>
          <a:endParaRPr lang="zh-CN" altLang="en-US" sz="2100" kern="1200" dirty="0"/>
        </a:p>
      </dsp:txBody>
      <dsp:txXfrm rot="-5400000">
        <a:off x="1195400" y="55159"/>
        <a:ext cx="3701103" cy="1001642"/>
      </dsp:txXfrm>
    </dsp:sp>
    <dsp:sp modelId="{C42FDA04-D52E-B544-866F-C06869978E73}">
      <dsp:nvSpPr>
        <dsp:cNvPr id="0" name=""/>
        <dsp:cNvSpPr/>
      </dsp:nvSpPr>
      <dsp:spPr>
        <a:xfrm rot="5400000">
          <a:off x="-256157" y="1771812"/>
          <a:ext cx="1707715" cy="1195400"/>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字节码操作</a:t>
          </a:r>
          <a:endParaRPr lang="zh-CN" altLang="en-US" sz="1700" kern="1200" dirty="0"/>
        </a:p>
      </dsp:txBody>
      <dsp:txXfrm rot="-5400000">
        <a:off x="1" y="2113354"/>
        <a:ext cx="1195400" cy="512315"/>
      </dsp:txXfrm>
    </dsp:sp>
    <dsp:sp modelId="{5B5FCE28-AED8-A844-9D6B-0A245FEE4DDB}">
      <dsp:nvSpPr>
        <dsp:cNvPr id="0" name=""/>
        <dsp:cNvSpPr/>
      </dsp:nvSpPr>
      <dsp:spPr>
        <a:xfrm rot="5400000">
          <a:off x="2518037" y="193017"/>
          <a:ext cx="1110014" cy="37552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altLang="zh-CN" sz="2100" kern="1200" dirty="0" smtClean="0"/>
            <a:t>CGLIB</a:t>
          </a:r>
          <a:r>
            <a:rPr lang="zh-CN" altLang="en-US" sz="2100" kern="1200" dirty="0" smtClean="0"/>
            <a:t> 动态生成字节码替换方法</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err="1" smtClean="0"/>
            <a:t>DexMaker</a:t>
          </a:r>
          <a:endParaRPr lang="zh-CN" altLang="en-US" sz="2100" kern="1200" dirty="0"/>
        </a:p>
      </dsp:txBody>
      <dsp:txXfrm rot="-5400000">
        <a:off x="1195400" y="1569840"/>
        <a:ext cx="3701103" cy="1001642"/>
      </dsp:txXfrm>
    </dsp:sp>
    <dsp:sp modelId="{3AA1784C-57AE-0249-9B41-6A95BEBA47C0}">
      <dsp:nvSpPr>
        <dsp:cNvPr id="0" name=""/>
        <dsp:cNvSpPr/>
      </dsp:nvSpPr>
      <dsp:spPr>
        <a:xfrm rot="5400000">
          <a:off x="-256157" y="3286494"/>
          <a:ext cx="1707715" cy="1195400"/>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编译期间 </a:t>
          </a:r>
          <a:r>
            <a:rPr lang="en-US" altLang="zh-CN" sz="1700" kern="1200" dirty="0" smtClean="0"/>
            <a:t>APT</a:t>
          </a:r>
          <a:endParaRPr lang="zh-CN" altLang="en-US" sz="1700" kern="1200" dirty="0"/>
        </a:p>
      </dsp:txBody>
      <dsp:txXfrm rot="-5400000">
        <a:off x="1" y="3628036"/>
        <a:ext cx="1195400" cy="512315"/>
      </dsp:txXfrm>
    </dsp:sp>
    <dsp:sp modelId="{43D56299-47BA-174C-A41A-0ACFEBD91A19}">
      <dsp:nvSpPr>
        <dsp:cNvPr id="0" name=""/>
        <dsp:cNvSpPr/>
      </dsp:nvSpPr>
      <dsp:spPr>
        <a:xfrm rot="5400000">
          <a:off x="2518037" y="1707699"/>
          <a:ext cx="1110014" cy="37552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altLang="zh-CN" sz="2100" kern="1200" dirty="0" smtClean="0"/>
            <a:t>APT</a:t>
          </a:r>
          <a:r>
            <a:rPr lang="zh-CN" altLang="en-US" sz="2100" kern="1200" dirty="0" smtClean="0"/>
            <a:t> 生成方法</a:t>
          </a:r>
          <a:r>
            <a:rPr lang="en-US" altLang="zh-CN" sz="2100" kern="1200" dirty="0" smtClean="0"/>
            <a:t>(java),</a:t>
          </a:r>
          <a:r>
            <a:rPr lang="zh-CN" altLang="en-US" sz="2100" kern="1200" dirty="0" smtClean="0"/>
            <a:t>替换 </a:t>
          </a:r>
          <a:r>
            <a:rPr lang="en-US" altLang="zh-CN" sz="2100" kern="1200" dirty="0" smtClean="0"/>
            <a:t>hook</a:t>
          </a:r>
          <a:r>
            <a:rPr lang="zh-CN" altLang="en-US" sz="2100" kern="1200" dirty="0" smtClean="0"/>
            <a:t> 原有方法</a:t>
          </a:r>
          <a:endParaRPr lang="zh-CN" altLang="en-US" sz="2100" kern="1200" dirty="0"/>
        </a:p>
      </dsp:txBody>
      <dsp:txXfrm rot="-5400000">
        <a:off x="1195400" y="3084522"/>
        <a:ext cx="3701103" cy="10016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230E4-FFFF-FA40-8D53-A2D9EB44D46A}">
      <dsp:nvSpPr>
        <dsp:cNvPr id="0" name=""/>
        <dsp:cNvSpPr/>
      </dsp:nvSpPr>
      <dsp:spPr>
        <a:xfrm>
          <a:off x="-5358046" y="-820512"/>
          <a:ext cx="6380049" cy="6380049"/>
        </a:xfrm>
        <a:prstGeom prst="blockArc">
          <a:avLst>
            <a:gd name="adj1" fmla="val 18900000"/>
            <a:gd name="adj2" fmla="val 2700000"/>
            <a:gd name="adj3" fmla="val 339"/>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F8DFD6-0B8D-014F-BBC0-FBF1D71D682D}">
      <dsp:nvSpPr>
        <dsp:cNvPr id="0" name=""/>
        <dsp:cNvSpPr/>
      </dsp:nvSpPr>
      <dsp:spPr>
        <a:xfrm>
          <a:off x="381042" y="249557"/>
          <a:ext cx="5182672"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t>LOG</a:t>
          </a:r>
          <a:r>
            <a:rPr lang="zh-CN" altLang="en-US" sz="2500" kern="1200" dirty="0" smtClean="0"/>
            <a:t> </a:t>
          </a:r>
          <a:r>
            <a:rPr lang="en-US" altLang="zh-CN" sz="2500" kern="1200" dirty="0" smtClean="0"/>
            <a:t>&amp;</a:t>
          </a:r>
          <a:r>
            <a:rPr lang="zh-CN" altLang="en-US" sz="2500" kern="1200" dirty="0" smtClean="0"/>
            <a:t> 性能监测</a:t>
          </a:r>
          <a:endParaRPr lang="zh-CN" altLang="en-US" sz="2500" kern="1200" dirty="0"/>
        </a:p>
      </dsp:txBody>
      <dsp:txXfrm>
        <a:off x="381042" y="249557"/>
        <a:ext cx="5182672" cy="498924"/>
      </dsp:txXfrm>
    </dsp:sp>
    <dsp:sp modelId="{7A1C3E3A-E10B-3B44-BC62-1ACA4AAD4D25}">
      <dsp:nvSpPr>
        <dsp:cNvPr id="0" name=""/>
        <dsp:cNvSpPr/>
      </dsp:nvSpPr>
      <dsp:spPr>
        <a:xfrm>
          <a:off x="69214" y="187191"/>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8373FC-1348-F94C-8E69-4FC04A0FFF23}">
      <dsp:nvSpPr>
        <dsp:cNvPr id="0" name=""/>
        <dsp:cNvSpPr/>
      </dsp:nvSpPr>
      <dsp:spPr>
        <a:xfrm>
          <a:off x="791441" y="997849"/>
          <a:ext cx="4772273"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t>按键监控</a:t>
          </a:r>
          <a:endParaRPr lang="zh-CN" altLang="en-US" sz="2500" kern="1200" dirty="0"/>
        </a:p>
      </dsp:txBody>
      <dsp:txXfrm>
        <a:off x="791441" y="997849"/>
        <a:ext cx="4772273" cy="498924"/>
      </dsp:txXfrm>
    </dsp:sp>
    <dsp:sp modelId="{202B26C1-C713-564F-A2C6-A156795CB977}">
      <dsp:nvSpPr>
        <dsp:cNvPr id="0" name=""/>
        <dsp:cNvSpPr/>
      </dsp:nvSpPr>
      <dsp:spPr>
        <a:xfrm>
          <a:off x="479613" y="935483"/>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ED135F-DEEE-EF4F-9BC3-B1CA2179BFEF}">
      <dsp:nvSpPr>
        <dsp:cNvPr id="0" name=""/>
        <dsp:cNvSpPr/>
      </dsp:nvSpPr>
      <dsp:spPr>
        <a:xfrm>
          <a:off x="979107" y="1746141"/>
          <a:ext cx="4584607"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t>OS</a:t>
          </a:r>
          <a:r>
            <a:rPr lang="zh-CN" altLang="en-US" sz="2500" kern="1200" dirty="0" smtClean="0"/>
            <a:t> 动态权限申请</a:t>
          </a:r>
          <a:endParaRPr lang="zh-CN" altLang="en-US" sz="2500" kern="1200" dirty="0"/>
        </a:p>
      </dsp:txBody>
      <dsp:txXfrm>
        <a:off x="979107" y="1746141"/>
        <a:ext cx="4584607" cy="498924"/>
      </dsp:txXfrm>
    </dsp:sp>
    <dsp:sp modelId="{7D7E44D1-B5F4-F440-86CC-43195370A7CD}">
      <dsp:nvSpPr>
        <dsp:cNvPr id="0" name=""/>
        <dsp:cNvSpPr/>
      </dsp:nvSpPr>
      <dsp:spPr>
        <a:xfrm>
          <a:off x="667279" y="1683775"/>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74FD28A-606B-0A47-82AA-E63E8C4A5ECE}">
      <dsp:nvSpPr>
        <dsp:cNvPr id="0" name=""/>
        <dsp:cNvSpPr/>
      </dsp:nvSpPr>
      <dsp:spPr>
        <a:xfrm>
          <a:off x="979107" y="2493959"/>
          <a:ext cx="4584607"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t>登陆状态检测</a:t>
          </a:r>
          <a:endParaRPr lang="zh-CN" altLang="en-US" sz="2500" kern="1200" dirty="0"/>
        </a:p>
      </dsp:txBody>
      <dsp:txXfrm>
        <a:off x="979107" y="2493959"/>
        <a:ext cx="4584607" cy="498924"/>
      </dsp:txXfrm>
    </dsp:sp>
    <dsp:sp modelId="{BF1DB9F8-6D06-4E4F-9463-2DEE389138D8}">
      <dsp:nvSpPr>
        <dsp:cNvPr id="0" name=""/>
        <dsp:cNvSpPr/>
      </dsp:nvSpPr>
      <dsp:spPr>
        <a:xfrm>
          <a:off x="667279" y="2431593"/>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15A50C-44D5-3446-A133-806868306831}">
      <dsp:nvSpPr>
        <dsp:cNvPr id="0" name=""/>
        <dsp:cNvSpPr/>
      </dsp:nvSpPr>
      <dsp:spPr>
        <a:xfrm>
          <a:off x="791441" y="3242251"/>
          <a:ext cx="4772273"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t>方法异步同步装饰器</a:t>
          </a:r>
          <a:endParaRPr lang="zh-CN" altLang="en-US" sz="2500" kern="1200" dirty="0"/>
        </a:p>
      </dsp:txBody>
      <dsp:txXfrm>
        <a:off x="791441" y="3242251"/>
        <a:ext cx="4772273" cy="498924"/>
      </dsp:txXfrm>
    </dsp:sp>
    <dsp:sp modelId="{179B2AA3-9F82-4C40-9AB3-F856D7C66C6D}">
      <dsp:nvSpPr>
        <dsp:cNvPr id="0" name=""/>
        <dsp:cNvSpPr/>
      </dsp:nvSpPr>
      <dsp:spPr>
        <a:xfrm>
          <a:off x="479613" y="3179885"/>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716F71-D2FF-0B43-BF14-01D60E0046D7}">
      <dsp:nvSpPr>
        <dsp:cNvPr id="0" name=""/>
        <dsp:cNvSpPr/>
      </dsp:nvSpPr>
      <dsp:spPr>
        <a:xfrm>
          <a:off x="381042" y="3990543"/>
          <a:ext cx="5182672" cy="49892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6021"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t>缓存</a:t>
          </a:r>
          <a:endParaRPr lang="zh-CN" altLang="en-US" sz="2500" kern="1200" dirty="0"/>
        </a:p>
      </dsp:txBody>
      <dsp:txXfrm>
        <a:off x="381042" y="3990543"/>
        <a:ext cx="5182672" cy="498924"/>
      </dsp:txXfrm>
    </dsp:sp>
    <dsp:sp modelId="{0245E707-EB3D-8449-8656-BC9C1A5E24B3}">
      <dsp:nvSpPr>
        <dsp:cNvPr id="0" name=""/>
        <dsp:cNvSpPr/>
      </dsp:nvSpPr>
      <dsp:spPr>
        <a:xfrm>
          <a:off x="69214" y="3928177"/>
          <a:ext cx="623655" cy="6236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0AD8B-1459-DA47-9E39-AB0BC4301C2A}">
      <dsp:nvSpPr>
        <dsp:cNvPr id="0" name=""/>
        <dsp:cNvSpPr/>
      </dsp:nvSpPr>
      <dsp:spPr>
        <a:xfrm rot="16200000">
          <a:off x="-986983" y="987597"/>
          <a:ext cx="2577716" cy="602520"/>
        </a:xfrm>
        <a:prstGeom prst="flowChartManualOperati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211" bIns="0" numCol="1" spcCol="1270" anchor="ctr" anchorCtr="0">
          <a:noAutofit/>
        </a:bodyPr>
        <a:lstStyle/>
        <a:p>
          <a:pPr lvl="0" algn="ctr" defTabSz="666750">
            <a:lnSpc>
              <a:spcPct val="90000"/>
            </a:lnSpc>
            <a:spcBef>
              <a:spcPct val="0"/>
            </a:spcBef>
            <a:spcAft>
              <a:spcPct val="35000"/>
            </a:spcAft>
          </a:pPr>
          <a:r>
            <a:rPr lang="zh-CN" altLang="en-US" sz="1500" kern="1200" dirty="0" smtClean="0"/>
            <a:t>自定义事件</a:t>
          </a:r>
          <a:endParaRPr lang="en-US" altLang="zh-CN" sz="1500" kern="1200" dirty="0" smtClean="0"/>
        </a:p>
      </dsp:txBody>
      <dsp:txXfrm rot="5400000">
        <a:off x="615" y="515542"/>
        <a:ext cx="602520" cy="1546630"/>
      </dsp:txXfrm>
    </dsp:sp>
    <dsp:sp modelId="{95305861-5096-0F42-A5E0-4D047DA5E493}">
      <dsp:nvSpPr>
        <dsp:cNvPr id="0" name=""/>
        <dsp:cNvSpPr/>
      </dsp:nvSpPr>
      <dsp:spPr>
        <a:xfrm rot="16200000">
          <a:off x="-339273" y="987597"/>
          <a:ext cx="2577716" cy="602520"/>
        </a:xfrm>
        <a:prstGeom prst="flowChartManualOperati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211" bIns="0" numCol="1" spcCol="1270" anchor="ctr" anchorCtr="0">
          <a:noAutofit/>
        </a:bodyPr>
        <a:lstStyle/>
        <a:p>
          <a:pPr lvl="0" algn="ctr" defTabSz="666750">
            <a:lnSpc>
              <a:spcPct val="90000"/>
            </a:lnSpc>
            <a:spcBef>
              <a:spcPct val="0"/>
            </a:spcBef>
            <a:spcAft>
              <a:spcPct val="35000"/>
            </a:spcAft>
          </a:pPr>
          <a:r>
            <a:rPr lang="zh-CN" altLang="en-US" sz="1500" kern="1200" dirty="0" smtClean="0"/>
            <a:t>生命周期事件</a:t>
          </a:r>
          <a:endParaRPr lang="zh-CN" altLang="en-US" sz="1500" kern="1200" dirty="0"/>
        </a:p>
      </dsp:txBody>
      <dsp:txXfrm rot="5400000">
        <a:off x="648325" y="515542"/>
        <a:ext cx="602520" cy="1546630"/>
      </dsp:txXfrm>
    </dsp:sp>
    <dsp:sp modelId="{127D36F4-CCE4-254C-9423-FA0C5902148E}">
      <dsp:nvSpPr>
        <dsp:cNvPr id="0" name=""/>
        <dsp:cNvSpPr/>
      </dsp:nvSpPr>
      <dsp:spPr>
        <a:xfrm rot="16200000">
          <a:off x="301011" y="987597"/>
          <a:ext cx="2577716" cy="602520"/>
        </a:xfrm>
        <a:prstGeom prst="flowChartManualOperati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211" bIns="0" numCol="1" spcCol="1270" anchor="ctr" anchorCtr="0">
          <a:noAutofit/>
        </a:bodyPr>
        <a:lstStyle/>
        <a:p>
          <a:pPr lvl="0" algn="ctr" defTabSz="666750">
            <a:lnSpc>
              <a:spcPct val="90000"/>
            </a:lnSpc>
            <a:spcBef>
              <a:spcPct val="0"/>
            </a:spcBef>
            <a:spcAft>
              <a:spcPct val="35000"/>
            </a:spcAft>
          </a:pPr>
          <a:r>
            <a:rPr lang="zh-CN" altLang="en-US" sz="1500" kern="1200" dirty="0" smtClean="0"/>
            <a:t>系统广播</a:t>
          </a:r>
          <a:endParaRPr lang="zh-CN" altLang="en-US" sz="1500" kern="1200" dirty="0"/>
        </a:p>
      </dsp:txBody>
      <dsp:txXfrm rot="5400000">
        <a:off x="1288609" y="515542"/>
        <a:ext cx="602520" cy="1546630"/>
      </dsp:txXfrm>
    </dsp:sp>
    <dsp:sp modelId="{2294CC77-C474-D449-AD29-91667B10D072}">
      <dsp:nvSpPr>
        <dsp:cNvPr id="0" name=""/>
        <dsp:cNvSpPr/>
      </dsp:nvSpPr>
      <dsp:spPr>
        <a:xfrm rot="16200000">
          <a:off x="956146" y="987597"/>
          <a:ext cx="2577716" cy="602520"/>
        </a:xfrm>
        <a:prstGeom prst="flowChartManualOperati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211" bIns="0" numCol="1" spcCol="1270" anchor="ctr" anchorCtr="0">
          <a:noAutofit/>
        </a:bodyPr>
        <a:lstStyle/>
        <a:p>
          <a:pPr lvl="0" algn="ctr" defTabSz="666750">
            <a:lnSpc>
              <a:spcPct val="90000"/>
            </a:lnSpc>
            <a:spcBef>
              <a:spcPct val="0"/>
            </a:spcBef>
            <a:spcAft>
              <a:spcPct val="35000"/>
            </a:spcAft>
          </a:pPr>
          <a:r>
            <a:rPr lang="en-US" altLang="zh-CN" sz="1500" kern="1200" dirty="0" smtClean="0"/>
            <a:t>View</a:t>
          </a:r>
          <a:r>
            <a:rPr lang="zh-CN" altLang="en-US" sz="1500" kern="1200" dirty="0" smtClean="0"/>
            <a:t>事件</a:t>
          </a:r>
          <a:endParaRPr lang="zh-CN" altLang="en-US" sz="1500" kern="1200" dirty="0"/>
        </a:p>
      </dsp:txBody>
      <dsp:txXfrm rot="5400000">
        <a:off x="1943744" y="515542"/>
        <a:ext cx="602520" cy="1546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F7767-A171-8F41-82A4-F68193D6B224}">
      <dsp:nvSpPr>
        <dsp:cNvPr id="0" name=""/>
        <dsp:cNvSpPr/>
      </dsp:nvSpPr>
      <dsp:spPr>
        <a:xfrm>
          <a:off x="2216" y="3172"/>
          <a:ext cx="5999203"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zh-CN" altLang="en-US" sz="6100" kern="1200" dirty="0" smtClean="0"/>
            <a:t>松散的通讯方式</a:t>
          </a:r>
          <a:endParaRPr lang="zh-CN" altLang="en-US" sz="6100" kern="1200" dirty="0"/>
        </a:p>
      </dsp:txBody>
      <dsp:txXfrm>
        <a:off x="47967" y="48923"/>
        <a:ext cx="5907701" cy="1470544"/>
      </dsp:txXfrm>
    </dsp:sp>
    <dsp:sp modelId="{8AFFFFC7-48EF-2240-8BB1-5A02694BF188}">
      <dsp:nvSpPr>
        <dsp:cNvPr id="0" name=""/>
        <dsp:cNvSpPr/>
      </dsp:nvSpPr>
      <dsp:spPr>
        <a:xfrm>
          <a:off x="2216" y="1672251"/>
          <a:ext cx="4438950"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zh-CN" altLang="en-US" sz="3900" kern="1200" dirty="0" smtClean="0"/>
            <a:t>单元之间通讯解耦</a:t>
          </a:r>
          <a:endParaRPr lang="zh-CN" altLang="en-US" sz="3900" kern="1200" dirty="0"/>
        </a:p>
      </dsp:txBody>
      <dsp:txXfrm>
        <a:off x="47967" y="1718002"/>
        <a:ext cx="4347448" cy="1470544"/>
      </dsp:txXfrm>
    </dsp:sp>
    <dsp:sp modelId="{A2D89E00-629D-DC42-8F60-35F11ED6500F}">
      <dsp:nvSpPr>
        <dsp:cNvPr id="0" name=""/>
        <dsp:cNvSpPr/>
      </dsp:nvSpPr>
      <dsp:spPr>
        <a:xfrm>
          <a:off x="2216" y="3341331"/>
          <a:ext cx="1439348"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组件间解耦</a:t>
          </a:r>
          <a:endParaRPr lang="zh-CN" altLang="en-US" sz="2200" kern="1200" dirty="0"/>
        </a:p>
      </dsp:txBody>
      <dsp:txXfrm>
        <a:off x="44373" y="3383488"/>
        <a:ext cx="1355034" cy="1477732"/>
      </dsp:txXfrm>
    </dsp:sp>
    <dsp:sp modelId="{489A63FF-1003-9A4D-8C91-B6EE1A2D4BCE}">
      <dsp:nvSpPr>
        <dsp:cNvPr id="0" name=""/>
        <dsp:cNvSpPr/>
      </dsp:nvSpPr>
      <dsp:spPr>
        <a:xfrm>
          <a:off x="1502017" y="3341331"/>
          <a:ext cx="1439348"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层级之间解耦</a:t>
          </a:r>
          <a:endParaRPr lang="zh-CN" altLang="en-US" sz="2200" kern="1200" dirty="0"/>
        </a:p>
      </dsp:txBody>
      <dsp:txXfrm>
        <a:off x="1544174" y="3383488"/>
        <a:ext cx="1355034" cy="1477732"/>
      </dsp:txXfrm>
    </dsp:sp>
    <dsp:sp modelId="{1B29D2A3-0047-C145-8507-DA8199F1AAC4}">
      <dsp:nvSpPr>
        <dsp:cNvPr id="0" name=""/>
        <dsp:cNvSpPr/>
      </dsp:nvSpPr>
      <dsp:spPr>
        <a:xfrm>
          <a:off x="3001817" y="3341331"/>
          <a:ext cx="1439348"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模块之间解耦</a:t>
          </a:r>
          <a:endParaRPr lang="zh-CN" altLang="en-US" sz="2200" kern="1200" dirty="0"/>
        </a:p>
      </dsp:txBody>
      <dsp:txXfrm>
        <a:off x="3043974" y="3383488"/>
        <a:ext cx="1355034" cy="1477732"/>
      </dsp:txXfrm>
    </dsp:sp>
    <dsp:sp modelId="{8440574D-3C8B-2047-8178-0114F2676377}">
      <dsp:nvSpPr>
        <dsp:cNvPr id="0" name=""/>
        <dsp:cNvSpPr/>
      </dsp:nvSpPr>
      <dsp:spPr>
        <a:xfrm>
          <a:off x="4562071" y="1672251"/>
          <a:ext cx="1439348"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zh-CN" altLang="en-US" sz="3900" kern="1200" dirty="0" smtClean="0"/>
            <a:t>异步同步</a:t>
          </a:r>
          <a:endParaRPr lang="zh-CN" altLang="en-US" sz="3900" kern="1200" dirty="0"/>
        </a:p>
      </dsp:txBody>
      <dsp:txXfrm>
        <a:off x="4604228" y="1714408"/>
        <a:ext cx="1355034" cy="1477732"/>
      </dsp:txXfrm>
    </dsp:sp>
    <dsp:sp modelId="{6949B811-61CF-DB4C-8108-CB550DEEAC5E}">
      <dsp:nvSpPr>
        <dsp:cNvPr id="0" name=""/>
        <dsp:cNvSpPr/>
      </dsp:nvSpPr>
      <dsp:spPr>
        <a:xfrm>
          <a:off x="4562071" y="3341331"/>
          <a:ext cx="1439348" cy="15620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简化异步任务和主线程的通讯</a:t>
          </a:r>
          <a:endParaRPr lang="zh-CN" altLang="en-US" sz="2200" kern="1200" dirty="0"/>
        </a:p>
      </dsp:txBody>
      <dsp:txXfrm>
        <a:off x="4604228" y="3383488"/>
        <a:ext cx="1355034" cy="14777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98B1-F9AA-534B-91BF-D7C1FD25D95B}">
      <dsp:nvSpPr>
        <dsp:cNvPr id="0" name=""/>
        <dsp:cNvSpPr/>
      </dsp:nvSpPr>
      <dsp:spPr>
        <a:xfrm>
          <a:off x="0" y="1078760"/>
          <a:ext cx="3028604" cy="3028604"/>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l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12D846D-674F-284E-9952-0946E697121E}">
      <dsp:nvSpPr>
        <dsp:cNvPr id="0" name=""/>
        <dsp:cNvSpPr/>
      </dsp:nvSpPr>
      <dsp:spPr>
        <a:xfrm>
          <a:off x="336427" y="1415188"/>
          <a:ext cx="2355749" cy="2355749"/>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l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8696BF8-8592-0241-B05F-B6E1A9647668}">
      <dsp:nvSpPr>
        <dsp:cNvPr id="0" name=""/>
        <dsp:cNvSpPr/>
      </dsp:nvSpPr>
      <dsp:spPr>
        <a:xfrm>
          <a:off x="672854" y="1751615"/>
          <a:ext cx="1682894" cy="1682894"/>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l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D9ADEE0A-14A1-784A-8055-D06C291252C2}">
      <dsp:nvSpPr>
        <dsp:cNvPr id="0" name=""/>
        <dsp:cNvSpPr/>
      </dsp:nvSpPr>
      <dsp:spPr>
        <a:xfrm>
          <a:off x="1009534" y="2088295"/>
          <a:ext cx="1009534" cy="1009534"/>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l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5368988-EA51-CC4A-8803-63E4BBCFAAE7}">
      <dsp:nvSpPr>
        <dsp:cNvPr id="0" name=""/>
        <dsp:cNvSpPr/>
      </dsp:nvSpPr>
      <dsp:spPr>
        <a:xfrm>
          <a:off x="1345962" y="2424722"/>
          <a:ext cx="336679" cy="336679"/>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l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4B7AC86-F1CF-0A4A-8612-AD11ACCC4D56}">
      <dsp:nvSpPr>
        <dsp:cNvPr id="0" name=""/>
        <dsp:cNvSpPr/>
      </dsp:nvSpPr>
      <dsp:spPr>
        <a:xfrm>
          <a:off x="3533371" y="326859"/>
          <a:ext cx="1514302" cy="5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zh-CN" altLang="en-US" sz="1600" kern="1200" dirty="0" smtClean="0"/>
            <a:t>面向接口</a:t>
          </a:r>
          <a:r>
            <a:rPr lang="en-US" altLang="zh-CN" sz="1600" kern="1200" dirty="0" smtClean="0"/>
            <a:t>/</a:t>
          </a:r>
          <a:r>
            <a:rPr lang="zh-CN" altLang="en-US" sz="1600" kern="1200" dirty="0" smtClean="0"/>
            <a:t>名实分离</a:t>
          </a:r>
          <a:endParaRPr lang="zh-CN" altLang="en-US" sz="1600" kern="1200" dirty="0"/>
        </a:p>
      </dsp:txBody>
      <dsp:txXfrm>
        <a:off x="3533371" y="326859"/>
        <a:ext cx="1514302" cy="534649"/>
      </dsp:txXfrm>
    </dsp:sp>
    <dsp:sp modelId="{1E794652-B587-CF40-83B8-2A4092766B9C}">
      <dsp:nvSpPr>
        <dsp:cNvPr id="0" name=""/>
        <dsp:cNvSpPr/>
      </dsp:nvSpPr>
      <dsp:spPr>
        <a:xfrm>
          <a:off x="3154796" y="594183"/>
          <a:ext cx="378575"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C9182B2-1E30-7B46-ADB3-076DB9BC7B2C}">
      <dsp:nvSpPr>
        <dsp:cNvPr id="0" name=""/>
        <dsp:cNvSpPr/>
      </dsp:nvSpPr>
      <dsp:spPr>
        <a:xfrm rot="5400000">
          <a:off x="1333847" y="774638"/>
          <a:ext cx="1998878" cy="163797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48AC297-D322-DE4E-8D5C-C90F8F7F5B17}">
      <dsp:nvSpPr>
        <dsp:cNvPr id="0" name=""/>
        <dsp:cNvSpPr/>
      </dsp:nvSpPr>
      <dsp:spPr>
        <a:xfrm>
          <a:off x="3533371" y="892198"/>
          <a:ext cx="1514302" cy="5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zh-CN" altLang="en-US" sz="1600" kern="1200" dirty="0" smtClean="0"/>
            <a:t>相互引用解耦</a:t>
          </a:r>
          <a:endParaRPr lang="zh-CN" altLang="en-US" sz="1600" kern="1200" dirty="0"/>
        </a:p>
      </dsp:txBody>
      <dsp:txXfrm>
        <a:off x="3533371" y="892198"/>
        <a:ext cx="1514302" cy="534649"/>
      </dsp:txXfrm>
    </dsp:sp>
    <dsp:sp modelId="{7C3A7CAD-6AA7-E04B-8D15-2BB4B1B5F9FE}">
      <dsp:nvSpPr>
        <dsp:cNvPr id="0" name=""/>
        <dsp:cNvSpPr/>
      </dsp:nvSpPr>
      <dsp:spPr>
        <a:xfrm>
          <a:off x="3154796" y="1159523"/>
          <a:ext cx="378575"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4BC6953-66E6-1640-9C82-CBA172B6C473}">
      <dsp:nvSpPr>
        <dsp:cNvPr id="0" name=""/>
        <dsp:cNvSpPr/>
      </dsp:nvSpPr>
      <dsp:spPr>
        <a:xfrm rot="5400000">
          <a:off x="1627572" y="1297021"/>
          <a:ext cx="1664319" cy="138811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2921863-9E6F-7240-9733-409A8336083A}">
      <dsp:nvSpPr>
        <dsp:cNvPr id="0" name=""/>
        <dsp:cNvSpPr/>
      </dsp:nvSpPr>
      <dsp:spPr>
        <a:xfrm>
          <a:off x="3533371" y="1457538"/>
          <a:ext cx="1514302" cy="5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zh-CN" altLang="en-US" sz="1600" kern="1200" dirty="0" smtClean="0"/>
            <a:t>依赖统一组装</a:t>
          </a:r>
          <a:endParaRPr lang="zh-CN" altLang="en-US" sz="1600" kern="1200" dirty="0"/>
        </a:p>
      </dsp:txBody>
      <dsp:txXfrm>
        <a:off x="3533371" y="1457538"/>
        <a:ext cx="1514302" cy="534649"/>
      </dsp:txXfrm>
    </dsp:sp>
    <dsp:sp modelId="{05193705-1F25-E94C-B834-2C7D13699ACD}">
      <dsp:nvSpPr>
        <dsp:cNvPr id="0" name=""/>
        <dsp:cNvSpPr/>
      </dsp:nvSpPr>
      <dsp:spPr>
        <a:xfrm>
          <a:off x="3154796" y="1724862"/>
          <a:ext cx="378575"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CF0E028-DDEA-CB49-AB6C-4127CD50CCA9}">
      <dsp:nvSpPr>
        <dsp:cNvPr id="0" name=""/>
        <dsp:cNvSpPr/>
      </dsp:nvSpPr>
      <dsp:spPr>
        <a:xfrm rot="5400000">
          <a:off x="1915592" y="1798054"/>
          <a:ext cx="1312395" cy="1166012"/>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C2A759F-BC8A-8F4A-892D-E6008527C37A}">
      <dsp:nvSpPr>
        <dsp:cNvPr id="0" name=""/>
        <dsp:cNvSpPr/>
      </dsp:nvSpPr>
      <dsp:spPr>
        <a:xfrm>
          <a:off x="3533371" y="2010763"/>
          <a:ext cx="1514302" cy="5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zh-CN" altLang="en-US" sz="1600" kern="1200" dirty="0" smtClean="0"/>
            <a:t>方便依赖</a:t>
          </a:r>
          <a:r>
            <a:rPr lang="en-US" altLang="zh-CN" sz="1600" kern="1200" dirty="0" smtClean="0"/>
            <a:t>(</a:t>
          </a:r>
          <a:r>
            <a:rPr lang="zh-CN" altLang="en-US" sz="1600" kern="1200" dirty="0" smtClean="0"/>
            <a:t>实现</a:t>
          </a:r>
          <a:r>
            <a:rPr lang="en-US" altLang="zh-CN" sz="1600" kern="1200" dirty="0" smtClean="0"/>
            <a:t>)</a:t>
          </a:r>
          <a:r>
            <a:rPr lang="zh-CN" altLang="en-US" sz="1600" kern="1200" dirty="0" smtClean="0"/>
            <a:t>替换</a:t>
          </a:r>
          <a:endParaRPr lang="zh-CN" altLang="en-US" sz="1600" kern="1200" dirty="0"/>
        </a:p>
      </dsp:txBody>
      <dsp:txXfrm>
        <a:off x="3533371" y="2010763"/>
        <a:ext cx="1514302" cy="534649"/>
      </dsp:txXfrm>
    </dsp:sp>
    <dsp:sp modelId="{CB749AD7-3A7F-A141-BB35-62761379221A}">
      <dsp:nvSpPr>
        <dsp:cNvPr id="0" name=""/>
        <dsp:cNvSpPr/>
      </dsp:nvSpPr>
      <dsp:spPr>
        <a:xfrm>
          <a:off x="3154796" y="2278087"/>
          <a:ext cx="378575"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CE4FAF9-EFDF-494B-9769-1675492FE608}">
      <dsp:nvSpPr>
        <dsp:cNvPr id="0" name=""/>
        <dsp:cNvSpPr/>
      </dsp:nvSpPr>
      <dsp:spPr>
        <a:xfrm rot="5400000">
          <a:off x="2202300" y="2327050"/>
          <a:ext cx="1001458" cy="903533"/>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549CB73-4447-A941-81A4-9CB122D270CA}">
      <dsp:nvSpPr>
        <dsp:cNvPr id="0" name=""/>
        <dsp:cNvSpPr/>
      </dsp:nvSpPr>
      <dsp:spPr>
        <a:xfrm>
          <a:off x="3533371" y="2547835"/>
          <a:ext cx="1514302" cy="5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zh-CN" altLang="en-US" sz="1600" kern="1200" dirty="0" smtClean="0"/>
            <a:t>便于测试</a:t>
          </a:r>
          <a:r>
            <a:rPr lang="en-US" altLang="zh-CN" sz="1600" kern="1200" dirty="0" smtClean="0"/>
            <a:t>/</a:t>
          </a:r>
          <a:r>
            <a:rPr lang="zh-CN" altLang="en-US" sz="1600" kern="1200" dirty="0" smtClean="0"/>
            <a:t>升级修改</a:t>
          </a:r>
          <a:endParaRPr lang="zh-CN" altLang="en-US" sz="1600" kern="1200" dirty="0"/>
        </a:p>
      </dsp:txBody>
      <dsp:txXfrm>
        <a:off x="3533371" y="2547835"/>
        <a:ext cx="1514302" cy="534649"/>
      </dsp:txXfrm>
    </dsp:sp>
    <dsp:sp modelId="{76391E95-6CE0-6543-BFAB-8181EB884194}">
      <dsp:nvSpPr>
        <dsp:cNvPr id="0" name=""/>
        <dsp:cNvSpPr/>
      </dsp:nvSpPr>
      <dsp:spPr>
        <a:xfrm>
          <a:off x="3154796" y="2815160"/>
          <a:ext cx="378575"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73550EF-7F89-BA4A-ABA1-ADBD6A543464}">
      <dsp:nvSpPr>
        <dsp:cNvPr id="0" name=""/>
        <dsp:cNvSpPr/>
      </dsp:nvSpPr>
      <dsp:spPr>
        <a:xfrm rot="5400000">
          <a:off x="2473360" y="2840398"/>
          <a:ext cx="706674" cy="656197"/>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272A6-877A-5143-82E7-C6FD41C25F29}">
      <dsp:nvSpPr>
        <dsp:cNvPr id="0" name=""/>
        <dsp:cNvSpPr/>
      </dsp:nvSpPr>
      <dsp:spPr>
        <a:xfrm>
          <a:off x="953857" y="2216"/>
          <a:ext cx="4443534" cy="40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a:lnSpc>
              <a:spcPct val="90000"/>
            </a:lnSpc>
            <a:spcBef>
              <a:spcPct val="0"/>
            </a:spcBef>
            <a:spcAft>
              <a:spcPct val="35000"/>
            </a:spcAft>
          </a:pPr>
          <a:r>
            <a:rPr lang="zh-CN" altLang="en-US" sz="1700" kern="1200" dirty="0" smtClean="0"/>
            <a:t>层级间解耦</a:t>
          </a:r>
          <a:endParaRPr lang="zh-CN" altLang="en-US" sz="1700" kern="1200" dirty="0"/>
        </a:p>
      </dsp:txBody>
      <dsp:txXfrm>
        <a:off x="953857" y="2216"/>
        <a:ext cx="4443534" cy="403957"/>
      </dsp:txXfrm>
    </dsp:sp>
    <dsp:sp modelId="{E3DB626C-6C51-464B-BB05-2109BB94B919}">
      <dsp:nvSpPr>
        <dsp:cNvPr id="0" name=""/>
        <dsp:cNvSpPr/>
      </dsp:nvSpPr>
      <dsp:spPr>
        <a:xfrm>
          <a:off x="953857"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7CC9169-5C86-8F43-BE36-BFC17E9744EF}">
      <dsp:nvSpPr>
        <dsp:cNvPr id="0" name=""/>
        <dsp:cNvSpPr/>
      </dsp:nvSpPr>
      <dsp:spPr>
        <a:xfrm>
          <a:off x="1578420"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130F7C0-6303-0B40-A4A5-60E3715B5A8D}">
      <dsp:nvSpPr>
        <dsp:cNvPr id="0" name=""/>
        <dsp:cNvSpPr/>
      </dsp:nvSpPr>
      <dsp:spPr>
        <a:xfrm>
          <a:off x="2203478"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DC61C82-8A4F-CE44-8BC5-4B8AF4A80B43}">
      <dsp:nvSpPr>
        <dsp:cNvPr id="0" name=""/>
        <dsp:cNvSpPr/>
      </dsp:nvSpPr>
      <dsp:spPr>
        <a:xfrm>
          <a:off x="2828041"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CEE08B9-CFEE-D040-B5BB-78460D7FAE92}">
      <dsp:nvSpPr>
        <dsp:cNvPr id="0" name=""/>
        <dsp:cNvSpPr/>
      </dsp:nvSpPr>
      <dsp:spPr>
        <a:xfrm>
          <a:off x="3453098"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A9770A0-EC38-3D40-A749-ADCAAC78885E}">
      <dsp:nvSpPr>
        <dsp:cNvPr id="0" name=""/>
        <dsp:cNvSpPr/>
      </dsp:nvSpPr>
      <dsp:spPr>
        <a:xfrm>
          <a:off x="4077662"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CFC1AD6-9E05-964D-84DA-7060CD3457ED}">
      <dsp:nvSpPr>
        <dsp:cNvPr id="0" name=""/>
        <dsp:cNvSpPr/>
      </dsp:nvSpPr>
      <dsp:spPr>
        <a:xfrm>
          <a:off x="4702719" y="406173"/>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EF28923-1E7F-BD4B-A3D3-34B357589941}">
      <dsp:nvSpPr>
        <dsp:cNvPr id="0" name=""/>
        <dsp:cNvSpPr/>
      </dsp:nvSpPr>
      <dsp:spPr>
        <a:xfrm>
          <a:off x="953857" y="488461"/>
          <a:ext cx="4501300" cy="65830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l" defTabSz="755650">
            <a:lnSpc>
              <a:spcPct val="90000"/>
            </a:lnSpc>
            <a:spcBef>
              <a:spcPct val="0"/>
            </a:spcBef>
            <a:spcAft>
              <a:spcPct val="35000"/>
            </a:spcAft>
          </a:pPr>
          <a:r>
            <a:rPr lang="en-US" altLang="zh-CN" sz="1700" kern="1200" dirty="0" smtClean="0"/>
            <a:t>MVP</a:t>
          </a:r>
          <a:r>
            <a:rPr lang="zh-CN" altLang="en-US" sz="1700" kern="1200" dirty="0" smtClean="0"/>
            <a:t> 协议三层实现组装</a:t>
          </a:r>
          <a:endParaRPr lang="zh-CN" altLang="en-US" sz="1700" kern="1200" dirty="0"/>
        </a:p>
      </dsp:txBody>
      <dsp:txXfrm>
        <a:off x="953857" y="488461"/>
        <a:ext cx="4501300" cy="658301"/>
      </dsp:txXfrm>
    </dsp:sp>
    <dsp:sp modelId="{58A6278C-3063-B844-9D44-05270E664710}">
      <dsp:nvSpPr>
        <dsp:cNvPr id="0" name=""/>
        <dsp:cNvSpPr/>
      </dsp:nvSpPr>
      <dsp:spPr>
        <a:xfrm>
          <a:off x="953857" y="1285040"/>
          <a:ext cx="4443534" cy="40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a:lnSpc>
              <a:spcPct val="90000"/>
            </a:lnSpc>
            <a:spcBef>
              <a:spcPct val="0"/>
            </a:spcBef>
            <a:spcAft>
              <a:spcPct val="35000"/>
            </a:spcAft>
          </a:pPr>
          <a:r>
            <a:rPr lang="zh-CN" altLang="en-US" sz="1700" kern="1200" dirty="0" smtClean="0"/>
            <a:t>公共组件间解耦</a:t>
          </a:r>
          <a:endParaRPr lang="zh-CN" altLang="en-US" sz="1700" kern="1200" dirty="0"/>
        </a:p>
      </dsp:txBody>
      <dsp:txXfrm>
        <a:off x="953857" y="1285040"/>
        <a:ext cx="4443534" cy="403957"/>
      </dsp:txXfrm>
    </dsp:sp>
    <dsp:sp modelId="{9B22966B-C6C4-EB4F-B057-08EAC7CD0F43}">
      <dsp:nvSpPr>
        <dsp:cNvPr id="0" name=""/>
        <dsp:cNvSpPr/>
      </dsp:nvSpPr>
      <dsp:spPr>
        <a:xfrm>
          <a:off x="953857"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D0066FD-C83B-D647-B5E5-14E1A4808830}">
      <dsp:nvSpPr>
        <dsp:cNvPr id="0" name=""/>
        <dsp:cNvSpPr/>
      </dsp:nvSpPr>
      <dsp:spPr>
        <a:xfrm>
          <a:off x="1578420"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4F18C0A-3B0C-B74F-B01F-2E1FCBBB75BB}">
      <dsp:nvSpPr>
        <dsp:cNvPr id="0" name=""/>
        <dsp:cNvSpPr/>
      </dsp:nvSpPr>
      <dsp:spPr>
        <a:xfrm>
          <a:off x="2203478"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9178A0C8-A025-AC49-92A6-231C17DBCF88}">
      <dsp:nvSpPr>
        <dsp:cNvPr id="0" name=""/>
        <dsp:cNvSpPr/>
      </dsp:nvSpPr>
      <dsp:spPr>
        <a:xfrm>
          <a:off x="2828041"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8C3037E-14BF-FA4C-9601-216B4F63A3DA}">
      <dsp:nvSpPr>
        <dsp:cNvPr id="0" name=""/>
        <dsp:cNvSpPr/>
      </dsp:nvSpPr>
      <dsp:spPr>
        <a:xfrm>
          <a:off x="3453098"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095D526-6EB4-F041-9C99-A0837C00B388}">
      <dsp:nvSpPr>
        <dsp:cNvPr id="0" name=""/>
        <dsp:cNvSpPr/>
      </dsp:nvSpPr>
      <dsp:spPr>
        <a:xfrm>
          <a:off x="4077662"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0D7678C-55DB-E449-AD31-F577ACB88EF5}">
      <dsp:nvSpPr>
        <dsp:cNvPr id="0" name=""/>
        <dsp:cNvSpPr/>
      </dsp:nvSpPr>
      <dsp:spPr>
        <a:xfrm>
          <a:off x="4702719" y="1688997"/>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1596983-3085-2840-A73A-E4A215DC2F80}">
      <dsp:nvSpPr>
        <dsp:cNvPr id="0" name=""/>
        <dsp:cNvSpPr/>
      </dsp:nvSpPr>
      <dsp:spPr>
        <a:xfrm>
          <a:off x="953857" y="1771285"/>
          <a:ext cx="4501300" cy="65830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t>公共组件接口抽象的依赖组装</a:t>
          </a:r>
          <a:endParaRPr lang="zh-CN" altLang="en-US" sz="1700" kern="1200" dirty="0"/>
        </a:p>
      </dsp:txBody>
      <dsp:txXfrm>
        <a:off x="953857" y="1771285"/>
        <a:ext cx="4501300" cy="658301"/>
      </dsp:txXfrm>
    </dsp:sp>
    <dsp:sp modelId="{8AD1D12C-A188-B946-8A2B-9660AAC7A849}">
      <dsp:nvSpPr>
        <dsp:cNvPr id="0" name=""/>
        <dsp:cNvSpPr/>
      </dsp:nvSpPr>
      <dsp:spPr>
        <a:xfrm>
          <a:off x="953857" y="2567864"/>
          <a:ext cx="4443534" cy="40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a:lnSpc>
              <a:spcPct val="90000"/>
            </a:lnSpc>
            <a:spcBef>
              <a:spcPct val="0"/>
            </a:spcBef>
            <a:spcAft>
              <a:spcPct val="35000"/>
            </a:spcAft>
          </a:pPr>
          <a:r>
            <a:rPr lang="zh-CN" altLang="en-US" sz="1700" kern="1200" dirty="0" smtClean="0"/>
            <a:t>组件间解耦</a:t>
          </a:r>
          <a:endParaRPr lang="zh-CN" altLang="en-US" sz="1700" kern="1200" dirty="0"/>
        </a:p>
      </dsp:txBody>
      <dsp:txXfrm>
        <a:off x="953857" y="2567864"/>
        <a:ext cx="4443534" cy="403957"/>
      </dsp:txXfrm>
    </dsp:sp>
    <dsp:sp modelId="{4117C7FC-D5A4-1C4E-AB4C-9469A5B7CAEB}">
      <dsp:nvSpPr>
        <dsp:cNvPr id="0" name=""/>
        <dsp:cNvSpPr/>
      </dsp:nvSpPr>
      <dsp:spPr>
        <a:xfrm>
          <a:off x="953857"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9FD12310-C7C6-3948-B232-D4DC11D33C80}">
      <dsp:nvSpPr>
        <dsp:cNvPr id="0" name=""/>
        <dsp:cNvSpPr/>
      </dsp:nvSpPr>
      <dsp:spPr>
        <a:xfrm>
          <a:off x="1578420"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3B6D849-2ABA-B34D-8F06-52DE72CC2559}">
      <dsp:nvSpPr>
        <dsp:cNvPr id="0" name=""/>
        <dsp:cNvSpPr/>
      </dsp:nvSpPr>
      <dsp:spPr>
        <a:xfrm>
          <a:off x="2203478"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91C12488-74D5-DD41-A387-456585E47170}">
      <dsp:nvSpPr>
        <dsp:cNvPr id="0" name=""/>
        <dsp:cNvSpPr/>
      </dsp:nvSpPr>
      <dsp:spPr>
        <a:xfrm>
          <a:off x="2828041"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3E03C273-FAEF-9940-96B1-867B50BAF116}">
      <dsp:nvSpPr>
        <dsp:cNvPr id="0" name=""/>
        <dsp:cNvSpPr/>
      </dsp:nvSpPr>
      <dsp:spPr>
        <a:xfrm>
          <a:off x="3453098"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8670E69-09ED-C841-934A-38F83E2D3438}">
      <dsp:nvSpPr>
        <dsp:cNvPr id="0" name=""/>
        <dsp:cNvSpPr/>
      </dsp:nvSpPr>
      <dsp:spPr>
        <a:xfrm>
          <a:off x="4077662"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A6286CD-E162-1E44-A2C3-65AF02159C2A}">
      <dsp:nvSpPr>
        <dsp:cNvPr id="0" name=""/>
        <dsp:cNvSpPr/>
      </dsp:nvSpPr>
      <dsp:spPr>
        <a:xfrm>
          <a:off x="4702719" y="2971822"/>
          <a:ext cx="1039787" cy="822876"/>
        </a:xfrm>
        <a:prstGeom prst="chevron">
          <a:avLst>
            <a:gd name="adj" fmla="val 7061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D3D50D95-BFD2-9345-8D83-6CA5497020C3}">
      <dsp:nvSpPr>
        <dsp:cNvPr id="0" name=""/>
        <dsp:cNvSpPr/>
      </dsp:nvSpPr>
      <dsp:spPr>
        <a:xfrm>
          <a:off x="953857" y="3054109"/>
          <a:ext cx="4501300" cy="65830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t>组装组件间的依赖</a:t>
          </a:r>
          <a:endParaRPr lang="zh-CN" altLang="en-US" sz="1700" kern="1200" dirty="0"/>
        </a:p>
      </dsp:txBody>
      <dsp:txXfrm>
        <a:off x="953857" y="3054109"/>
        <a:ext cx="4501300" cy="6583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8F9C6-97BE-3A4D-9DC8-7687EFBE8560}">
      <dsp:nvSpPr>
        <dsp:cNvPr id="0" name=""/>
        <dsp:cNvSpPr/>
      </dsp:nvSpPr>
      <dsp:spPr>
        <a:xfrm>
          <a:off x="5678132" y="0"/>
          <a:ext cx="1508778" cy="5336749"/>
        </a:xfrm>
        <a:prstGeom prst="roundRect">
          <a:avLst>
            <a:gd name="adj" fmla="val 10000"/>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CN" altLang="en-US" sz="3600" kern="1200" dirty="0" smtClean="0"/>
            <a:t>作用点</a:t>
          </a:r>
          <a:endParaRPr lang="zh-CN" altLang="en-US" sz="3600" kern="1200" dirty="0"/>
        </a:p>
      </dsp:txBody>
      <dsp:txXfrm>
        <a:off x="5678132" y="0"/>
        <a:ext cx="1508778" cy="1601025"/>
      </dsp:txXfrm>
    </dsp:sp>
    <dsp:sp modelId="{BF1C2213-5DDA-A645-8978-E6A3CD322DEF}">
      <dsp:nvSpPr>
        <dsp:cNvPr id="0" name=""/>
        <dsp:cNvSpPr/>
      </dsp:nvSpPr>
      <dsp:spPr>
        <a:xfrm>
          <a:off x="3917891" y="0"/>
          <a:ext cx="1508778" cy="5336749"/>
        </a:xfrm>
        <a:prstGeom prst="roundRect">
          <a:avLst>
            <a:gd name="adj" fmla="val 10000"/>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CN" altLang="en-US" sz="3600" kern="1200" dirty="0" smtClean="0"/>
            <a:t>作用时间</a:t>
          </a:r>
          <a:endParaRPr lang="zh-CN" altLang="en-US" sz="3600" kern="1200" dirty="0"/>
        </a:p>
      </dsp:txBody>
      <dsp:txXfrm>
        <a:off x="3917891" y="0"/>
        <a:ext cx="1508778" cy="1601025"/>
      </dsp:txXfrm>
    </dsp:sp>
    <dsp:sp modelId="{B6ADDBCF-D070-E248-8B18-6916230FFBFA}">
      <dsp:nvSpPr>
        <dsp:cNvPr id="0" name=""/>
        <dsp:cNvSpPr/>
      </dsp:nvSpPr>
      <dsp:spPr>
        <a:xfrm>
          <a:off x="2157649" y="0"/>
          <a:ext cx="1508778" cy="5336749"/>
        </a:xfrm>
        <a:prstGeom prst="roundRect">
          <a:avLst>
            <a:gd name="adj" fmla="val 10000"/>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CN" altLang="en-US" sz="3600" kern="1200" dirty="0" smtClean="0"/>
            <a:t> </a:t>
          </a:r>
          <a:endParaRPr lang="zh-CN" altLang="en-US" sz="3600" kern="1200" dirty="0"/>
        </a:p>
      </dsp:txBody>
      <dsp:txXfrm>
        <a:off x="2157649" y="0"/>
        <a:ext cx="1508778" cy="1601025"/>
      </dsp:txXfrm>
    </dsp:sp>
    <dsp:sp modelId="{451ED9B8-CC94-A846-B374-E7A8D4F9F5FA}">
      <dsp:nvSpPr>
        <dsp:cNvPr id="0" name=""/>
        <dsp:cNvSpPr/>
      </dsp:nvSpPr>
      <dsp:spPr>
        <a:xfrm>
          <a:off x="2283381" y="2867084"/>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模块化</a:t>
          </a:r>
          <a:r>
            <a:rPr lang="en-US" altLang="zh-CN" sz="1100" kern="1200" smtClean="0"/>
            <a:t>(Atlas)</a:t>
          </a:r>
          <a:endParaRPr lang="zh-CN" altLang="en-US" sz="1100" kern="1200" dirty="0"/>
        </a:p>
      </dsp:txBody>
      <dsp:txXfrm>
        <a:off x="2301794" y="2885497"/>
        <a:ext cx="1220489" cy="591831"/>
      </dsp:txXfrm>
    </dsp:sp>
    <dsp:sp modelId="{854EDEC9-2CFD-614A-9397-368D9F10445E}">
      <dsp:nvSpPr>
        <dsp:cNvPr id="0" name=""/>
        <dsp:cNvSpPr/>
      </dsp:nvSpPr>
      <dsp:spPr>
        <a:xfrm rot="17945813">
          <a:off x="3275052" y="2718963"/>
          <a:ext cx="1034214" cy="21203"/>
        </a:xfrm>
        <a:custGeom>
          <a:avLst/>
          <a:gdLst/>
          <a:ahLst/>
          <a:cxnLst/>
          <a:rect l="0" t="0" r="0" b="0"/>
          <a:pathLst>
            <a:path>
              <a:moveTo>
                <a:pt x="0" y="10601"/>
              </a:moveTo>
              <a:lnTo>
                <a:pt x="1034214" y="106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66304" y="2703710"/>
        <a:ext cx="51710" cy="51710"/>
      </dsp:txXfrm>
    </dsp:sp>
    <dsp:sp modelId="{A538E194-2D74-6A4A-8FBF-F49A9A029A10}">
      <dsp:nvSpPr>
        <dsp:cNvPr id="0" name=""/>
        <dsp:cNvSpPr/>
      </dsp:nvSpPr>
      <dsp:spPr>
        <a:xfrm>
          <a:off x="4043622" y="1963389"/>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工程期间</a:t>
          </a:r>
          <a:endParaRPr lang="zh-CN" altLang="en-US" sz="1100" kern="1200" dirty="0"/>
        </a:p>
      </dsp:txBody>
      <dsp:txXfrm>
        <a:off x="4062035" y="1981802"/>
        <a:ext cx="1220489" cy="591831"/>
      </dsp:txXfrm>
    </dsp:sp>
    <dsp:sp modelId="{678A5C76-13C3-C745-B478-B31D440D5D56}">
      <dsp:nvSpPr>
        <dsp:cNvPr id="0" name=""/>
        <dsp:cNvSpPr/>
      </dsp:nvSpPr>
      <dsp:spPr>
        <a:xfrm rot="19457599">
          <a:off x="5242723" y="2086377"/>
          <a:ext cx="619355" cy="21203"/>
        </a:xfrm>
        <a:custGeom>
          <a:avLst/>
          <a:gdLst/>
          <a:ahLst/>
          <a:cxnLst/>
          <a:rect l="0" t="0" r="0" b="0"/>
          <a:pathLst>
            <a:path>
              <a:moveTo>
                <a:pt x="0" y="10601"/>
              </a:moveTo>
              <a:lnTo>
                <a:pt x="619355" y="106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36917" y="2081495"/>
        <a:ext cx="30967" cy="30967"/>
      </dsp:txXfrm>
    </dsp:sp>
    <dsp:sp modelId="{6873DF4A-469F-AB44-9D3B-F50CA7565FA8}">
      <dsp:nvSpPr>
        <dsp:cNvPr id="0" name=""/>
        <dsp:cNvSpPr/>
      </dsp:nvSpPr>
      <dsp:spPr>
        <a:xfrm>
          <a:off x="5803864" y="1601910"/>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合并所有模块的清单文件，以方便主模块提前注册</a:t>
          </a:r>
          <a:endParaRPr lang="zh-CN" altLang="en-US" sz="1100" kern="1200" dirty="0"/>
        </a:p>
      </dsp:txBody>
      <dsp:txXfrm>
        <a:off x="5822277" y="1620323"/>
        <a:ext cx="1220489" cy="591831"/>
      </dsp:txXfrm>
    </dsp:sp>
    <dsp:sp modelId="{BE2AB9E9-DA8E-814E-B7E2-ED32EE8118C3}">
      <dsp:nvSpPr>
        <dsp:cNvPr id="0" name=""/>
        <dsp:cNvSpPr/>
      </dsp:nvSpPr>
      <dsp:spPr>
        <a:xfrm rot="2142401">
          <a:off x="5242723" y="2447855"/>
          <a:ext cx="619355" cy="21203"/>
        </a:xfrm>
        <a:custGeom>
          <a:avLst/>
          <a:gdLst/>
          <a:ahLst/>
          <a:cxnLst/>
          <a:rect l="0" t="0" r="0" b="0"/>
          <a:pathLst>
            <a:path>
              <a:moveTo>
                <a:pt x="0" y="10601"/>
              </a:moveTo>
              <a:lnTo>
                <a:pt x="619355" y="106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36917" y="2442973"/>
        <a:ext cx="30967" cy="30967"/>
      </dsp:txXfrm>
    </dsp:sp>
    <dsp:sp modelId="{703033F0-DCBE-644A-97ED-9A45A0CFCFBC}">
      <dsp:nvSpPr>
        <dsp:cNvPr id="0" name=""/>
        <dsp:cNvSpPr/>
      </dsp:nvSpPr>
      <dsp:spPr>
        <a:xfrm>
          <a:off x="5803864" y="2324867"/>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模块 </a:t>
          </a:r>
          <a:r>
            <a:rPr lang="en-US" altLang="zh-CN" sz="1100" kern="1200" dirty="0" err="1" smtClean="0"/>
            <a:t>Dex</a:t>
          </a:r>
          <a:r>
            <a:rPr lang="zh-CN" altLang="en-US" sz="1100" kern="1200" dirty="0" smtClean="0"/>
            <a:t> 隔离</a:t>
          </a:r>
          <a:endParaRPr lang="zh-CN" altLang="en-US" sz="1100" kern="1200" dirty="0"/>
        </a:p>
      </dsp:txBody>
      <dsp:txXfrm>
        <a:off x="5822277" y="2343280"/>
        <a:ext cx="1220489" cy="591831"/>
      </dsp:txXfrm>
    </dsp:sp>
    <dsp:sp modelId="{48BCD34A-6FA8-464F-BEE9-7437FB3B620A}">
      <dsp:nvSpPr>
        <dsp:cNvPr id="0" name=""/>
        <dsp:cNvSpPr/>
      </dsp:nvSpPr>
      <dsp:spPr>
        <a:xfrm rot="3654187">
          <a:off x="3275052" y="3622659"/>
          <a:ext cx="1034214" cy="21203"/>
        </a:xfrm>
        <a:custGeom>
          <a:avLst/>
          <a:gdLst/>
          <a:ahLst/>
          <a:cxnLst/>
          <a:rect l="0" t="0" r="0" b="0"/>
          <a:pathLst>
            <a:path>
              <a:moveTo>
                <a:pt x="0" y="10601"/>
              </a:moveTo>
              <a:lnTo>
                <a:pt x="1034214" y="106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66304" y="3607405"/>
        <a:ext cx="51710" cy="51710"/>
      </dsp:txXfrm>
    </dsp:sp>
    <dsp:sp modelId="{B71A0825-7660-E442-8B83-1246519742DB}">
      <dsp:nvSpPr>
        <dsp:cNvPr id="0" name=""/>
        <dsp:cNvSpPr/>
      </dsp:nvSpPr>
      <dsp:spPr>
        <a:xfrm>
          <a:off x="4043622" y="3770779"/>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运行期间</a:t>
          </a:r>
          <a:endParaRPr lang="zh-CN" altLang="en-US" sz="1100" kern="1200" dirty="0"/>
        </a:p>
      </dsp:txBody>
      <dsp:txXfrm>
        <a:off x="4062035" y="3789192"/>
        <a:ext cx="1220489" cy="591831"/>
      </dsp:txXfrm>
    </dsp:sp>
    <dsp:sp modelId="{00A9440D-7790-B147-A3CA-204B970BFF9E}">
      <dsp:nvSpPr>
        <dsp:cNvPr id="0" name=""/>
        <dsp:cNvSpPr/>
      </dsp:nvSpPr>
      <dsp:spPr>
        <a:xfrm rot="18321075">
          <a:off x="5117785" y="3720025"/>
          <a:ext cx="869230" cy="21203"/>
        </a:xfrm>
        <a:custGeom>
          <a:avLst/>
          <a:gdLst/>
          <a:ahLst/>
          <a:cxnLst/>
          <a:rect l="0" t="0" r="0" b="0"/>
          <a:pathLst>
            <a:path>
              <a:moveTo>
                <a:pt x="0" y="10601"/>
              </a:moveTo>
              <a:lnTo>
                <a:pt x="869230" y="106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30670" y="3708896"/>
        <a:ext cx="43461" cy="43461"/>
      </dsp:txXfrm>
    </dsp:sp>
    <dsp:sp modelId="{7301355A-EC03-294B-8E05-B9D4D5271532}">
      <dsp:nvSpPr>
        <dsp:cNvPr id="0" name=""/>
        <dsp:cNvSpPr/>
      </dsp:nvSpPr>
      <dsp:spPr>
        <a:xfrm>
          <a:off x="5803864" y="3061817"/>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模块 </a:t>
          </a:r>
          <a:r>
            <a:rPr lang="en-US" altLang="zh-CN" sz="1100" kern="1200" dirty="0" err="1" smtClean="0"/>
            <a:t>Dex</a:t>
          </a:r>
          <a:r>
            <a:rPr lang="zh-CN" altLang="en-US" sz="1100" kern="1200" dirty="0" smtClean="0"/>
            <a:t> 动态加载</a:t>
          </a:r>
          <a:endParaRPr lang="zh-CN" altLang="en-US" sz="1100" kern="1200" dirty="0"/>
        </a:p>
      </dsp:txBody>
      <dsp:txXfrm>
        <a:off x="5822277" y="3080230"/>
        <a:ext cx="1220489" cy="591831"/>
      </dsp:txXfrm>
    </dsp:sp>
    <dsp:sp modelId="{485911C9-677E-3540-81FB-9E0F6E48ACF6}">
      <dsp:nvSpPr>
        <dsp:cNvPr id="0" name=""/>
        <dsp:cNvSpPr/>
      </dsp:nvSpPr>
      <dsp:spPr>
        <a:xfrm>
          <a:off x="5300938" y="4074507"/>
          <a:ext cx="502926" cy="21203"/>
        </a:xfrm>
        <a:custGeom>
          <a:avLst/>
          <a:gdLst/>
          <a:ahLst/>
          <a:cxnLst/>
          <a:rect l="0" t="0" r="0" b="0"/>
          <a:pathLst>
            <a:path>
              <a:moveTo>
                <a:pt x="0" y="10601"/>
              </a:moveTo>
              <a:lnTo>
                <a:pt x="502926" y="106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39828" y="4072535"/>
        <a:ext cx="25146" cy="25146"/>
      </dsp:txXfrm>
    </dsp:sp>
    <dsp:sp modelId="{31F80DBE-C857-AE46-B3DB-BAC721F749C7}">
      <dsp:nvSpPr>
        <dsp:cNvPr id="0" name=""/>
        <dsp:cNvSpPr/>
      </dsp:nvSpPr>
      <dsp:spPr>
        <a:xfrm>
          <a:off x="5803864" y="3770779"/>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加载子模块中的资源</a:t>
          </a:r>
          <a:endParaRPr lang="zh-CN" altLang="en-US" sz="1100" kern="1200" dirty="0"/>
        </a:p>
      </dsp:txBody>
      <dsp:txXfrm>
        <a:off x="5822277" y="3789192"/>
        <a:ext cx="1220489" cy="591831"/>
      </dsp:txXfrm>
    </dsp:sp>
    <dsp:sp modelId="{EEC5CEA2-0A6A-3449-8EB2-62DAC7FCAC36}">
      <dsp:nvSpPr>
        <dsp:cNvPr id="0" name=""/>
        <dsp:cNvSpPr/>
      </dsp:nvSpPr>
      <dsp:spPr>
        <a:xfrm rot="3310531">
          <a:off x="5112060" y="4435985"/>
          <a:ext cx="880681" cy="21203"/>
        </a:xfrm>
        <a:custGeom>
          <a:avLst/>
          <a:gdLst/>
          <a:ahLst/>
          <a:cxnLst/>
          <a:rect l="0" t="0" r="0" b="0"/>
          <a:pathLst>
            <a:path>
              <a:moveTo>
                <a:pt x="0" y="10601"/>
              </a:moveTo>
              <a:lnTo>
                <a:pt x="880681" y="106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30384" y="4424569"/>
        <a:ext cx="44034" cy="44034"/>
      </dsp:txXfrm>
    </dsp:sp>
    <dsp:sp modelId="{91AAF046-94E4-9C40-937D-55EE9E5B4DC9}">
      <dsp:nvSpPr>
        <dsp:cNvPr id="0" name=""/>
        <dsp:cNvSpPr/>
      </dsp:nvSpPr>
      <dsp:spPr>
        <a:xfrm>
          <a:off x="5803864" y="4493736"/>
          <a:ext cx="1257315" cy="628657"/>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t>Hook</a:t>
          </a:r>
          <a:r>
            <a:rPr lang="zh-CN" altLang="en-US" sz="1100" kern="1200" dirty="0" smtClean="0"/>
            <a:t> 系统原生的四大组建管理</a:t>
          </a:r>
          <a:endParaRPr lang="zh-CN" altLang="en-US" sz="1100" kern="1200" dirty="0"/>
        </a:p>
      </dsp:txBody>
      <dsp:txXfrm>
        <a:off x="5822277" y="4512149"/>
        <a:ext cx="1220489" cy="5918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18682-17C1-B746-AE19-AAD97E856960}">
      <dsp:nvSpPr>
        <dsp:cNvPr id="0" name=""/>
        <dsp:cNvSpPr/>
      </dsp:nvSpPr>
      <dsp:spPr>
        <a:xfrm>
          <a:off x="-4840777" y="-741873"/>
          <a:ext cx="5765571" cy="5765571"/>
        </a:xfrm>
        <a:prstGeom prst="blockArc">
          <a:avLst>
            <a:gd name="adj1" fmla="val 18900000"/>
            <a:gd name="adj2" fmla="val 2700000"/>
            <a:gd name="adj3" fmla="val 375"/>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D0FCF9-1650-3C45-9E65-1A0F0C559B2E}">
      <dsp:nvSpPr>
        <dsp:cNvPr id="0" name=""/>
        <dsp:cNvSpPr/>
      </dsp:nvSpPr>
      <dsp:spPr>
        <a:xfrm>
          <a:off x="404666" y="267528"/>
          <a:ext cx="4665199" cy="53539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4973"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模块间页面跳转</a:t>
          </a:r>
          <a:endParaRPr lang="zh-CN" altLang="en-US" sz="2600" kern="1200" dirty="0"/>
        </a:p>
      </dsp:txBody>
      <dsp:txXfrm>
        <a:off x="404666" y="267528"/>
        <a:ext cx="4665199" cy="535399"/>
      </dsp:txXfrm>
    </dsp:sp>
    <dsp:sp modelId="{494FA045-FA47-FD4A-B867-61A70479809F}">
      <dsp:nvSpPr>
        <dsp:cNvPr id="0" name=""/>
        <dsp:cNvSpPr/>
      </dsp:nvSpPr>
      <dsp:spPr>
        <a:xfrm>
          <a:off x="70041" y="200603"/>
          <a:ext cx="669249" cy="66924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238C86-3AD3-9B4F-BAEF-EB1D94F43F29}">
      <dsp:nvSpPr>
        <dsp:cNvPr id="0" name=""/>
        <dsp:cNvSpPr/>
      </dsp:nvSpPr>
      <dsp:spPr>
        <a:xfrm>
          <a:off x="788317" y="1070370"/>
          <a:ext cx="4281548" cy="53539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4973"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页面别名</a:t>
          </a:r>
          <a:r>
            <a:rPr lang="en-US" altLang="zh-CN" sz="2600" kern="1200" dirty="0" smtClean="0"/>
            <a:t>(</a:t>
          </a:r>
          <a:r>
            <a:rPr lang="zh-CN" altLang="en-US" sz="2600" kern="1200" dirty="0" smtClean="0"/>
            <a:t>弱引用</a:t>
          </a:r>
          <a:r>
            <a:rPr lang="en-US" altLang="zh-CN" sz="2600" kern="1200" dirty="0" smtClean="0"/>
            <a:t>)</a:t>
          </a:r>
          <a:endParaRPr lang="zh-CN" altLang="en-US" sz="2600" kern="1200" dirty="0"/>
        </a:p>
      </dsp:txBody>
      <dsp:txXfrm>
        <a:off x="788317" y="1070370"/>
        <a:ext cx="4281548" cy="535399"/>
      </dsp:txXfrm>
    </dsp:sp>
    <dsp:sp modelId="{F923D02E-5D0B-2A48-A28E-9754979475B2}">
      <dsp:nvSpPr>
        <dsp:cNvPr id="0" name=""/>
        <dsp:cNvSpPr/>
      </dsp:nvSpPr>
      <dsp:spPr>
        <a:xfrm>
          <a:off x="453693" y="1003445"/>
          <a:ext cx="669249" cy="66924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1415B4-A496-6948-8469-A56575383288}">
      <dsp:nvSpPr>
        <dsp:cNvPr id="0" name=""/>
        <dsp:cNvSpPr/>
      </dsp:nvSpPr>
      <dsp:spPr>
        <a:xfrm>
          <a:off x="906068" y="1873212"/>
          <a:ext cx="4163798" cy="53539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4973"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跳转流程定制</a:t>
          </a:r>
          <a:endParaRPr lang="zh-CN" altLang="en-US" sz="2600" kern="1200" dirty="0"/>
        </a:p>
      </dsp:txBody>
      <dsp:txXfrm>
        <a:off x="906068" y="1873212"/>
        <a:ext cx="4163798" cy="535399"/>
      </dsp:txXfrm>
    </dsp:sp>
    <dsp:sp modelId="{AAA97061-B180-964F-AE8B-3A0E851B24B1}">
      <dsp:nvSpPr>
        <dsp:cNvPr id="0" name=""/>
        <dsp:cNvSpPr/>
      </dsp:nvSpPr>
      <dsp:spPr>
        <a:xfrm>
          <a:off x="571443" y="1806287"/>
          <a:ext cx="669249" cy="66924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F1DE0E-232E-4E44-AB3A-7A16FF57E2A5}">
      <dsp:nvSpPr>
        <dsp:cNvPr id="0" name=""/>
        <dsp:cNvSpPr/>
      </dsp:nvSpPr>
      <dsp:spPr>
        <a:xfrm>
          <a:off x="788317" y="2676054"/>
          <a:ext cx="4281548" cy="53539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4973"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统一</a:t>
          </a:r>
          <a:r>
            <a:rPr lang="zh-CN" altLang="en-US" sz="2600" kern="1200" baseline="0" dirty="0" smtClean="0"/>
            <a:t> </a:t>
          </a:r>
          <a:r>
            <a:rPr lang="en-US" altLang="zh-CN" sz="2600" kern="1200" baseline="0" dirty="0" smtClean="0"/>
            <a:t>URL</a:t>
          </a:r>
          <a:r>
            <a:rPr lang="zh-CN" altLang="en-US" sz="2600" kern="1200" baseline="0" dirty="0" smtClean="0"/>
            <a:t> 管理</a:t>
          </a:r>
          <a:r>
            <a:rPr lang="en-US" altLang="zh-CN" sz="2600" kern="1200" baseline="0" dirty="0" smtClean="0"/>
            <a:t>(</a:t>
          </a:r>
          <a:r>
            <a:rPr lang="en-US" altLang="zh-CN" sz="2600" kern="1200" baseline="0" dirty="0" err="1" smtClean="0"/>
            <a:t>RestFul</a:t>
          </a:r>
          <a:r>
            <a:rPr lang="en-US" altLang="zh-CN" sz="2600" kern="1200" baseline="0" dirty="0" smtClean="0"/>
            <a:t>)</a:t>
          </a:r>
          <a:endParaRPr lang="zh-CN" altLang="en-US" sz="2600" kern="1200" dirty="0"/>
        </a:p>
      </dsp:txBody>
      <dsp:txXfrm>
        <a:off x="788317" y="2676054"/>
        <a:ext cx="4281548" cy="535399"/>
      </dsp:txXfrm>
    </dsp:sp>
    <dsp:sp modelId="{2CBFDA1E-4D91-D04D-9873-B0FA63292818}">
      <dsp:nvSpPr>
        <dsp:cNvPr id="0" name=""/>
        <dsp:cNvSpPr/>
      </dsp:nvSpPr>
      <dsp:spPr>
        <a:xfrm>
          <a:off x="453693" y="2609129"/>
          <a:ext cx="669249" cy="66924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9DADBC-70A6-7D4C-BDBB-BEF703538FEC}">
      <dsp:nvSpPr>
        <dsp:cNvPr id="0" name=""/>
        <dsp:cNvSpPr/>
      </dsp:nvSpPr>
      <dsp:spPr>
        <a:xfrm>
          <a:off x="404666" y="3478896"/>
          <a:ext cx="4665199" cy="53539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4973"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页面间大数据传递</a:t>
          </a:r>
          <a:endParaRPr lang="zh-CN" altLang="en-US" sz="2600" kern="1200" dirty="0"/>
        </a:p>
      </dsp:txBody>
      <dsp:txXfrm>
        <a:off x="404666" y="3478896"/>
        <a:ext cx="4665199" cy="535399"/>
      </dsp:txXfrm>
    </dsp:sp>
    <dsp:sp modelId="{726EEAB0-EB32-844B-BC6D-82001098C00B}">
      <dsp:nvSpPr>
        <dsp:cNvPr id="0" name=""/>
        <dsp:cNvSpPr/>
      </dsp:nvSpPr>
      <dsp:spPr>
        <a:xfrm>
          <a:off x="70041" y="3411971"/>
          <a:ext cx="669249" cy="66924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5F372-B034-1641-BDDA-555C8512ED32}">
      <dsp:nvSpPr>
        <dsp:cNvPr id="0" name=""/>
        <dsp:cNvSpPr/>
      </dsp:nvSpPr>
      <dsp:spPr>
        <a:xfrm>
          <a:off x="939065" y="359"/>
          <a:ext cx="1678551" cy="1007130"/>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预编译期间</a:t>
          </a:r>
          <a:r>
            <a:rPr lang="en-US" altLang="zh-CN" sz="1100" kern="1200" dirty="0" smtClean="0"/>
            <a:t>APT</a:t>
          </a:r>
          <a:r>
            <a:rPr lang="zh-CN" altLang="en-US" sz="1100" kern="1200" dirty="0" smtClean="0"/>
            <a:t>扫描出所有带注解的页面</a:t>
          </a:r>
          <a:endParaRPr lang="zh-CN" altLang="en-US" sz="1100" kern="1200" dirty="0"/>
        </a:p>
      </dsp:txBody>
      <dsp:txXfrm>
        <a:off x="968563" y="29857"/>
        <a:ext cx="1619555" cy="948134"/>
      </dsp:txXfrm>
    </dsp:sp>
    <dsp:sp modelId="{CF767AB9-C17A-7340-834C-34ED0C439BF0}">
      <dsp:nvSpPr>
        <dsp:cNvPr id="0" name=""/>
        <dsp:cNvSpPr/>
      </dsp:nvSpPr>
      <dsp:spPr>
        <a:xfrm>
          <a:off x="2765329" y="295784"/>
          <a:ext cx="355852" cy="416280"/>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765329" y="379040"/>
        <a:ext cx="249096" cy="249768"/>
      </dsp:txXfrm>
    </dsp:sp>
    <dsp:sp modelId="{ACE6E869-4C3D-A143-A101-0FC90E2E1D90}">
      <dsp:nvSpPr>
        <dsp:cNvPr id="0" name=""/>
        <dsp:cNvSpPr/>
      </dsp:nvSpPr>
      <dsp:spPr>
        <a:xfrm>
          <a:off x="3289037" y="359"/>
          <a:ext cx="1678551" cy="1007130"/>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预编译期间生成一个初始化方法，方法主要将页面路径与页面类型的映射存入 </a:t>
          </a:r>
          <a:r>
            <a:rPr lang="en-US" altLang="zh-CN" sz="1100" kern="1200" dirty="0" smtClean="0"/>
            <a:t>Hash</a:t>
          </a:r>
          <a:r>
            <a:rPr lang="zh-CN" altLang="en-US" sz="1100" kern="1200" dirty="0" smtClean="0"/>
            <a:t> 表</a:t>
          </a:r>
          <a:endParaRPr lang="zh-CN" altLang="en-US" sz="1100" kern="1200" dirty="0"/>
        </a:p>
      </dsp:txBody>
      <dsp:txXfrm>
        <a:off x="3318535" y="29857"/>
        <a:ext cx="1619555" cy="948134"/>
      </dsp:txXfrm>
    </dsp:sp>
    <dsp:sp modelId="{7FB78681-5189-B24E-B126-D0D3BAE1269A}">
      <dsp:nvSpPr>
        <dsp:cNvPr id="0" name=""/>
        <dsp:cNvSpPr/>
      </dsp:nvSpPr>
      <dsp:spPr>
        <a:xfrm rot="5400000">
          <a:off x="3950387" y="1124988"/>
          <a:ext cx="355852" cy="416280"/>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4003429" y="1155202"/>
        <a:ext cx="249768" cy="249096"/>
      </dsp:txXfrm>
    </dsp:sp>
    <dsp:sp modelId="{CABD3678-BFC4-E749-8E10-E2B140B9FEF3}">
      <dsp:nvSpPr>
        <dsp:cNvPr id="0" name=""/>
        <dsp:cNvSpPr/>
      </dsp:nvSpPr>
      <dsp:spPr>
        <a:xfrm>
          <a:off x="3289037" y="1678910"/>
          <a:ext cx="1678551" cy="1007130"/>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运行期间调用生成的初始化方法生成页面的路由表</a:t>
          </a:r>
          <a:endParaRPr lang="zh-CN" altLang="en-US" sz="1100" kern="1200" dirty="0"/>
        </a:p>
      </dsp:txBody>
      <dsp:txXfrm>
        <a:off x="3318535" y="1708408"/>
        <a:ext cx="1619555" cy="948134"/>
      </dsp:txXfrm>
    </dsp:sp>
    <dsp:sp modelId="{494E466D-7386-C24E-88DC-8302ED81F1A3}">
      <dsp:nvSpPr>
        <dsp:cNvPr id="0" name=""/>
        <dsp:cNvSpPr/>
      </dsp:nvSpPr>
      <dsp:spPr>
        <a:xfrm rot="10800000">
          <a:off x="2785472" y="1974335"/>
          <a:ext cx="355852" cy="416280"/>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2892228" y="2057591"/>
        <a:ext cx="249096" cy="249768"/>
      </dsp:txXfrm>
    </dsp:sp>
    <dsp:sp modelId="{6F5F3DB3-EC7E-B248-827A-8B0EF382E3B8}">
      <dsp:nvSpPr>
        <dsp:cNvPr id="0" name=""/>
        <dsp:cNvSpPr/>
      </dsp:nvSpPr>
      <dsp:spPr>
        <a:xfrm>
          <a:off x="939065" y="1678910"/>
          <a:ext cx="1678551" cy="1007130"/>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调用页面导航时，根据页面路径在路由表中找到映射的页面</a:t>
          </a:r>
          <a:endParaRPr lang="zh-CN" altLang="en-US" sz="1100" kern="1200" dirty="0"/>
        </a:p>
      </dsp:txBody>
      <dsp:txXfrm>
        <a:off x="968563" y="1708408"/>
        <a:ext cx="1619555" cy="948134"/>
      </dsp:txXfrm>
    </dsp:sp>
    <dsp:sp modelId="{862F63AF-AA3A-A94D-BB45-65F384BAE412}">
      <dsp:nvSpPr>
        <dsp:cNvPr id="0" name=""/>
        <dsp:cNvSpPr/>
      </dsp:nvSpPr>
      <dsp:spPr>
        <a:xfrm rot="5400000">
          <a:off x="1600415" y="2803540"/>
          <a:ext cx="355852" cy="416280"/>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1653457" y="2833754"/>
        <a:ext cx="249768" cy="249096"/>
      </dsp:txXfrm>
    </dsp:sp>
    <dsp:sp modelId="{D8969B21-51D6-854E-B2F5-9A1011E8DD14}">
      <dsp:nvSpPr>
        <dsp:cNvPr id="0" name=""/>
        <dsp:cNvSpPr/>
      </dsp:nvSpPr>
      <dsp:spPr>
        <a:xfrm>
          <a:off x="939065" y="3357461"/>
          <a:ext cx="1678551" cy="1007130"/>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根据页面上注解附加的参数和导航时传入的参数，对应生成规则，包装参数，设置动画等。最后调用系统 </a:t>
          </a:r>
          <a:r>
            <a:rPr lang="en-US" altLang="zh-CN" sz="1100" kern="1200" dirty="0" smtClean="0"/>
            <a:t>Intent</a:t>
          </a:r>
          <a:r>
            <a:rPr lang="zh-CN" altLang="en-US" sz="1100" kern="1200" dirty="0" smtClean="0"/>
            <a:t> 跳转。</a:t>
          </a:r>
          <a:endParaRPr lang="zh-CN" altLang="en-US" sz="1100" kern="1200" dirty="0"/>
        </a:p>
      </dsp:txBody>
      <dsp:txXfrm>
        <a:off x="968563" y="3386959"/>
        <a:ext cx="1619555" cy="94813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C055-690B-534F-9940-403B7497DBCA}">
      <dsp:nvSpPr>
        <dsp:cNvPr id="0" name=""/>
        <dsp:cNvSpPr/>
      </dsp:nvSpPr>
      <dsp:spPr>
        <a:xfrm>
          <a:off x="1332" y="915635"/>
          <a:ext cx="1623658" cy="649463"/>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页面注册</a:t>
          </a:r>
          <a:endParaRPr lang="zh-CN" altLang="en-US" sz="2000" kern="1200" dirty="0"/>
        </a:p>
      </dsp:txBody>
      <dsp:txXfrm>
        <a:off x="326064" y="915635"/>
        <a:ext cx="974195" cy="649463"/>
      </dsp:txXfrm>
    </dsp:sp>
    <dsp:sp modelId="{E49EAFE9-330C-424A-902B-AA0F37B03A0D}">
      <dsp:nvSpPr>
        <dsp:cNvPr id="0" name=""/>
        <dsp:cNvSpPr/>
      </dsp:nvSpPr>
      <dsp:spPr>
        <a:xfrm>
          <a:off x="1462625" y="915635"/>
          <a:ext cx="1623658" cy="649463"/>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页面发现</a:t>
          </a:r>
          <a:endParaRPr lang="zh-CN" altLang="en-US" sz="2000" kern="1200" dirty="0"/>
        </a:p>
      </dsp:txBody>
      <dsp:txXfrm>
        <a:off x="1787357" y="915635"/>
        <a:ext cx="974195" cy="649463"/>
      </dsp:txXfrm>
    </dsp:sp>
    <dsp:sp modelId="{10B6EE2A-7E0D-3441-A338-C378413317B5}">
      <dsp:nvSpPr>
        <dsp:cNvPr id="0" name=""/>
        <dsp:cNvSpPr/>
      </dsp:nvSpPr>
      <dsp:spPr>
        <a:xfrm>
          <a:off x="2923917" y="915635"/>
          <a:ext cx="1623658" cy="649463"/>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页面导航</a:t>
          </a:r>
          <a:endParaRPr lang="zh-CN" altLang="en-US" sz="2000" kern="1200" dirty="0"/>
        </a:p>
      </dsp:txBody>
      <dsp:txXfrm>
        <a:off x="3248649" y="915635"/>
        <a:ext cx="974195" cy="649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75E64-3374-0B45-BFC8-9EB059C8E261}">
      <dsp:nvSpPr>
        <dsp:cNvPr id="0" name=""/>
        <dsp:cNvSpPr/>
      </dsp:nvSpPr>
      <dsp:spPr>
        <a:xfrm rot="5400000">
          <a:off x="3640753" y="103023"/>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组件化</a:t>
          </a:r>
          <a:endParaRPr lang="zh-CN" altLang="en-US" sz="2300" kern="1200" dirty="0"/>
        </a:p>
      </dsp:txBody>
      <dsp:txXfrm rot="-5400000">
        <a:off x="3946782" y="241614"/>
        <a:ext cx="913704" cy="1050233"/>
      </dsp:txXfrm>
    </dsp:sp>
    <dsp:sp modelId="{EEF5AB94-3447-5649-922A-9A29B2B8D6BE}">
      <dsp:nvSpPr>
        <dsp:cNvPr id="0" name=""/>
        <dsp:cNvSpPr/>
      </dsp:nvSpPr>
      <dsp:spPr>
        <a:xfrm>
          <a:off x="5107622" y="309001"/>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C60A6BE0-8BDE-0240-8FA5-F995573DC019}">
      <dsp:nvSpPr>
        <dsp:cNvPr id="0" name=""/>
        <dsp:cNvSpPr/>
      </dsp:nvSpPr>
      <dsp:spPr>
        <a:xfrm rot="5400000">
          <a:off x="2207145" y="103023"/>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zh-CN" altLang="en-US" sz="3500" kern="1200" dirty="0" smtClean="0"/>
            <a:t>架构分层</a:t>
          </a:r>
          <a:endParaRPr lang="zh-CN" altLang="en-US" sz="3500" kern="1200" dirty="0"/>
        </a:p>
      </dsp:txBody>
      <dsp:txXfrm rot="-5400000">
        <a:off x="2513174" y="241614"/>
        <a:ext cx="913704" cy="1050233"/>
      </dsp:txXfrm>
    </dsp:sp>
    <dsp:sp modelId="{BBB8E4F3-AD25-CE47-9771-A19FC1367975}">
      <dsp:nvSpPr>
        <dsp:cNvPr id="0" name=""/>
        <dsp:cNvSpPr/>
      </dsp:nvSpPr>
      <dsp:spPr>
        <a:xfrm rot="5400000">
          <a:off x="2921202" y="1398092"/>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模块化</a:t>
          </a:r>
          <a:endParaRPr lang="zh-CN" altLang="en-US" sz="2300" kern="1200" dirty="0"/>
        </a:p>
      </dsp:txBody>
      <dsp:txXfrm rot="-5400000">
        <a:off x="3227231" y="1536683"/>
        <a:ext cx="913704" cy="1050233"/>
      </dsp:txXfrm>
    </dsp:sp>
    <dsp:sp modelId="{8B689669-8A15-6F4B-BE1E-B90AB12EDEB1}">
      <dsp:nvSpPr>
        <dsp:cNvPr id="0" name=""/>
        <dsp:cNvSpPr/>
      </dsp:nvSpPr>
      <dsp:spPr>
        <a:xfrm>
          <a:off x="1317625" y="1604070"/>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A9D4D573-E8DB-464E-9F4C-4F06B7D7FBF7}">
      <dsp:nvSpPr>
        <dsp:cNvPr id="0" name=""/>
        <dsp:cNvSpPr/>
      </dsp:nvSpPr>
      <dsp:spPr>
        <a:xfrm rot="5400000">
          <a:off x="4354810" y="1398092"/>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altLang="zh-CN" sz="3600" kern="1200" dirty="0" smtClean="0"/>
            <a:t>AOP</a:t>
          </a:r>
          <a:endParaRPr lang="zh-CN" altLang="en-US" sz="3600" kern="1200" dirty="0"/>
        </a:p>
      </dsp:txBody>
      <dsp:txXfrm rot="-5400000">
        <a:off x="4660839" y="1536683"/>
        <a:ext cx="913704" cy="1050233"/>
      </dsp:txXfrm>
    </dsp:sp>
    <dsp:sp modelId="{F64A9C3F-9847-0540-B60A-81D383B39E81}">
      <dsp:nvSpPr>
        <dsp:cNvPr id="0" name=""/>
        <dsp:cNvSpPr/>
      </dsp:nvSpPr>
      <dsp:spPr>
        <a:xfrm rot="5400000">
          <a:off x="3640753" y="2693160"/>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依赖注入</a:t>
          </a:r>
          <a:endParaRPr lang="zh-CN" altLang="en-US" sz="2300" kern="1200" dirty="0"/>
        </a:p>
      </dsp:txBody>
      <dsp:txXfrm rot="-5400000">
        <a:off x="3946782" y="2831751"/>
        <a:ext cx="913704" cy="1050233"/>
      </dsp:txXfrm>
    </dsp:sp>
    <dsp:sp modelId="{341754CD-B883-BA40-98B2-0949DD389273}">
      <dsp:nvSpPr>
        <dsp:cNvPr id="0" name=""/>
        <dsp:cNvSpPr/>
      </dsp:nvSpPr>
      <dsp:spPr>
        <a:xfrm>
          <a:off x="5107622" y="2899138"/>
          <a:ext cx="1702752" cy="915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endParaRPr lang="zh-CN" altLang="en-US" sz="2300" kern="1200" dirty="0"/>
        </a:p>
      </dsp:txBody>
      <dsp:txXfrm>
        <a:off x="5107622" y="2899138"/>
        <a:ext cx="1702752" cy="915458"/>
      </dsp:txXfrm>
    </dsp:sp>
    <dsp:sp modelId="{FAFC5C24-4ADF-5D4D-8CAE-4ED18E8BF9FF}">
      <dsp:nvSpPr>
        <dsp:cNvPr id="0" name=""/>
        <dsp:cNvSpPr/>
      </dsp:nvSpPr>
      <dsp:spPr>
        <a:xfrm rot="5400000">
          <a:off x="2207145" y="2693160"/>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zh-CN" altLang="en-US" sz="3500" kern="1200" dirty="0" smtClean="0"/>
            <a:t>事件驱动</a:t>
          </a:r>
          <a:endParaRPr lang="zh-CN" altLang="en-US" sz="3500" kern="1200" dirty="0"/>
        </a:p>
      </dsp:txBody>
      <dsp:txXfrm rot="-5400000">
        <a:off x="2513174" y="2831751"/>
        <a:ext cx="913704" cy="1050233"/>
      </dsp:txXfrm>
    </dsp:sp>
    <dsp:sp modelId="{54EEC261-5367-9F46-9CC5-C1F9EB5E17C9}">
      <dsp:nvSpPr>
        <dsp:cNvPr id="0" name=""/>
        <dsp:cNvSpPr/>
      </dsp:nvSpPr>
      <dsp:spPr>
        <a:xfrm rot="5400000">
          <a:off x="5054809" y="2685897"/>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smtClean="0"/>
            <a:t>Java8</a:t>
          </a:r>
          <a:endParaRPr lang="zh-CN" altLang="en-US" sz="2300" kern="1200" dirty="0"/>
        </a:p>
      </dsp:txBody>
      <dsp:txXfrm rot="-5400000">
        <a:off x="5360838" y="2824488"/>
        <a:ext cx="913704" cy="1050233"/>
      </dsp:txXfrm>
    </dsp:sp>
    <dsp:sp modelId="{C7B75982-0492-5B43-95AC-14D121596FD5}">
      <dsp:nvSpPr>
        <dsp:cNvPr id="0" name=""/>
        <dsp:cNvSpPr/>
      </dsp:nvSpPr>
      <dsp:spPr>
        <a:xfrm>
          <a:off x="1317625" y="4194206"/>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9F72DFF7-333E-C34E-8505-CCFF77A0ACED}">
      <dsp:nvSpPr>
        <dsp:cNvPr id="0" name=""/>
        <dsp:cNvSpPr/>
      </dsp:nvSpPr>
      <dsp:spPr>
        <a:xfrm rot="5400000">
          <a:off x="5047535" y="99174"/>
          <a:ext cx="1525763" cy="1327414"/>
        </a:xfrm>
        <a:prstGeom prst="hexagon">
          <a:avLst>
            <a:gd name="adj" fmla="val 25000"/>
            <a:gd name="vf" fmla="val 11547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zh-CN" altLang="en-US" sz="3500" kern="1200" dirty="0" smtClean="0"/>
            <a:t>页面路由</a:t>
          </a:r>
          <a:endParaRPr lang="zh-CN" altLang="en-US" sz="3500" kern="1200" dirty="0"/>
        </a:p>
      </dsp:txBody>
      <dsp:txXfrm rot="-5400000">
        <a:off x="5353564" y="237765"/>
        <a:ext cx="913704" cy="1050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13158-6395-294D-AE59-7474B669C3CE}">
      <dsp:nvSpPr>
        <dsp:cNvPr id="0" name=""/>
        <dsp:cNvSpPr/>
      </dsp:nvSpPr>
      <dsp:spPr>
        <a:xfrm>
          <a:off x="1557267" y="1687266"/>
          <a:ext cx="1088010" cy="108801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zh-CN" altLang="en-US" sz="2200" kern="1200" dirty="0" smtClean="0"/>
            <a:t>协议层</a:t>
          </a:r>
          <a:endParaRPr lang="en-US" altLang="zh-CN" sz="2200" kern="1200" dirty="0" smtClean="0"/>
        </a:p>
        <a:p>
          <a:pPr lvl="0" algn="ctr" defTabSz="977900">
            <a:lnSpc>
              <a:spcPct val="90000"/>
            </a:lnSpc>
            <a:spcBef>
              <a:spcPct val="0"/>
            </a:spcBef>
            <a:spcAft>
              <a:spcPct val="35000"/>
            </a:spcAft>
          </a:pPr>
          <a:r>
            <a:rPr lang="en-US" altLang="zh-CN" sz="2200" kern="1200" dirty="0" smtClean="0"/>
            <a:t>MVP</a:t>
          </a:r>
          <a:endParaRPr lang="zh-CN" altLang="en-US" sz="2200" kern="1200" dirty="0"/>
        </a:p>
      </dsp:txBody>
      <dsp:txXfrm>
        <a:off x="1610379" y="1740378"/>
        <a:ext cx="981786" cy="981786"/>
      </dsp:txXfrm>
    </dsp:sp>
    <dsp:sp modelId="{07CC07B4-F0B8-C24A-B852-DCB0C6B746B5}">
      <dsp:nvSpPr>
        <dsp:cNvPr id="0" name=""/>
        <dsp:cNvSpPr/>
      </dsp:nvSpPr>
      <dsp:spPr>
        <a:xfrm rot="16200000">
          <a:off x="1719675" y="1305669"/>
          <a:ext cx="763194" cy="0"/>
        </a:xfrm>
        <a:custGeom>
          <a:avLst/>
          <a:gdLst/>
          <a:ahLst/>
          <a:cxnLst/>
          <a:rect l="0" t="0" r="0" b="0"/>
          <a:pathLst>
            <a:path>
              <a:moveTo>
                <a:pt x="0" y="0"/>
              </a:moveTo>
              <a:lnTo>
                <a:pt x="763194"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64594D-BD55-0C42-8D5B-1268A3BA53BA}">
      <dsp:nvSpPr>
        <dsp:cNvPr id="0" name=""/>
        <dsp:cNvSpPr/>
      </dsp:nvSpPr>
      <dsp:spPr>
        <a:xfrm>
          <a:off x="1725059" y="195105"/>
          <a:ext cx="752425" cy="728967"/>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altLang="zh-CN" sz="1800" kern="1200" dirty="0" smtClean="0"/>
            <a:t>Model</a:t>
          </a:r>
          <a:endParaRPr lang="zh-CN" altLang="en-US" sz="1800" kern="1200" dirty="0"/>
        </a:p>
      </dsp:txBody>
      <dsp:txXfrm>
        <a:off x="1760644" y="230690"/>
        <a:ext cx="681255" cy="657797"/>
      </dsp:txXfrm>
    </dsp:sp>
    <dsp:sp modelId="{70C32A05-5667-C746-B224-456071F6A8CE}">
      <dsp:nvSpPr>
        <dsp:cNvPr id="0" name=""/>
        <dsp:cNvSpPr/>
      </dsp:nvSpPr>
      <dsp:spPr>
        <a:xfrm rot="1800000">
          <a:off x="2603568" y="2701016"/>
          <a:ext cx="622650" cy="0"/>
        </a:xfrm>
        <a:custGeom>
          <a:avLst/>
          <a:gdLst/>
          <a:ahLst/>
          <a:cxnLst/>
          <a:rect l="0" t="0" r="0" b="0"/>
          <a:pathLst>
            <a:path>
              <a:moveTo>
                <a:pt x="0" y="0"/>
              </a:moveTo>
              <a:lnTo>
                <a:pt x="622650"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59D1B7-9A82-DB4C-A6F1-C5690FEDE84C}">
      <dsp:nvSpPr>
        <dsp:cNvPr id="0" name=""/>
        <dsp:cNvSpPr/>
      </dsp:nvSpPr>
      <dsp:spPr>
        <a:xfrm>
          <a:off x="3184509" y="2702630"/>
          <a:ext cx="728967" cy="728967"/>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altLang="zh-CN" sz="1200" kern="1200" dirty="0" smtClean="0"/>
            <a:t>Presenter</a:t>
          </a:r>
          <a:endParaRPr lang="zh-CN" altLang="en-US" sz="1200" kern="1200" dirty="0"/>
        </a:p>
      </dsp:txBody>
      <dsp:txXfrm>
        <a:off x="3220094" y="2738215"/>
        <a:ext cx="657797" cy="657797"/>
      </dsp:txXfrm>
    </dsp:sp>
    <dsp:sp modelId="{40EA6FD2-8BB0-8F4D-84DC-06775BAB31BB}">
      <dsp:nvSpPr>
        <dsp:cNvPr id="0" name=""/>
        <dsp:cNvSpPr/>
      </dsp:nvSpPr>
      <dsp:spPr>
        <a:xfrm rot="9000000">
          <a:off x="976326" y="2701016"/>
          <a:ext cx="622650" cy="0"/>
        </a:xfrm>
        <a:custGeom>
          <a:avLst/>
          <a:gdLst/>
          <a:ahLst/>
          <a:cxnLst/>
          <a:rect l="0" t="0" r="0" b="0"/>
          <a:pathLst>
            <a:path>
              <a:moveTo>
                <a:pt x="0" y="0"/>
              </a:moveTo>
              <a:lnTo>
                <a:pt x="622650"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4B0514-BE26-7B42-B822-F5A181B91CAB}">
      <dsp:nvSpPr>
        <dsp:cNvPr id="0" name=""/>
        <dsp:cNvSpPr/>
      </dsp:nvSpPr>
      <dsp:spPr>
        <a:xfrm>
          <a:off x="289068" y="2702630"/>
          <a:ext cx="728967" cy="728967"/>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altLang="zh-CN" sz="2100" kern="1200" dirty="0" smtClean="0"/>
            <a:t>View</a:t>
          </a:r>
          <a:endParaRPr lang="zh-CN" altLang="en-US" sz="2100" kern="1200" dirty="0"/>
        </a:p>
      </dsp:txBody>
      <dsp:txXfrm>
        <a:off x="324653" y="2738215"/>
        <a:ext cx="657797" cy="657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539BA-CC7A-574A-8D6E-8013E7E1F3CF}">
      <dsp:nvSpPr>
        <dsp:cNvPr id="0" name=""/>
        <dsp:cNvSpPr/>
      </dsp:nvSpPr>
      <dsp:spPr>
        <a:xfrm>
          <a:off x="1695458" y="1465"/>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用户操作事件</a:t>
          </a:r>
          <a:endParaRPr lang="zh-CN" altLang="en-US" sz="1500" kern="1200" dirty="0"/>
        </a:p>
      </dsp:txBody>
      <dsp:txXfrm>
        <a:off x="1708174" y="14181"/>
        <a:ext cx="1641221" cy="408720"/>
      </dsp:txXfrm>
    </dsp:sp>
    <dsp:sp modelId="{0458FD56-A78E-934F-8BAB-AF8AEA2FE188}">
      <dsp:nvSpPr>
        <dsp:cNvPr id="0" name=""/>
        <dsp:cNvSpPr/>
      </dsp:nvSpPr>
      <dsp:spPr>
        <a:xfrm rot="5400000">
          <a:off x="2447381" y="446471"/>
          <a:ext cx="162807" cy="195368"/>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470175" y="462751"/>
        <a:ext cx="117220" cy="113965"/>
      </dsp:txXfrm>
    </dsp:sp>
    <dsp:sp modelId="{2ECD7CA3-C0A2-054F-A449-E9B47DE4D5D8}">
      <dsp:nvSpPr>
        <dsp:cNvPr id="0" name=""/>
        <dsp:cNvSpPr/>
      </dsp:nvSpPr>
      <dsp:spPr>
        <a:xfrm>
          <a:off x="1695458" y="652693"/>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触发异步任务</a:t>
          </a:r>
          <a:endParaRPr lang="zh-CN" altLang="en-US" sz="1500" kern="1200" dirty="0"/>
        </a:p>
      </dsp:txBody>
      <dsp:txXfrm>
        <a:off x="1708174" y="665409"/>
        <a:ext cx="1641221" cy="408720"/>
      </dsp:txXfrm>
    </dsp:sp>
    <dsp:sp modelId="{6719E87F-3D8F-6144-A0EF-50FB3F78B895}">
      <dsp:nvSpPr>
        <dsp:cNvPr id="0" name=""/>
        <dsp:cNvSpPr/>
      </dsp:nvSpPr>
      <dsp:spPr>
        <a:xfrm rot="5400000">
          <a:off x="2447381" y="1097700"/>
          <a:ext cx="162807" cy="195368"/>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470175" y="1113980"/>
        <a:ext cx="117220" cy="113965"/>
      </dsp:txXfrm>
    </dsp:sp>
    <dsp:sp modelId="{44A9C54F-7AE3-924A-8AEC-3DE9B5A03D1E}">
      <dsp:nvSpPr>
        <dsp:cNvPr id="0" name=""/>
        <dsp:cNvSpPr/>
      </dsp:nvSpPr>
      <dsp:spPr>
        <a:xfrm>
          <a:off x="1695458" y="1303922"/>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向数据源请求数据</a:t>
          </a:r>
          <a:endParaRPr lang="zh-CN" altLang="en-US" sz="1500" kern="1200" dirty="0"/>
        </a:p>
      </dsp:txBody>
      <dsp:txXfrm>
        <a:off x="1708174" y="1316638"/>
        <a:ext cx="1641221" cy="408720"/>
      </dsp:txXfrm>
    </dsp:sp>
    <dsp:sp modelId="{9625FB43-D789-EF4D-BA8D-E8B4F539A892}">
      <dsp:nvSpPr>
        <dsp:cNvPr id="0" name=""/>
        <dsp:cNvSpPr/>
      </dsp:nvSpPr>
      <dsp:spPr>
        <a:xfrm rot="5400000">
          <a:off x="2447381" y="1748928"/>
          <a:ext cx="162807" cy="195368"/>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470175" y="1765208"/>
        <a:ext cx="117220" cy="113965"/>
      </dsp:txXfrm>
    </dsp:sp>
    <dsp:sp modelId="{DADAE965-4AF3-3042-93BB-720F802D4108}">
      <dsp:nvSpPr>
        <dsp:cNvPr id="0" name=""/>
        <dsp:cNvSpPr/>
      </dsp:nvSpPr>
      <dsp:spPr>
        <a:xfrm>
          <a:off x="1695458" y="1955151"/>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数据源返回数据</a:t>
          </a:r>
          <a:endParaRPr lang="zh-CN" altLang="en-US" sz="1500" kern="1200" dirty="0"/>
        </a:p>
      </dsp:txBody>
      <dsp:txXfrm>
        <a:off x="1708174" y="1967867"/>
        <a:ext cx="1641221" cy="408720"/>
      </dsp:txXfrm>
    </dsp:sp>
    <dsp:sp modelId="{8C83042D-2374-4B4F-9F3F-21365D4F6928}">
      <dsp:nvSpPr>
        <dsp:cNvPr id="0" name=""/>
        <dsp:cNvSpPr/>
      </dsp:nvSpPr>
      <dsp:spPr>
        <a:xfrm rot="5400000">
          <a:off x="2447381" y="2400157"/>
          <a:ext cx="162807" cy="195368"/>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470175" y="2416437"/>
        <a:ext cx="117220" cy="113965"/>
      </dsp:txXfrm>
    </dsp:sp>
    <dsp:sp modelId="{428764E2-1141-814D-A829-3B8AFB0F94D2}">
      <dsp:nvSpPr>
        <dsp:cNvPr id="0" name=""/>
        <dsp:cNvSpPr/>
      </dsp:nvSpPr>
      <dsp:spPr>
        <a:xfrm>
          <a:off x="1695458" y="2606379"/>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处理数据</a:t>
          </a:r>
          <a:endParaRPr lang="zh-CN" altLang="en-US" sz="1500" kern="1200" dirty="0"/>
        </a:p>
      </dsp:txBody>
      <dsp:txXfrm>
        <a:off x="1708174" y="2619095"/>
        <a:ext cx="1641221" cy="408720"/>
      </dsp:txXfrm>
    </dsp:sp>
    <dsp:sp modelId="{49DBB179-1233-2D40-B38B-1ECAFA058D03}">
      <dsp:nvSpPr>
        <dsp:cNvPr id="0" name=""/>
        <dsp:cNvSpPr/>
      </dsp:nvSpPr>
      <dsp:spPr>
        <a:xfrm rot="5400000">
          <a:off x="2447381" y="3051385"/>
          <a:ext cx="162807" cy="195368"/>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470175" y="3067665"/>
        <a:ext cx="117220" cy="113965"/>
      </dsp:txXfrm>
    </dsp:sp>
    <dsp:sp modelId="{A039F4EF-AA38-F24D-9195-6725E150CE83}">
      <dsp:nvSpPr>
        <dsp:cNvPr id="0" name=""/>
        <dsp:cNvSpPr/>
      </dsp:nvSpPr>
      <dsp:spPr>
        <a:xfrm>
          <a:off x="1695458" y="3257608"/>
          <a:ext cx="1666653" cy="434152"/>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显示结果</a:t>
          </a:r>
          <a:endParaRPr lang="zh-CN" altLang="en-US" sz="1500" kern="1200" dirty="0"/>
        </a:p>
      </dsp:txBody>
      <dsp:txXfrm>
        <a:off x="1708174" y="3270324"/>
        <a:ext cx="1641221" cy="408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9D3C3-F1F9-6243-8BB7-589805C4EE74}">
      <dsp:nvSpPr>
        <dsp:cNvPr id="0" name=""/>
        <dsp:cNvSpPr/>
      </dsp:nvSpPr>
      <dsp:spPr>
        <a:xfrm>
          <a:off x="415911" y="0"/>
          <a:ext cx="4624229" cy="4624229"/>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代码复用</a:t>
          </a:r>
          <a:r>
            <a:rPr lang="en-US" altLang="zh-CN" sz="1400" kern="1200" dirty="0" smtClean="0"/>
            <a:t>/</a:t>
          </a:r>
          <a:r>
            <a:rPr lang="zh-CN" altLang="en-US" sz="1400" kern="1200" dirty="0" smtClean="0"/>
            <a:t>易于测试</a:t>
          </a:r>
          <a:endParaRPr lang="zh-CN" altLang="en-US" sz="1400" kern="1200" dirty="0"/>
        </a:p>
      </dsp:txBody>
      <dsp:txXfrm>
        <a:off x="1860983" y="231211"/>
        <a:ext cx="1734085" cy="462422"/>
      </dsp:txXfrm>
    </dsp:sp>
    <dsp:sp modelId="{43C7AA33-A49C-804D-950B-7C909A83E90F}">
      <dsp:nvSpPr>
        <dsp:cNvPr id="0" name=""/>
        <dsp:cNvSpPr/>
      </dsp:nvSpPr>
      <dsp:spPr>
        <a:xfrm>
          <a:off x="762728" y="693634"/>
          <a:ext cx="3930594" cy="3930594"/>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数据隐藏</a:t>
          </a:r>
          <a:endParaRPr lang="zh-CN" altLang="en-US" sz="1400" kern="1200" dirty="0"/>
        </a:p>
      </dsp:txBody>
      <dsp:txXfrm>
        <a:off x="1880491" y="919643"/>
        <a:ext cx="1695068" cy="452018"/>
      </dsp:txXfrm>
    </dsp:sp>
    <dsp:sp modelId="{22924DC5-784A-B847-9486-B2C83BC135CA}">
      <dsp:nvSpPr>
        <dsp:cNvPr id="0" name=""/>
        <dsp:cNvSpPr/>
      </dsp:nvSpPr>
      <dsp:spPr>
        <a:xfrm>
          <a:off x="1109545" y="1387268"/>
          <a:ext cx="3236960" cy="3236960"/>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低耦合</a:t>
          </a:r>
          <a:endParaRPr lang="zh-CN" altLang="en-US" sz="1400" kern="1200" dirty="0"/>
        </a:p>
      </dsp:txBody>
      <dsp:txXfrm>
        <a:off x="1890462" y="1610618"/>
        <a:ext cx="1675126" cy="446700"/>
      </dsp:txXfrm>
    </dsp:sp>
    <dsp:sp modelId="{4D1BF489-C599-5A49-88EF-4FFDC3F6E5E4}">
      <dsp:nvSpPr>
        <dsp:cNvPr id="0" name=""/>
        <dsp:cNvSpPr/>
      </dsp:nvSpPr>
      <dsp:spPr>
        <a:xfrm>
          <a:off x="1456363" y="2080903"/>
          <a:ext cx="2543325" cy="2543325"/>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职责清晰</a:t>
          </a:r>
          <a:endParaRPr lang="zh-CN" altLang="en-US" sz="1400" kern="1200" dirty="0"/>
        </a:p>
      </dsp:txBody>
      <dsp:txXfrm>
        <a:off x="2041327" y="2309802"/>
        <a:ext cx="1373396" cy="457798"/>
      </dsp:txXfrm>
    </dsp:sp>
    <dsp:sp modelId="{8B45F262-11B5-E648-B615-A91727018CFF}">
      <dsp:nvSpPr>
        <dsp:cNvPr id="0" name=""/>
        <dsp:cNvSpPr/>
      </dsp:nvSpPr>
      <dsp:spPr>
        <a:xfrm>
          <a:off x="1803180" y="2774537"/>
          <a:ext cx="1849691" cy="1849691"/>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流程分解</a:t>
          </a:r>
          <a:endParaRPr lang="zh-CN" altLang="en-US" sz="1400" kern="1200" dirty="0"/>
        </a:p>
      </dsp:txBody>
      <dsp:txXfrm>
        <a:off x="2074061" y="3236960"/>
        <a:ext cx="1307929" cy="9248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2BBC7-07DA-CF46-B08C-87816C618016}">
      <dsp:nvSpPr>
        <dsp:cNvPr id="0" name=""/>
        <dsp:cNvSpPr/>
      </dsp:nvSpPr>
      <dsp:spPr>
        <a:xfrm>
          <a:off x="0" y="11873"/>
          <a:ext cx="3748024" cy="772509"/>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异步任务与同步通讯封装</a:t>
          </a:r>
          <a:endParaRPr lang="zh-CN" altLang="en-US" sz="1900" kern="1200" dirty="0"/>
        </a:p>
      </dsp:txBody>
      <dsp:txXfrm>
        <a:off x="22626" y="34499"/>
        <a:ext cx="2824042" cy="727257"/>
      </dsp:txXfrm>
    </dsp:sp>
    <dsp:sp modelId="{0268C8BD-8427-FD4F-9E57-789D35A6E1B6}">
      <dsp:nvSpPr>
        <dsp:cNvPr id="0" name=""/>
        <dsp:cNvSpPr/>
      </dsp:nvSpPr>
      <dsp:spPr>
        <a:xfrm>
          <a:off x="279884" y="879802"/>
          <a:ext cx="3748024" cy="772509"/>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缓存处理</a:t>
          </a:r>
          <a:endParaRPr lang="zh-CN" altLang="en-US" sz="1900" kern="1200" dirty="0"/>
        </a:p>
      </dsp:txBody>
      <dsp:txXfrm>
        <a:off x="302510" y="902428"/>
        <a:ext cx="2920756" cy="727257"/>
      </dsp:txXfrm>
    </dsp:sp>
    <dsp:sp modelId="{974D799F-84F7-E944-B226-EC406FEB0F09}">
      <dsp:nvSpPr>
        <dsp:cNvPr id="0" name=""/>
        <dsp:cNvSpPr/>
      </dsp:nvSpPr>
      <dsp:spPr>
        <a:xfrm>
          <a:off x="559769" y="1759605"/>
          <a:ext cx="3748024" cy="772509"/>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异常处理流程封装</a:t>
          </a:r>
          <a:endParaRPr lang="zh-CN" altLang="en-US" sz="1900" kern="1200" dirty="0"/>
        </a:p>
      </dsp:txBody>
      <dsp:txXfrm>
        <a:off x="582395" y="1782231"/>
        <a:ext cx="2920756" cy="727257"/>
      </dsp:txXfrm>
    </dsp:sp>
    <dsp:sp modelId="{5403B7B4-54CF-4740-9915-51B897032205}">
      <dsp:nvSpPr>
        <dsp:cNvPr id="0" name=""/>
        <dsp:cNvSpPr/>
      </dsp:nvSpPr>
      <dsp:spPr>
        <a:xfrm>
          <a:off x="839654" y="2639407"/>
          <a:ext cx="3748024" cy="772509"/>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公共参数及返回值处理</a:t>
          </a:r>
          <a:endParaRPr lang="zh-CN" altLang="en-US" sz="1900" kern="1200" dirty="0"/>
        </a:p>
      </dsp:txBody>
      <dsp:txXfrm>
        <a:off x="862280" y="2662033"/>
        <a:ext cx="2920756" cy="727257"/>
      </dsp:txXfrm>
    </dsp:sp>
    <dsp:sp modelId="{803B590C-78DD-6D48-9412-193348FB6C5C}">
      <dsp:nvSpPr>
        <dsp:cNvPr id="0" name=""/>
        <dsp:cNvSpPr/>
      </dsp:nvSpPr>
      <dsp:spPr>
        <a:xfrm>
          <a:off x="1119539" y="3519210"/>
          <a:ext cx="3748024" cy="772509"/>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Http</a:t>
          </a:r>
          <a:r>
            <a:rPr lang="zh-CN" altLang="en-US" sz="1900" kern="1200" dirty="0" smtClean="0"/>
            <a:t> 请求代理</a:t>
          </a:r>
          <a:endParaRPr lang="zh-CN" altLang="en-US" sz="1900" kern="1200" dirty="0"/>
        </a:p>
      </dsp:txBody>
      <dsp:txXfrm>
        <a:off x="1142165" y="3541836"/>
        <a:ext cx="2920756" cy="727257"/>
      </dsp:txXfrm>
    </dsp:sp>
    <dsp:sp modelId="{BDB183F3-1D3C-6B43-8CD4-CB65C2776DDC}">
      <dsp:nvSpPr>
        <dsp:cNvPr id="0" name=""/>
        <dsp:cNvSpPr/>
      </dsp:nvSpPr>
      <dsp:spPr>
        <a:xfrm>
          <a:off x="3245893" y="564361"/>
          <a:ext cx="502131" cy="502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3358872" y="564361"/>
        <a:ext cx="276173" cy="377854"/>
      </dsp:txXfrm>
    </dsp:sp>
    <dsp:sp modelId="{1E1542E1-17BF-A44E-9D84-1E4202C18AC6}">
      <dsp:nvSpPr>
        <dsp:cNvPr id="0" name=""/>
        <dsp:cNvSpPr/>
      </dsp:nvSpPr>
      <dsp:spPr>
        <a:xfrm>
          <a:off x="3525777" y="1444163"/>
          <a:ext cx="502131" cy="502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3638756" y="1444163"/>
        <a:ext cx="276173" cy="377854"/>
      </dsp:txXfrm>
    </dsp:sp>
    <dsp:sp modelId="{A2B92EA7-F0FC-F043-B8BE-0EF00EADC746}">
      <dsp:nvSpPr>
        <dsp:cNvPr id="0" name=""/>
        <dsp:cNvSpPr/>
      </dsp:nvSpPr>
      <dsp:spPr>
        <a:xfrm>
          <a:off x="3805662" y="2311091"/>
          <a:ext cx="502131" cy="502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3918641" y="2311091"/>
        <a:ext cx="276173" cy="377854"/>
      </dsp:txXfrm>
    </dsp:sp>
    <dsp:sp modelId="{411DA401-9286-5F45-8D89-ED0922EC5B87}">
      <dsp:nvSpPr>
        <dsp:cNvPr id="0" name=""/>
        <dsp:cNvSpPr/>
      </dsp:nvSpPr>
      <dsp:spPr>
        <a:xfrm>
          <a:off x="4085547" y="3199477"/>
          <a:ext cx="502131" cy="5021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4198526" y="3199477"/>
        <a:ext cx="276173" cy="3778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F76E5-26CB-7849-90BA-AC016BDA3FBB}">
      <dsp:nvSpPr>
        <dsp:cNvPr id="0" name=""/>
        <dsp:cNvSpPr/>
      </dsp:nvSpPr>
      <dsp:spPr>
        <a:xfrm>
          <a:off x="1323293" y="0"/>
          <a:ext cx="5043824" cy="5043824"/>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altLang="zh-CN" sz="1300" kern="1200" dirty="0" err="1" smtClean="0"/>
            <a:t>MVPComponent</a:t>
          </a:r>
          <a:endParaRPr lang="zh-CN" altLang="en-US" sz="1300" kern="1200" dirty="0"/>
        </a:p>
      </dsp:txBody>
      <dsp:txXfrm>
        <a:off x="3140079" y="252191"/>
        <a:ext cx="1410253" cy="756573"/>
      </dsp:txXfrm>
    </dsp:sp>
    <dsp:sp modelId="{773C2912-1F07-3D4D-9815-18CEE0FFB371}">
      <dsp:nvSpPr>
        <dsp:cNvPr id="0" name=""/>
        <dsp:cNvSpPr/>
      </dsp:nvSpPr>
      <dsp:spPr>
        <a:xfrm>
          <a:off x="1866362" y="1008764"/>
          <a:ext cx="4035060" cy="4035060"/>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altLang="zh-CN" sz="1300" kern="1200" dirty="0" err="1" smtClean="0"/>
            <a:t>ServiceComponent</a:t>
          </a:r>
          <a:endParaRPr lang="zh-CN" altLang="en-US" sz="1300" kern="1200" dirty="0"/>
        </a:p>
      </dsp:txBody>
      <dsp:txXfrm>
        <a:off x="3178765" y="1250868"/>
        <a:ext cx="1410253" cy="726310"/>
      </dsp:txXfrm>
    </dsp:sp>
    <dsp:sp modelId="{774D6B34-99C1-854E-A7BB-F220840622E1}">
      <dsp:nvSpPr>
        <dsp:cNvPr id="0" name=""/>
        <dsp:cNvSpPr/>
      </dsp:nvSpPr>
      <dsp:spPr>
        <a:xfrm>
          <a:off x="2370745" y="2017529"/>
          <a:ext cx="3026295" cy="3026295"/>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altLang="zh-CN" sz="1300" kern="1200" dirty="0" err="1" smtClean="0"/>
            <a:t>APIComponent</a:t>
          </a:r>
          <a:endParaRPr lang="zh-CN" altLang="en-US" sz="1300" kern="1200" dirty="0"/>
        </a:p>
      </dsp:txBody>
      <dsp:txXfrm>
        <a:off x="3178765" y="2244502"/>
        <a:ext cx="1410253" cy="680916"/>
      </dsp:txXfrm>
    </dsp:sp>
    <dsp:sp modelId="{DEDBFF7F-4FD0-F740-B8AD-0D518E88C530}">
      <dsp:nvSpPr>
        <dsp:cNvPr id="0" name=""/>
        <dsp:cNvSpPr/>
      </dsp:nvSpPr>
      <dsp:spPr>
        <a:xfrm>
          <a:off x="2875127" y="3026295"/>
          <a:ext cx="2017530" cy="2017530"/>
        </a:xfrm>
        <a:prstGeom prst="ellips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altLang="zh-CN" sz="1300" kern="1200" dirty="0" err="1" smtClean="0"/>
            <a:t>AppComponent</a:t>
          </a:r>
          <a:endParaRPr lang="en-US" altLang="zh-CN" sz="1300" kern="1200" dirty="0" smtClean="0"/>
        </a:p>
      </dsp:txBody>
      <dsp:txXfrm>
        <a:off x="3170587" y="3530677"/>
        <a:ext cx="1426609" cy="10087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665AB-B4C1-9941-9371-F2ED7D519ADD}">
      <dsp:nvSpPr>
        <dsp:cNvPr id="0" name=""/>
        <dsp:cNvSpPr/>
      </dsp:nvSpPr>
      <dsp:spPr>
        <a:xfrm>
          <a:off x="2098116" y="718488"/>
          <a:ext cx="137240" cy="601243"/>
        </a:xfrm>
        <a:custGeom>
          <a:avLst/>
          <a:gdLst/>
          <a:ahLst/>
          <a:cxnLst/>
          <a:rect l="0" t="0" r="0" b="0"/>
          <a:pathLst>
            <a:path>
              <a:moveTo>
                <a:pt x="137240" y="0"/>
              </a:moveTo>
              <a:lnTo>
                <a:pt x="137240" y="601243"/>
              </a:lnTo>
              <a:lnTo>
                <a:pt x="0" y="60124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E17C50-FE05-AE45-8B7B-327CF7807D7E}">
      <dsp:nvSpPr>
        <dsp:cNvPr id="0" name=""/>
        <dsp:cNvSpPr/>
      </dsp:nvSpPr>
      <dsp:spPr>
        <a:xfrm>
          <a:off x="2235356" y="718488"/>
          <a:ext cx="1581531" cy="1202486"/>
        </a:xfrm>
        <a:custGeom>
          <a:avLst/>
          <a:gdLst/>
          <a:ahLst/>
          <a:cxnLst/>
          <a:rect l="0" t="0" r="0" b="0"/>
          <a:pathLst>
            <a:path>
              <a:moveTo>
                <a:pt x="0" y="0"/>
              </a:moveTo>
              <a:lnTo>
                <a:pt x="0" y="1065246"/>
              </a:lnTo>
              <a:lnTo>
                <a:pt x="1581531" y="1065246"/>
              </a:lnTo>
              <a:lnTo>
                <a:pt x="1581531" y="120248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1B3C1E-C42D-6E40-9173-080D239B88F0}">
      <dsp:nvSpPr>
        <dsp:cNvPr id="0" name=""/>
        <dsp:cNvSpPr/>
      </dsp:nvSpPr>
      <dsp:spPr>
        <a:xfrm>
          <a:off x="2189636" y="718488"/>
          <a:ext cx="91440" cy="1202486"/>
        </a:xfrm>
        <a:custGeom>
          <a:avLst/>
          <a:gdLst/>
          <a:ahLst/>
          <a:cxnLst/>
          <a:rect l="0" t="0" r="0" b="0"/>
          <a:pathLst>
            <a:path>
              <a:moveTo>
                <a:pt x="45720" y="0"/>
              </a:moveTo>
              <a:lnTo>
                <a:pt x="45720" y="120248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4E3803-2773-8448-9217-1BE941510F61}">
      <dsp:nvSpPr>
        <dsp:cNvPr id="0" name=""/>
        <dsp:cNvSpPr/>
      </dsp:nvSpPr>
      <dsp:spPr>
        <a:xfrm>
          <a:off x="131005" y="2574500"/>
          <a:ext cx="196057" cy="1529249"/>
        </a:xfrm>
        <a:custGeom>
          <a:avLst/>
          <a:gdLst/>
          <a:ahLst/>
          <a:cxnLst/>
          <a:rect l="0" t="0" r="0" b="0"/>
          <a:pathLst>
            <a:path>
              <a:moveTo>
                <a:pt x="0" y="0"/>
              </a:moveTo>
              <a:lnTo>
                <a:pt x="0" y="1529249"/>
              </a:lnTo>
              <a:lnTo>
                <a:pt x="196057" y="15292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F6ACAF-B34B-784A-830B-43735E5571DE}">
      <dsp:nvSpPr>
        <dsp:cNvPr id="0" name=""/>
        <dsp:cNvSpPr/>
      </dsp:nvSpPr>
      <dsp:spPr>
        <a:xfrm>
          <a:off x="131005" y="2574500"/>
          <a:ext cx="196057" cy="601243"/>
        </a:xfrm>
        <a:custGeom>
          <a:avLst/>
          <a:gdLst/>
          <a:ahLst/>
          <a:cxnLst/>
          <a:rect l="0" t="0" r="0" b="0"/>
          <a:pathLst>
            <a:path>
              <a:moveTo>
                <a:pt x="0" y="0"/>
              </a:moveTo>
              <a:lnTo>
                <a:pt x="0" y="601243"/>
              </a:lnTo>
              <a:lnTo>
                <a:pt x="196057" y="60124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384D74-B32D-AF41-8B34-BC4710B96E97}">
      <dsp:nvSpPr>
        <dsp:cNvPr id="0" name=""/>
        <dsp:cNvSpPr/>
      </dsp:nvSpPr>
      <dsp:spPr>
        <a:xfrm>
          <a:off x="653825" y="718488"/>
          <a:ext cx="1581531" cy="1202486"/>
        </a:xfrm>
        <a:custGeom>
          <a:avLst/>
          <a:gdLst/>
          <a:ahLst/>
          <a:cxnLst/>
          <a:rect l="0" t="0" r="0" b="0"/>
          <a:pathLst>
            <a:path>
              <a:moveTo>
                <a:pt x="1581531" y="0"/>
              </a:moveTo>
              <a:lnTo>
                <a:pt x="1581531" y="1065246"/>
              </a:lnTo>
              <a:lnTo>
                <a:pt x="0" y="1065246"/>
              </a:lnTo>
              <a:lnTo>
                <a:pt x="0" y="120248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A8AFEF-6412-304E-8743-8C0655CAA5D0}">
      <dsp:nvSpPr>
        <dsp:cNvPr id="0" name=""/>
        <dsp:cNvSpPr/>
      </dsp:nvSpPr>
      <dsp:spPr>
        <a:xfrm>
          <a:off x="1581831" y="64963"/>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AppComponent</a:t>
          </a:r>
          <a:endParaRPr lang="zh-CN" altLang="en-US" sz="1500" kern="1200" dirty="0"/>
        </a:p>
      </dsp:txBody>
      <dsp:txXfrm>
        <a:off x="1581831" y="64963"/>
        <a:ext cx="1307050" cy="653525"/>
      </dsp:txXfrm>
    </dsp:sp>
    <dsp:sp modelId="{2912E476-B30B-1046-BFCE-2A87853C5A13}">
      <dsp:nvSpPr>
        <dsp:cNvPr id="0" name=""/>
        <dsp:cNvSpPr/>
      </dsp:nvSpPr>
      <dsp:spPr>
        <a:xfrm>
          <a:off x="300" y="1920975"/>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Servce1</a:t>
          </a:r>
          <a:endParaRPr lang="zh-CN" altLang="en-US" sz="1500" kern="1200" dirty="0"/>
        </a:p>
      </dsp:txBody>
      <dsp:txXfrm>
        <a:off x="300" y="1920975"/>
        <a:ext cx="1307050" cy="653525"/>
      </dsp:txXfrm>
    </dsp:sp>
    <dsp:sp modelId="{2DFE93A4-B34B-6849-8789-CC0BB9701DF2}">
      <dsp:nvSpPr>
        <dsp:cNvPr id="0" name=""/>
        <dsp:cNvSpPr/>
      </dsp:nvSpPr>
      <dsp:spPr>
        <a:xfrm>
          <a:off x="327062" y="2848981"/>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MVP1</a:t>
          </a:r>
          <a:endParaRPr lang="zh-CN" altLang="en-US" sz="1500" kern="1200" dirty="0"/>
        </a:p>
      </dsp:txBody>
      <dsp:txXfrm>
        <a:off x="327062" y="2848981"/>
        <a:ext cx="1307050" cy="653525"/>
      </dsp:txXfrm>
    </dsp:sp>
    <dsp:sp modelId="{D9232C1C-5846-434B-819F-A4AC0DC2271A}">
      <dsp:nvSpPr>
        <dsp:cNvPr id="0" name=""/>
        <dsp:cNvSpPr/>
      </dsp:nvSpPr>
      <dsp:spPr>
        <a:xfrm>
          <a:off x="327062" y="3776987"/>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MVP2</a:t>
          </a:r>
          <a:endParaRPr lang="zh-CN" altLang="en-US" sz="1500" kern="1200" dirty="0"/>
        </a:p>
      </dsp:txBody>
      <dsp:txXfrm>
        <a:off x="327062" y="3776987"/>
        <a:ext cx="1307050" cy="653525"/>
      </dsp:txXfrm>
    </dsp:sp>
    <dsp:sp modelId="{0310D118-439A-2944-9BE8-86C3AC738ED0}">
      <dsp:nvSpPr>
        <dsp:cNvPr id="0" name=""/>
        <dsp:cNvSpPr/>
      </dsp:nvSpPr>
      <dsp:spPr>
        <a:xfrm>
          <a:off x="1581831" y="1920975"/>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Servcie2</a:t>
          </a:r>
          <a:endParaRPr lang="zh-CN" altLang="en-US" sz="1500" kern="1200" dirty="0"/>
        </a:p>
      </dsp:txBody>
      <dsp:txXfrm>
        <a:off x="1581831" y="1920975"/>
        <a:ext cx="1307050" cy="653525"/>
      </dsp:txXfrm>
    </dsp:sp>
    <dsp:sp modelId="{5E72A71E-CDA2-FB4C-8423-75FBE691B658}">
      <dsp:nvSpPr>
        <dsp:cNvPr id="0" name=""/>
        <dsp:cNvSpPr/>
      </dsp:nvSpPr>
      <dsp:spPr>
        <a:xfrm>
          <a:off x="3163362" y="1920975"/>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Servcie3</a:t>
          </a:r>
          <a:endParaRPr lang="zh-CN" altLang="en-US" sz="1500" kern="1200" dirty="0"/>
        </a:p>
      </dsp:txBody>
      <dsp:txXfrm>
        <a:off x="3163362" y="1920975"/>
        <a:ext cx="1307050" cy="653525"/>
      </dsp:txXfrm>
    </dsp:sp>
    <dsp:sp modelId="{5E6EA79C-98E2-E24F-A3DB-D4AF8D8CB113}">
      <dsp:nvSpPr>
        <dsp:cNvPr id="0" name=""/>
        <dsp:cNvSpPr/>
      </dsp:nvSpPr>
      <dsp:spPr>
        <a:xfrm>
          <a:off x="791065" y="992969"/>
          <a:ext cx="1307050" cy="653525"/>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APIComponent1</a:t>
          </a:r>
          <a:endParaRPr lang="zh-CN" altLang="en-US" sz="1500" kern="1200" dirty="0"/>
        </a:p>
      </dsp:txBody>
      <dsp:txXfrm>
        <a:off x="791065" y="992969"/>
        <a:ext cx="1307050" cy="653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B02DF-62C6-894F-913D-97E0157CA787}">
      <dsp:nvSpPr>
        <dsp:cNvPr id="0" name=""/>
        <dsp:cNvSpPr/>
      </dsp:nvSpPr>
      <dsp:spPr>
        <a:xfrm>
          <a:off x="-3539771" y="-544086"/>
          <a:ext cx="4220069" cy="4220069"/>
        </a:xfrm>
        <a:prstGeom prst="blockArc">
          <a:avLst>
            <a:gd name="adj1" fmla="val 18900000"/>
            <a:gd name="adj2" fmla="val 2700000"/>
            <a:gd name="adj3" fmla="val 512"/>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73FEE-0B2A-FD4B-B841-FC530576DE72}">
      <dsp:nvSpPr>
        <dsp:cNvPr id="0" name=""/>
        <dsp:cNvSpPr/>
      </dsp:nvSpPr>
      <dsp:spPr>
        <a:xfrm>
          <a:off x="437462" y="313189"/>
          <a:ext cx="3738472" cy="62637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7189" tIns="53340" rIns="53340" bIns="53340" numCol="1" spcCol="1270" anchor="ctr" anchorCtr="0">
          <a:noAutofit/>
        </a:bodyPr>
        <a:lstStyle/>
        <a:p>
          <a:pPr lvl="0" algn="l" defTabSz="933450">
            <a:lnSpc>
              <a:spcPct val="90000"/>
            </a:lnSpc>
            <a:spcBef>
              <a:spcPct val="0"/>
            </a:spcBef>
            <a:spcAft>
              <a:spcPct val="35000"/>
            </a:spcAft>
          </a:pPr>
          <a:r>
            <a:rPr lang="en-US" altLang="zh-CN" sz="2100" kern="1200" dirty="0" err="1" smtClean="0"/>
            <a:t>MVPScope</a:t>
          </a:r>
          <a:r>
            <a:rPr lang="en-US" altLang="zh-CN" sz="2100" kern="1200" dirty="0" smtClean="0"/>
            <a:t>(Activity/Fragment)</a:t>
          </a:r>
          <a:endParaRPr lang="zh-CN" altLang="en-US" sz="2100" kern="1200" dirty="0"/>
        </a:p>
      </dsp:txBody>
      <dsp:txXfrm>
        <a:off x="437462" y="313189"/>
        <a:ext cx="3738472" cy="626379"/>
      </dsp:txXfrm>
    </dsp:sp>
    <dsp:sp modelId="{DD9ADBDB-CF16-2941-9059-D59DAA3B4B92}">
      <dsp:nvSpPr>
        <dsp:cNvPr id="0" name=""/>
        <dsp:cNvSpPr/>
      </dsp:nvSpPr>
      <dsp:spPr>
        <a:xfrm>
          <a:off x="45975" y="234892"/>
          <a:ext cx="782974" cy="7829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F2A97CD-882F-7144-8715-DCAC2E8EC714}">
      <dsp:nvSpPr>
        <dsp:cNvPr id="0" name=""/>
        <dsp:cNvSpPr/>
      </dsp:nvSpPr>
      <dsp:spPr>
        <a:xfrm>
          <a:off x="665151" y="1252758"/>
          <a:ext cx="3510783" cy="62637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7189" tIns="53340" rIns="53340" bIns="53340" numCol="1" spcCol="1270" anchor="ctr" anchorCtr="0">
          <a:noAutofit/>
        </a:bodyPr>
        <a:lstStyle/>
        <a:p>
          <a:pPr lvl="0" algn="l" defTabSz="933450">
            <a:lnSpc>
              <a:spcPct val="90000"/>
            </a:lnSpc>
            <a:spcBef>
              <a:spcPct val="0"/>
            </a:spcBef>
            <a:spcAft>
              <a:spcPct val="35000"/>
            </a:spcAft>
          </a:pPr>
          <a:r>
            <a:rPr lang="en-US" altLang="zh-CN" sz="2100" kern="1200" dirty="0" err="1" smtClean="0"/>
            <a:t>ServiceScope</a:t>
          </a:r>
          <a:endParaRPr lang="zh-CN" altLang="en-US" sz="2100" kern="1200" dirty="0"/>
        </a:p>
      </dsp:txBody>
      <dsp:txXfrm>
        <a:off x="665151" y="1252758"/>
        <a:ext cx="3510783" cy="626379"/>
      </dsp:txXfrm>
    </dsp:sp>
    <dsp:sp modelId="{FE1F35A6-48F4-5648-925C-77D0B38598B8}">
      <dsp:nvSpPr>
        <dsp:cNvPr id="0" name=""/>
        <dsp:cNvSpPr/>
      </dsp:nvSpPr>
      <dsp:spPr>
        <a:xfrm>
          <a:off x="273664" y="1174461"/>
          <a:ext cx="782974" cy="7829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44E6438-0590-0D48-82F5-57050C6DDCDE}">
      <dsp:nvSpPr>
        <dsp:cNvPr id="0" name=""/>
        <dsp:cNvSpPr/>
      </dsp:nvSpPr>
      <dsp:spPr>
        <a:xfrm>
          <a:off x="437462" y="2192327"/>
          <a:ext cx="3738472" cy="626379"/>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7189" tIns="53340" rIns="53340" bIns="53340" numCol="1" spcCol="1270" anchor="ctr" anchorCtr="0">
          <a:noAutofit/>
        </a:bodyPr>
        <a:lstStyle/>
        <a:p>
          <a:pPr lvl="0" algn="l" defTabSz="933450">
            <a:lnSpc>
              <a:spcPct val="90000"/>
            </a:lnSpc>
            <a:spcBef>
              <a:spcPct val="0"/>
            </a:spcBef>
            <a:spcAft>
              <a:spcPct val="35000"/>
            </a:spcAft>
          </a:pPr>
          <a:r>
            <a:rPr lang="en-US" altLang="zh-CN" sz="2100" kern="1200" dirty="0" smtClean="0"/>
            <a:t>Singleton(App Global)</a:t>
          </a:r>
          <a:endParaRPr lang="zh-CN" altLang="en-US" sz="2100" kern="1200" dirty="0"/>
        </a:p>
      </dsp:txBody>
      <dsp:txXfrm>
        <a:off x="437462" y="2192327"/>
        <a:ext cx="3738472" cy="626379"/>
      </dsp:txXfrm>
    </dsp:sp>
    <dsp:sp modelId="{95C54815-8960-1440-BD6A-9702671AE687}">
      <dsp:nvSpPr>
        <dsp:cNvPr id="0" name=""/>
        <dsp:cNvSpPr/>
      </dsp:nvSpPr>
      <dsp:spPr>
        <a:xfrm>
          <a:off x="45975" y="2114030"/>
          <a:ext cx="782974" cy="7829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5/31/17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5/31/17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7" Type="http://schemas.openxmlformats.org/officeDocument/2006/relationships/diagramData" Target="../diagrams/data11.xml"/><Relationship Id="rId8" Type="http://schemas.openxmlformats.org/officeDocument/2006/relationships/diagramLayout" Target="../diagrams/layout11.xml"/><Relationship Id="rId9" Type="http://schemas.openxmlformats.org/officeDocument/2006/relationships/diagramQuickStyle" Target="../diagrams/quickStyle11.xml"/><Relationship Id="rId10" Type="http://schemas.openxmlformats.org/officeDocument/2006/relationships/diagramColors" Target="../diagrams/colors11.xml"/><Relationship Id="rId11"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7" Type="http://schemas.openxmlformats.org/officeDocument/2006/relationships/diagramData" Target="../diagrams/data13.xml"/><Relationship Id="rId8" Type="http://schemas.openxmlformats.org/officeDocument/2006/relationships/diagramLayout" Target="../diagrams/layout13.xml"/><Relationship Id="rId9" Type="http://schemas.openxmlformats.org/officeDocument/2006/relationships/diagramQuickStyle" Target="../diagrams/quickStyle13.xml"/><Relationship Id="rId10" Type="http://schemas.openxmlformats.org/officeDocument/2006/relationships/diagramColors" Target="../diagrams/colors13.xml"/><Relationship Id="rId11"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7" Type="http://schemas.openxmlformats.org/officeDocument/2006/relationships/diagramData" Target="../diagrams/data15.xml"/><Relationship Id="rId8" Type="http://schemas.openxmlformats.org/officeDocument/2006/relationships/diagramLayout" Target="../diagrams/layout15.xml"/><Relationship Id="rId9" Type="http://schemas.openxmlformats.org/officeDocument/2006/relationships/diagramQuickStyle" Target="../diagrams/quickStyle15.xml"/><Relationship Id="rId10" Type="http://schemas.openxmlformats.org/officeDocument/2006/relationships/diagramColors" Target="../diagrams/colors15.xml"/><Relationship Id="rId11"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diagramData" Target="../diagrams/data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14.xml.rels><?xml version="1.0" encoding="UTF-8" standalone="yes"?>
<Relationships xmlns="http://schemas.openxmlformats.org/package/2006/relationships"><Relationship Id="rId11" Type="http://schemas.microsoft.com/office/2007/relationships/diagramDrawing" Target="../diagrams/drawing18.xml"/><Relationship Id="rId12" Type="http://schemas.openxmlformats.org/officeDocument/2006/relationships/diagramData" Target="../diagrams/data19.xml"/><Relationship Id="rId13" Type="http://schemas.openxmlformats.org/officeDocument/2006/relationships/diagramLayout" Target="../diagrams/layout19.xml"/><Relationship Id="rId14" Type="http://schemas.openxmlformats.org/officeDocument/2006/relationships/diagramQuickStyle" Target="../diagrams/quickStyle19.xml"/><Relationship Id="rId15" Type="http://schemas.openxmlformats.org/officeDocument/2006/relationships/diagramColors" Target="../diagrams/colors19.xml"/><Relationship Id="rId16"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diagramData" Target="../diagrams/data17.xml"/><Relationship Id="rId3" Type="http://schemas.openxmlformats.org/officeDocument/2006/relationships/diagramLayout" Target="../diagrams/layout17.xml"/><Relationship Id="rId4" Type="http://schemas.openxmlformats.org/officeDocument/2006/relationships/diagramQuickStyle" Target="../diagrams/quickStyle17.xml"/><Relationship Id="rId5" Type="http://schemas.openxmlformats.org/officeDocument/2006/relationships/diagramColors" Target="../diagrams/colors17.xml"/><Relationship Id="rId6" Type="http://schemas.microsoft.com/office/2007/relationships/diagramDrawing" Target="../diagrams/drawing17.xml"/><Relationship Id="rId7" Type="http://schemas.openxmlformats.org/officeDocument/2006/relationships/diagramData" Target="../diagrams/data18.xml"/><Relationship Id="rId8" Type="http://schemas.openxmlformats.org/officeDocument/2006/relationships/diagramLayout" Target="../diagrams/layout18.xml"/><Relationship Id="rId9" Type="http://schemas.openxmlformats.org/officeDocument/2006/relationships/diagramQuickStyle" Target="../diagrams/quickStyle18.xml"/><Relationship Id="rId10" Type="http://schemas.openxmlformats.org/officeDocument/2006/relationships/diagramColors" Target="../diagrams/colors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diagramData" Target="../diagrams/data4.xml"/><Relationship Id="rId8" Type="http://schemas.openxmlformats.org/officeDocument/2006/relationships/diagramLayout" Target="../diagrams/layout4.xml"/><Relationship Id="rId9" Type="http://schemas.openxmlformats.org/officeDocument/2006/relationships/diagramQuickStyle" Target="../diagrams/quickStyle4.xml"/><Relationship Id="rId10" Type="http://schemas.openxmlformats.org/officeDocument/2006/relationships/diagramColors" Target="../diagrams/colors4.xml"/><Relationship Id="rId11"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基于 </a:t>
            </a:r>
            <a:r>
              <a:rPr kumimoji="1" lang="en-US" altLang="zh-CN" dirty="0" smtClean="0"/>
              <a:t>MVP</a:t>
            </a:r>
            <a:r>
              <a:rPr kumimoji="1" lang="zh-CN" altLang="en-US" dirty="0" smtClean="0"/>
              <a:t> 的 </a:t>
            </a:r>
            <a:r>
              <a:rPr kumimoji="1" lang="en-US" altLang="zh-CN" dirty="0" smtClean="0"/>
              <a:t>Android App </a:t>
            </a:r>
            <a:r>
              <a:rPr kumimoji="1" lang="zh-CN" altLang="en-US" dirty="0" smtClean="0"/>
              <a:t>架构设计与案例分析</a:t>
            </a:r>
            <a:endParaRPr kumimoji="1" lang="zh-CN" altLang="en-US" dirty="0"/>
          </a:p>
        </p:txBody>
      </p:sp>
      <p:sp>
        <p:nvSpPr>
          <p:cNvPr id="3" name="副标题 2"/>
          <p:cNvSpPr>
            <a:spLocks noGrp="1"/>
          </p:cNvSpPr>
          <p:nvPr>
            <p:ph type="subTitle" idx="1"/>
          </p:nvPr>
        </p:nvSpPr>
        <p:spPr/>
        <p:txBody>
          <a:bodyPr/>
          <a:lstStyle/>
          <a:p>
            <a:r>
              <a:rPr kumimoji="1" lang="zh-CN" altLang="en-US" dirty="0" smtClean="0"/>
              <a:t>甘尧</a:t>
            </a:r>
            <a:endParaRPr kumimoji="1" lang="en-US" altLang="zh-CN" dirty="0" smtClean="0"/>
          </a:p>
          <a:p>
            <a:r>
              <a:rPr kumimoji="1" lang="zh-CN" altLang="en-US" dirty="0" smtClean="0"/>
              <a:t>指导老师：夏永锋</a:t>
            </a:r>
            <a:endParaRPr kumimoji="1" lang="zh-CN" altLang="en-US" dirty="0"/>
          </a:p>
        </p:txBody>
      </p:sp>
    </p:spTree>
    <p:extLst>
      <p:ext uri="{BB962C8B-B14F-4D97-AF65-F5344CB8AC3E}">
        <p14:creationId xmlns:p14="http://schemas.microsoft.com/office/powerpoint/2010/main" val="140872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5171"/>
            <a:ext cx="1814945" cy="462138"/>
          </a:xfrm>
        </p:spPr>
        <p:txBody>
          <a:bodyPr>
            <a:noAutofit/>
          </a:bodyPr>
          <a:lstStyle/>
          <a:p>
            <a:r>
              <a:rPr kumimoji="1" lang="en-US" altLang="zh-CN" sz="4000" dirty="0" smtClean="0"/>
              <a:t>AOP</a:t>
            </a:r>
            <a:endParaRPr kumimoji="1" lang="zh-CN" altLang="en-US" sz="4000" dirty="0"/>
          </a:p>
        </p:txBody>
      </p:sp>
      <p:graphicFrame>
        <p:nvGraphicFramePr>
          <p:cNvPr id="4" name="图表 3"/>
          <p:cNvGraphicFramePr/>
          <p:nvPr>
            <p:extLst>
              <p:ext uri="{D42A27DB-BD31-4B8C-83A1-F6EECF244321}">
                <p14:modId xmlns:p14="http://schemas.microsoft.com/office/powerpoint/2010/main" val="1455918674"/>
              </p:ext>
            </p:extLst>
          </p:nvPr>
        </p:nvGraphicFramePr>
        <p:xfrm>
          <a:off x="383311" y="1509375"/>
          <a:ext cx="4950690" cy="4739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383310" y="873287"/>
            <a:ext cx="2110508" cy="401331"/>
          </a:xfrm>
          <a:prstGeom prst="rect">
            <a:avLst/>
          </a:prstGeom>
          <a:noFill/>
        </p:spPr>
        <p:txBody>
          <a:bodyPr wrap="square" rtlCol="0">
            <a:spAutoFit/>
          </a:bodyPr>
          <a:lstStyle/>
          <a:p>
            <a:r>
              <a:rPr kumimoji="1" lang="zh-CN" altLang="en-US" sz="2000" b="1" dirty="0" smtClean="0"/>
              <a:t>实现原理</a:t>
            </a:r>
            <a:r>
              <a:rPr kumimoji="1" lang="en-US" altLang="zh-CN" sz="2000" b="1" dirty="0" smtClean="0"/>
              <a:t>(</a:t>
            </a:r>
            <a:r>
              <a:rPr kumimoji="1" lang="zh-CN" altLang="en-US" sz="2000" b="1" dirty="0" smtClean="0"/>
              <a:t>织入</a:t>
            </a:r>
            <a:r>
              <a:rPr kumimoji="1" lang="en-US" altLang="zh-CN" sz="2000" b="1" dirty="0" smtClean="0"/>
              <a:t>)</a:t>
            </a:r>
            <a:endParaRPr kumimoji="1" lang="zh-CN" altLang="en-US" sz="2000" b="1" dirty="0"/>
          </a:p>
        </p:txBody>
      </p:sp>
      <p:sp>
        <p:nvSpPr>
          <p:cNvPr id="6" name="文本框 5"/>
          <p:cNvSpPr txBox="1"/>
          <p:nvPr/>
        </p:nvSpPr>
        <p:spPr>
          <a:xfrm>
            <a:off x="6673273" y="637309"/>
            <a:ext cx="3523671" cy="1015663"/>
          </a:xfrm>
          <a:prstGeom prst="rect">
            <a:avLst/>
          </a:prstGeom>
          <a:noFill/>
        </p:spPr>
        <p:txBody>
          <a:bodyPr wrap="square" rtlCol="0">
            <a:spAutoFit/>
          </a:bodyPr>
          <a:lstStyle/>
          <a:p>
            <a:r>
              <a:rPr kumimoji="1" lang="zh-CN" altLang="en-US" sz="2000" b="1" dirty="0" smtClean="0"/>
              <a:t>架构中的使用场景：</a:t>
            </a:r>
            <a:endParaRPr kumimoji="1" lang="en-US" altLang="zh-CN" sz="2000" b="1" dirty="0" smtClean="0"/>
          </a:p>
          <a:p>
            <a:r>
              <a:rPr kumimoji="1" lang="zh-CN" altLang="en-US" sz="2000" b="1" dirty="0" smtClean="0"/>
              <a:t>无痛插入相同的流程</a:t>
            </a:r>
            <a:endParaRPr kumimoji="1" lang="en-US" altLang="zh-CN" sz="2000" b="1" dirty="0" smtClean="0"/>
          </a:p>
          <a:p>
            <a:r>
              <a:rPr kumimoji="1" lang="zh-CN" altLang="en-US" sz="2000" b="1" dirty="0" smtClean="0"/>
              <a:t>一般是业务开始前的检测工作</a:t>
            </a:r>
            <a:endParaRPr kumimoji="1" lang="zh-CN" altLang="en-US" sz="2000" b="1" dirty="0"/>
          </a:p>
        </p:txBody>
      </p:sp>
      <p:graphicFrame>
        <p:nvGraphicFramePr>
          <p:cNvPr id="8" name="图表 7"/>
          <p:cNvGraphicFramePr/>
          <p:nvPr>
            <p:extLst>
              <p:ext uri="{D42A27DB-BD31-4B8C-83A1-F6EECF244321}">
                <p14:modId xmlns:p14="http://schemas.microsoft.com/office/powerpoint/2010/main" val="903767759"/>
              </p:ext>
            </p:extLst>
          </p:nvPr>
        </p:nvGraphicFramePr>
        <p:xfrm>
          <a:off x="6063671" y="1509374"/>
          <a:ext cx="5629563" cy="4739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387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9026"/>
            <a:ext cx="2203498" cy="642247"/>
          </a:xfrm>
        </p:spPr>
        <p:txBody>
          <a:bodyPr/>
          <a:lstStyle/>
          <a:p>
            <a:r>
              <a:rPr kumimoji="1" lang="zh-CN" altLang="en-US" dirty="0" smtClean="0"/>
              <a:t>事件驱动</a:t>
            </a:r>
            <a:endParaRPr kumimoji="1" lang="zh-CN" altLang="en-US" dirty="0"/>
          </a:p>
        </p:txBody>
      </p:sp>
      <p:sp>
        <p:nvSpPr>
          <p:cNvPr id="4" name="椭圆 3"/>
          <p:cNvSpPr/>
          <p:nvPr/>
        </p:nvSpPr>
        <p:spPr>
          <a:xfrm>
            <a:off x="1962537" y="1424977"/>
            <a:ext cx="574651" cy="498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689587" y="1438830"/>
            <a:ext cx="2092037" cy="369332"/>
          </a:xfrm>
          <a:prstGeom prst="rect">
            <a:avLst/>
          </a:prstGeom>
          <a:noFill/>
        </p:spPr>
        <p:txBody>
          <a:bodyPr wrap="square" rtlCol="0">
            <a:spAutoFit/>
          </a:bodyPr>
          <a:lstStyle/>
          <a:p>
            <a:r>
              <a:rPr kumimoji="1" lang="zh-CN" altLang="en-US" dirty="0" smtClean="0"/>
              <a:t>订阅目标</a:t>
            </a:r>
            <a:r>
              <a:rPr kumimoji="1" lang="en-US" altLang="zh-CN" dirty="0" smtClean="0"/>
              <a:t>(</a:t>
            </a:r>
            <a:r>
              <a:rPr kumimoji="1" lang="zh-CN" altLang="en-US" dirty="0" smtClean="0"/>
              <a:t>某类型</a:t>
            </a:r>
            <a:r>
              <a:rPr kumimoji="1" lang="en-US" altLang="zh-CN" dirty="0" smtClean="0"/>
              <a:t>)</a:t>
            </a:r>
            <a:endParaRPr kumimoji="1" lang="zh-CN" altLang="en-US" dirty="0"/>
          </a:p>
        </p:txBody>
      </p:sp>
      <p:sp>
        <p:nvSpPr>
          <p:cNvPr id="6" name="下箭头 5"/>
          <p:cNvSpPr/>
          <p:nvPr/>
        </p:nvSpPr>
        <p:spPr>
          <a:xfrm>
            <a:off x="2204143" y="1937593"/>
            <a:ext cx="97518" cy="623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2301661" y="2089994"/>
            <a:ext cx="1343890" cy="369332"/>
          </a:xfrm>
          <a:prstGeom prst="rect">
            <a:avLst/>
          </a:prstGeom>
          <a:noFill/>
        </p:spPr>
        <p:txBody>
          <a:bodyPr wrap="square" rtlCol="0">
            <a:spAutoFit/>
          </a:bodyPr>
          <a:lstStyle/>
          <a:p>
            <a:r>
              <a:rPr kumimoji="1" lang="zh-CN" altLang="en-US" dirty="0" smtClean="0"/>
              <a:t>订阅</a:t>
            </a:r>
            <a:r>
              <a:rPr kumimoji="1" lang="en-US" altLang="zh-CN" dirty="0" smtClean="0"/>
              <a:t>(</a:t>
            </a:r>
            <a:r>
              <a:rPr kumimoji="1" lang="zh-CN" altLang="en-US" dirty="0" smtClean="0"/>
              <a:t>注册</a:t>
            </a:r>
            <a:r>
              <a:rPr kumimoji="1" lang="en-US" altLang="zh-CN" dirty="0" smtClean="0"/>
              <a:t>)</a:t>
            </a:r>
            <a:endParaRPr kumimoji="1" lang="zh-CN" altLang="en-US" dirty="0"/>
          </a:p>
        </p:txBody>
      </p:sp>
      <p:sp>
        <p:nvSpPr>
          <p:cNvPr id="8" name="框架 7"/>
          <p:cNvSpPr/>
          <p:nvPr/>
        </p:nvSpPr>
        <p:spPr>
          <a:xfrm>
            <a:off x="1387261" y="2561048"/>
            <a:ext cx="1828800" cy="106679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文本框 8"/>
          <p:cNvSpPr txBox="1"/>
          <p:nvPr/>
        </p:nvSpPr>
        <p:spPr>
          <a:xfrm>
            <a:off x="1525806" y="2741158"/>
            <a:ext cx="1801089" cy="369332"/>
          </a:xfrm>
          <a:prstGeom prst="rect">
            <a:avLst/>
          </a:prstGeom>
          <a:noFill/>
        </p:spPr>
        <p:txBody>
          <a:bodyPr wrap="square" rtlCol="0">
            <a:spAutoFit/>
          </a:bodyPr>
          <a:lstStyle/>
          <a:p>
            <a:r>
              <a:rPr kumimoji="1" lang="en-US" altLang="zh-CN" dirty="0" err="1" smtClean="0"/>
              <a:t>EventPoster</a:t>
            </a:r>
            <a:endParaRPr kumimoji="1" lang="zh-CN" altLang="en-US" dirty="0"/>
          </a:p>
        </p:txBody>
      </p:sp>
      <p:sp>
        <p:nvSpPr>
          <p:cNvPr id="12" name="文本框 11"/>
          <p:cNvSpPr txBox="1"/>
          <p:nvPr/>
        </p:nvSpPr>
        <p:spPr>
          <a:xfrm>
            <a:off x="1525805" y="3105934"/>
            <a:ext cx="1801089" cy="369332"/>
          </a:xfrm>
          <a:prstGeom prst="rect">
            <a:avLst/>
          </a:prstGeom>
          <a:noFill/>
        </p:spPr>
        <p:txBody>
          <a:bodyPr wrap="square" rtlCol="0">
            <a:spAutoFit/>
          </a:bodyPr>
          <a:lstStyle/>
          <a:p>
            <a:r>
              <a:rPr kumimoji="1" lang="en-US" altLang="zh-CN" dirty="0" smtClean="0"/>
              <a:t>Cache</a:t>
            </a:r>
            <a:endParaRPr kumimoji="1" lang="zh-CN" altLang="en-US" dirty="0"/>
          </a:p>
        </p:txBody>
      </p:sp>
      <p:cxnSp>
        <p:nvCxnSpPr>
          <p:cNvPr id="15" name="肘形连接符 14"/>
          <p:cNvCxnSpPr>
            <a:stCxn id="4" idx="2"/>
            <a:endCxn id="8" idx="1"/>
          </p:cNvCxnSpPr>
          <p:nvPr/>
        </p:nvCxnSpPr>
        <p:spPr>
          <a:xfrm rot="10800000" flipV="1">
            <a:off x="1387261" y="1674358"/>
            <a:ext cx="575276" cy="1420089"/>
          </a:xfrm>
          <a:prstGeom prst="bentConnector3">
            <a:avLst>
              <a:gd name="adj1" fmla="val 139737"/>
            </a:avLst>
          </a:prstGeom>
          <a:ln>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231254" y="2039411"/>
            <a:ext cx="914400" cy="646331"/>
          </a:xfrm>
          <a:prstGeom prst="rect">
            <a:avLst/>
          </a:prstGeom>
          <a:noFill/>
        </p:spPr>
        <p:txBody>
          <a:bodyPr wrap="square" rtlCol="0">
            <a:spAutoFit/>
          </a:bodyPr>
          <a:lstStyle/>
          <a:p>
            <a:r>
              <a:rPr kumimoji="1" lang="zh-CN" altLang="en-US" dirty="0" smtClean="0"/>
              <a:t>异步预加载</a:t>
            </a:r>
            <a:endParaRPr kumimoji="1" lang="zh-CN" altLang="en-US" dirty="0"/>
          </a:p>
        </p:txBody>
      </p:sp>
      <p:graphicFrame>
        <p:nvGraphicFramePr>
          <p:cNvPr id="22" name="图表 21"/>
          <p:cNvGraphicFramePr/>
          <p:nvPr>
            <p:extLst>
              <p:ext uri="{D42A27DB-BD31-4B8C-83A1-F6EECF244321}">
                <p14:modId xmlns:p14="http://schemas.microsoft.com/office/powerpoint/2010/main" val="863474853"/>
              </p:ext>
            </p:extLst>
          </p:nvPr>
        </p:nvGraphicFramePr>
        <p:xfrm>
          <a:off x="1152911" y="4105687"/>
          <a:ext cx="2546879" cy="2577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下箭头 22"/>
          <p:cNvSpPr/>
          <p:nvPr/>
        </p:nvSpPr>
        <p:spPr>
          <a:xfrm>
            <a:off x="2087225" y="3639334"/>
            <a:ext cx="339124" cy="535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2426349" y="3639334"/>
            <a:ext cx="900545" cy="369332"/>
          </a:xfrm>
          <a:prstGeom prst="rect">
            <a:avLst/>
          </a:prstGeom>
          <a:noFill/>
        </p:spPr>
        <p:txBody>
          <a:bodyPr wrap="square" rtlCol="0">
            <a:spAutoFit/>
          </a:bodyPr>
          <a:lstStyle/>
          <a:p>
            <a:r>
              <a:rPr kumimoji="1" lang="zh-CN" altLang="en-US" dirty="0" smtClean="0"/>
              <a:t>分发</a:t>
            </a:r>
            <a:endParaRPr kumimoji="1" lang="zh-CN" altLang="en-US" dirty="0"/>
          </a:p>
        </p:txBody>
      </p:sp>
      <p:graphicFrame>
        <p:nvGraphicFramePr>
          <p:cNvPr id="26" name="图表 25"/>
          <p:cNvGraphicFramePr/>
          <p:nvPr>
            <p:extLst>
              <p:ext uri="{D42A27DB-BD31-4B8C-83A1-F6EECF244321}">
                <p14:modId xmlns:p14="http://schemas.microsoft.com/office/powerpoint/2010/main" val="1086215354"/>
              </p:ext>
            </p:extLst>
          </p:nvPr>
        </p:nvGraphicFramePr>
        <p:xfrm>
          <a:off x="5412510" y="1424977"/>
          <a:ext cx="6003636" cy="4906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93602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484" y="369137"/>
            <a:ext cx="2522152" cy="600681"/>
          </a:xfrm>
        </p:spPr>
        <p:txBody>
          <a:bodyPr>
            <a:normAutofit/>
          </a:bodyPr>
          <a:lstStyle/>
          <a:p>
            <a:r>
              <a:rPr kumimoji="1" lang="zh-CN" altLang="en-US" dirty="0" smtClean="0"/>
              <a:t>依赖注入</a:t>
            </a:r>
            <a:endParaRPr kumimoji="1" lang="zh-CN" altLang="en-US" dirty="0"/>
          </a:p>
        </p:txBody>
      </p:sp>
      <p:graphicFrame>
        <p:nvGraphicFramePr>
          <p:cNvPr id="4" name="图表 3"/>
          <p:cNvGraphicFramePr/>
          <p:nvPr>
            <p:extLst>
              <p:ext uri="{D42A27DB-BD31-4B8C-83A1-F6EECF244321}">
                <p14:modId xmlns:p14="http://schemas.microsoft.com/office/powerpoint/2010/main" val="1050033493"/>
              </p:ext>
            </p:extLst>
          </p:nvPr>
        </p:nvGraphicFramePr>
        <p:xfrm>
          <a:off x="341744" y="1772612"/>
          <a:ext cx="5047674" cy="4434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表 5"/>
          <p:cNvGraphicFramePr/>
          <p:nvPr>
            <p:extLst>
              <p:ext uri="{D42A27DB-BD31-4B8C-83A1-F6EECF244321}">
                <p14:modId xmlns:p14="http://schemas.microsoft.com/office/powerpoint/2010/main" val="2085166281"/>
              </p:ext>
            </p:extLst>
          </p:nvPr>
        </p:nvGraphicFramePr>
        <p:xfrm>
          <a:off x="5149272" y="1564794"/>
          <a:ext cx="6696364" cy="37969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43238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02" y="272154"/>
            <a:ext cx="3547389" cy="642246"/>
          </a:xfrm>
        </p:spPr>
        <p:txBody>
          <a:bodyPr/>
          <a:lstStyle/>
          <a:p>
            <a:r>
              <a:rPr kumimoji="1" lang="zh-CN" altLang="en-US" dirty="0" smtClean="0"/>
              <a:t>模块化 </a:t>
            </a:r>
            <a:r>
              <a:rPr kumimoji="1" lang="en-US" altLang="zh-CN" dirty="0" smtClean="0"/>
              <a:t>&amp;</a:t>
            </a:r>
            <a:r>
              <a:rPr kumimoji="1" lang="zh-CN" altLang="en-US" dirty="0" smtClean="0"/>
              <a:t> 容器化</a:t>
            </a:r>
            <a:endParaRPr kumimoji="1" lang="zh-CN" altLang="en-US" dirty="0"/>
          </a:p>
        </p:txBody>
      </p:sp>
      <p:graphicFrame>
        <p:nvGraphicFramePr>
          <p:cNvPr id="3" name="图表 2"/>
          <p:cNvGraphicFramePr/>
          <p:nvPr>
            <p:extLst>
              <p:ext uri="{D42A27DB-BD31-4B8C-83A1-F6EECF244321}">
                <p14:modId xmlns:p14="http://schemas.microsoft.com/office/powerpoint/2010/main" val="847296211"/>
              </p:ext>
            </p:extLst>
          </p:nvPr>
        </p:nvGraphicFramePr>
        <p:xfrm>
          <a:off x="1129475" y="1230305"/>
          <a:ext cx="9344561" cy="5336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56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066" y="258299"/>
            <a:ext cx="3076333" cy="628391"/>
          </a:xfrm>
        </p:spPr>
        <p:txBody>
          <a:bodyPr>
            <a:normAutofit/>
          </a:bodyPr>
          <a:lstStyle/>
          <a:p>
            <a:r>
              <a:rPr kumimoji="1" lang="zh-CN" altLang="en-US" dirty="0" smtClean="0"/>
              <a:t>页面路由</a:t>
            </a:r>
            <a:endParaRPr kumimoji="1" lang="zh-CN" altLang="en-US" dirty="0"/>
          </a:p>
        </p:txBody>
      </p:sp>
      <p:graphicFrame>
        <p:nvGraphicFramePr>
          <p:cNvPr id="4" name="图表 3"/>
          <p:cNvGraphicFramePr/>
          <p:nvPr>
            <p:extLst>
              <p:ext uri="{D42A27DB-BD31-4B8C-83A1-F6EECF244321}">
                <p14:modId xmlns:p14="http://schemas.microsoft.com/office/powerpoint/2010/main" val="1145179402"/>
              </p:ext>
            </p:extLst>
          </p:nvPr>
        </p:nvGraphicFramePr>
        <p:xfrm>
          <a:off x="636152" y="1744903"/>
          <a:ext cx="5128493" cy="4281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表 4"/>
          <p:cNvGraphicFramePr/>
          <p:nvPr>
            <p:extLst>
              <p:ext uri="{D42A27DB-BD31-4B8C-83A1-F6EECF244321}">
                <p14:modId xmlns:p14="http://schemas.microsoft.com/office/powerpoint/2010/main" val="1359056137"/>
              </p:ext>
            </p:extLst>
          </p:nvPr>
        </p:nvGraphicFramePr>
        <p:xfrm>
          <a:off x="5764645" y="1744903"/>
          <a:ext cx="5906655" cy="4364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表 6"/>
          <p:cNvGraphicFramePr/>
          <p:nvPr>
            <p:extLst>
              <p:ext uri="{D42A27DB-BD31-4B8C-83A1-F6EECF244321}">
                <p14:modId xmlns:p14="http://schemas.microsoft.com/office/powerpoint/2010/main" val="1306868064"/>
              </p:ext>
            </p:extLst>
          </p:nvPr>
        </p:nvGraphicFramePr>
        <p:xfrm>
          <a:off x="6443518" y="-180879"/>
          <a:ext cx="4548909" cy="24807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92561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2248"/>
            <a:ext cx="2396836" cy="743716"/>
          </a:xfrm>
        </p:spPr>
        <p:txBody>
          <a:bodyPr/>
          <a:lstStyle/>
          <a:p>
            <a:r>
              <a:rPr kumimoji="1" lang="zh-CN" altLang="en-US" dirty="0" smtClean="0"/>
              <a:t>数读</a:t>
            </a:r>
            <a:endParaRPr kumimoji="1" lang="zh-CN" altLang="en-US" dirty="0"/>
          </a:p>
        </p:txBody>
      </p:sp>
      <p:sp>
        <p:nvSpPr>
          <p:cNvPr id="4" name="Rectangle 4"/>
          <p:cNvSpPr>
            <a:spLocks noChangeArrowheads="1"/>
          </p:cNvSpPr>
          <p:nvPr/>
        </p:nvSpPr>
        <p:spPr bwMode="auto">
          <a:xfrm>
            <a:off x="0" y="10945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1.主页左右上下滑动效果，上下滑动收放菜单，显示收缩咨询内容。</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ndParaRPr>
          </a:p>
        </p:txBody>
      </p:sp>
      <p:pic>
        <p:nvPicPr>
          <p:cNvPr id="102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118" y="2116859"/>
            <a:ext cx="2552700" cy="4025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818" y="2116859"/>
            <a:ext cx="2603500" cy="402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850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2073" y="2116859"/>
            <a:ext cx="2601948" cy="402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1245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5975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12" y="189026"/>
            <a:ext cx="2258915" cy="766937"/>
          </a:xfrm>
        </p:spPr>
        <p:txBody>
          <a:bodyPr/>
          <a:lstStyle/>
          <a:p>
            <a:r>
              <a:rPr kumimoji="1" lang="zh-CN" altLang="en-US" dirty="0" smtClean="0"/>
              <a:t>数读</a:t>
            </a:r>
            <a:endParaRPr kumimoji="1" lang="zh-CN" altLang="en-US" dirty="0"/>
          </a:p>
        </p:txBody>
      </p:sp>
      <p:sp>
        <p:nvSpPr>
          <p:cNvPr id="4" name="Rectangle 3"/>
          <p:cNvSpPr>
            <a:spLocks noChangeArrowheads="1"/>
          </p:cNvSpPr>
          <p:nvPr/>
        </p:nvSpPr>
        <p:spPr bwMode="auto">
          <a:xfrm>
            <a:off x="161013" y="1055361"/>
            <a:ext cx="3147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2.收藏以及内容</a:t>
            </a:r>
            <a:r>
              <a:rPr kumimoji="0" lang="zh-CN" altLang="zh-CN" sz="1800" b="0" i="0" u="none" strike="noStrike" cap="none" normalizeH="0" baseline="0" dirty="0" smtClean="0">
                <a:ln>
                  <a:noFill/>
                </a:ln>
                <a:solidFill>
                  <a:schemeClr val="tx1"/>
                </a:solidFill>
                <a:effectLst/>
                <a:latin typeface="Arial" charset="0"/>
              </a:rPr>
              <a:t>回顾</a:t>
            </a:r>
            <a:r>
              <a:rPr kumimoji="0" lang="zh-CN" altLang="en-US" sz="1800" b="0" i="0" u="none" strike="noStrike" cap="none" normalizeH="0" baseline="0" dirty="0" smtClean="0">
                <a:ln>
                  <a:noFill/>
                </a:ln>
                <a:solidFill>
                  <a:schemeClr val="tx1"/>
                </a:solidFill>
                <a:effectLst/>
                <a:latin typeface="Arial" charset="0"/>
              </a:rPr>
              <a:t>以及搜索</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ndParaRPr>
          </a:p>
        </p:txBody>
      </p:sp>
      <p:pic>
        <p:nvPicPr>
          <p:cNvPr id="2050" name="图片 46" descr="../../Downloads/Screenshot_20170521-1039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237" y="1510145"/>
            <a:ext cx="28575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57" descr="../../Downloads/Screenshot_20170521-1039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737" y="1510145"/>
            <a:ext cx="2850572" cy="50648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228437" y="11455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670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19753"/>
            <a:ext cx="2590799" cy="794647"/>
          </a:xfrm>
        </p:spPr>
        <p:txBody>
          <a:bodyPr/>
          <a:lstStyle/>
          <a:p>
            <a:r>
              <a:rPr kumimoji="1" lang="zh-CN" altLang="en-US" dirty="0" smtClean="0"/>
              <a:t>数读</a:t>
            </a:r>
            <a:endParaRPr kumimoji="1" lang="zh-CN" altLang="en-US" dirty="0"/>
          </a:p>
        </p:txBody>
      </p:sp>
      <p:sp>
        <p:nvSpPr>
          <p:cNvPr id="4" name="Rectangle 3"/>
          <p:cNvSpPr>
            <a:spLocks noChangeArrowheads="1"/>
          </p:cNvSpPr>
          <p:nvPr/>
        </p:nvSpPr>
        <p:spPr bwMode="auto">
          <a:xfrm>
            <a:off x="96982"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3.手表端表盘以及简单阅读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ndParaRPr>
          </a:p>
        </p:txBody>
      </p:sp>
      <p:pic>
        <p:nvPicPr>
          <p:cNvPr id="3074" name="图片 62" descr="../../Downloads/IMG_02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64" descr="../../Downloads/IMG_02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528" y="1981200"/>
            <a:ext cx="3390900"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7124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354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screen"/>
          <a:srcRect/>
          <a:stretch>
            <a:fillRect/>
          </a:stretch>
        </p:blipFill>
        <p:spPr>
          <a:xfrm>
            <a:off x="3215640" y="184150"/>
            <a:ext cx="5760720" cy="6489700"/>
          </a:xfrm>
          <a:prstGeom prst="rect">
            <a:avLst/>
          </a:prstGeom>
          <a:noFill/>
          <a:ln>
            <a:noFill/>
          </a:ln>
        </p:spPr>
      </p:pic>
      <p:sp>
        <p:nvSpPr>
          <p:cNvPr id="3" name="标题 1"/>
          <p:cNvSpPr>
            <a:spLocks noGrp="1"/>
          </p:cNvSpPr>
          <p:nvPr>
            <p:ph type="title"/>
          </p:nvPr>
        </p:nvSpPr>
        <p:spPr>
          <a:xfrm>
            <a:off x="0" y="212248"/>
            <a:ext cx="2396836" cy="743716"/>
          </a:xfrm>
        </p:spPr>
        <p:txBody>
          <a:bodyPr>
            <a:normAutofit fontScale="90000"/>
          </a:bodyPr>
          <a:lstStyle/>
          <a:p>
            <a:r>
              <a:rPr kumimoji="1" lang="zh-CN" altLang="en-US" dirty="0" smtClean="0"/>
              <a:t>案例</a:t>
            </a:r>
            <a:r>
              <a:rPr kumimoji="1" lang="zh-CN" altLang="en-US" dirty="0" smtClean="0"/>
              <a:t>实践</a:t>
            </a:r>
            <a:r>
              <a:rPr kumimoji="1" lang="en-US" altLang="zh-CN" dirty="0" smtClean="0"/>
              <a:t>-UML</a:t>
            </a:r>
            <a:endParaRPr kumimoji="1" lang="zh-CN" altLang="en-US" dirty="0"/>
          </a:p>
        </p:txBody>
      </p:sp>
    </p:spTree>
    <p:extLst>
      <p:ext uri="{BB962C8B-B14F-4D97-AF65-F5344CB8AC3E}">
        <p14:creationId xmlns:p14="http://schemas.microsoft.com/office/powerpoint/2010/main" val="41501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案例总结</a:t>
            </a:r>
            <a:endParaRPr kumimoji="1" lang="zh-CN" altLang="en-US" dirty="0"/>
          </a:p>
        </p:txBody>
      </p:sp>
      <p:sp>
        <p:nvSpPr>
          <p:cNvPr id="3" name="内容占位符 2"/>
          <p:cNvSpPr>
            <a:spLocks noGrp="1"/>
          </p:cNvSpPr>
          <p:nvPr>
            <p:ph sz="quarter" idx="13"/>
          </p:nvPr>
        </p:nvSpPr>
        <p:spPr/>
        <p:txBody>
          <a:bodyPr>
            <a:normAutofit fontScale="85000" lnSpcReduction="20000"/>
          </a:bodyPr>
          <a:lstStyle/>
          <a:p>
            <a:r>
              <a:rPr lang="zh-CN" altLang="zh-CN" dirty="0"/>
              <a:t>首先整个架构无论是从业务单元的切割，还是业务流程的分层来说，都变得无比</a:t>
            </a:r>
            <a:r>
              <a:rPr lang="zh-CN" altLang="zh-CN" dirty="0" smtClean="0"/>
              <a:t>清晰</a:t>
            </a:r>
            <a:r>
              <a:rPr lang="zh-CN" altLang="en-US" dirty="0"/>
              <a:t>。</a:t>
            </a:r>
            <a:endParaRPr lang="zh-CN" altLang="zh-CN" dirty="0"/>
          </a:p>
          <a:p>
            <a:r>
              <a:rPr lang="zh-CN" altLang="zh-CN" dirty="0" smtClean="0"/>
              <a:t>可读性</a:t>
            </a:r>
            <a:r>
              <a:rPr lang="zh-CN" altLang="zh-CN" dirty="0"/>
              <a:t>上，刚接手这个项目，先去看整体架构说明文档，了解具体业务的话，直接找到协议层，整个业务流程可以通过各层接口看的一清二楚。</a:t>
            </a:r>
          </a:p>
          <a:p>
            <a:r>
              <a:rPr lang="zh-CN" altLang="zh-CN" dirty="0" smtClean="0"/>
              <a:t>可</a:t>
            </a:r>
            <a:r>
              <a:rPr lang="zh-CN" altLang="zh-CN" dirty="0"/>
              <a:t>测试性，合理的分层和组件化，再加上</a:t>
            </a:r>
            <a:r>
              <a:rPr lang="en-US" altLang="zh-CN" dirty="0"/>
              <a:t> DI</a:t>
            </a:r>
            <a:r>
              <a:rPr lang="zh-CN" altLang="zh-CN" dirty="0"/>
              <a:t>，让单元测试变的轻松有条理，我们直接找到</a:t>
            </a:r>
            <a:r>
              <a:rPr lang="en-US" altLang="zh-CN" dirty="0"/>
              <a:t> DI </a:t>
            </a:r>
            <a:r>
              <a:rPr lang="zh-CN" altLang="zh-CN" dirty="0"/>
              <a:t>的依赖图换成测试依赖，而不必在业务代码中东翻西找。</a:t>
            </a:r>
          </a:p>
          <a:p>
            <a:r>
              <a:rPr lang="zh-CN" altLang="zh-CN" dirty="0" smtClean="0"/>
              <a:t>可</a:t>
            </a:r>
            <a:r>
              <a:rPr lang="zh-CN" altLang="zh-CN" dirty="0"/>
              <a:t>扩展性上，高可重用用的组件化架构使得添加业务仅仅只需要实现几个接口和业务流程。</a:t>
            </a:r>
          </a:p>
          <a:p>
            <a:r>
              <a:rPr lang="zh-CN" altLang="zh-CN" dirty="0" smtClean="0"/>
              <a:t>鲁棒性</a:t>
            </a:r>
            <a:r>
              <a:rPr lang="zh-CN" altLang="zh-CN" dirty="0"/>
              <a:t>上，由于健壮的异常处理，数读重构之后几乎没有发生未捕获的异常造成的</a:t>
            </a:r>
            <a:r>
              <a:rPr lang="en-US" altLang="zh-CN" dirty="0"/>
              <a:t> App Crash </a:t>
            </a:r>
            <a:r>
              <a:rPr lang="zh-CN" altLang="zh-CN" dirty="0"/>
              <a:t>现象。统一的异常收集帮助产品更好的监控</a:t>
            </a:r>
            <a:r>
              <a:rPr lang="en-US" altLang="zh-CN" dirty="0"/>
              <a:t> App </a:t>
            </a:r>
            <a:r>
              <a:rPr lang="zh-CN" altLang="zh-CN" dirty="0"/>
              <a:t>的运行健康。</a:t>
            </a:r>
          </a:p>
          <a:p>
            <a:r>
              <a:rPr lang="zh-CN" altLang="zh-CN" dirty="0" smtClean="0"/>
              <a:t>总</a:t>
            </a:r>
            <a:r>
              <a:rPr lang="zh-CN" altLang="zh-CN" dirty="0"/>
              <a:t>的来说，重构之后的数读</a:t>
            </a:r>
            <a:r>
              <a:rPr lang="en-US" altLang="zh-CN" dirty="0"/>
              <a:t> App </a:t>
            </a:r>
            <a:r>
              <a:rPr lang="zh-CN" altLang="zh-CN" dirty="0"/>
              <a:t>拥有清晰健壮并且可伸缩的架构，无论是各个方面都远远优于原来的版本。</a:t>
            </a:r>
          </a:p>
          <a:p>
            <a:endParaRPr kumimoji="1" lang="zh-CN" altLang="en-US" dirty="0"/>
          </a:p>
        </p:txBody>
      </p:sp>
    </p:spTree>
    <p:extLst>
      <p:ext uri="{BB962C8B-B14F-4D97-AF65-F5344CB8AC3E}">
        <p14:creationId xmlns:p14="http://schemas.microsoft.com/office/powerpoint/2010/main" val="201741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3634473" cy="616516"/>
          </a:xfrm>
        </p:spPr>
        <p:txBody>
          <a:bodyPr>
            <a:normAutofit/>
          </a:bodyPr>
          <a:lstStyle/>
          <a:p>
            <a:r>
              <a:rPr kumimoji="1" lang="zh-CN" altLang="en-US" dirty="0" smtClean="0"/>
              <a:t>架构需求分析</a:t>
            </a:r>
            <a:endParaRPr kumimoji="1"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0691"/>
            <a:ext cx="12192000" cy="5087309"/>
          </a:xfrm>
          <a:prstGeom prst="rect">
            <a:avLst/>
          </a:prstGeom>
        </p:spPr>
      </p:pic>
    </p:spTree>
    <p:extLst>
      <p:ext uri="{BB962C8B-B14F-4D97-AF65-F5344CB8AC3E}">
        <p14:creationId xmlns:p14="http://schemas.microsoft.com/office/powerpoint/2010/main" val="127699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3634473" cy="616516"/>
          </a:xfrm>
        </p:spPr>
        <p:txBody>
          <a:bodyPr>
            <a:normAutofit/>
          </a:bodyPr>
          <a:lstStyle/>
          <a:p>
            <a:r>
              <a:rPr kumimoji="1" lang="zh-CN" altLang="en-US" dirty="0" smtClean="0"/>
              <a:t>架构需求分析</a:t>
            </a:r>
            <a:endParaRPr kumimoji="1" lang="zh-CN" altLang="en-US" dirty="0"/>
          </a:p>
        </p:txBody>
      </p:sp>
      <p:graphicFrame>
        <p:nvGraphicFramePr>
          <p:cNvPr id="3" name="图表 2"/>
          <p:cNvGraphicFramePr/>
          <p:nvPr>
            <p:extLst>
              <p:ext uri="{D42A27DB-BD31-4B8C-83A1-F6EECF244321}">
                <p14:modId xmlns:p14="http://schemas.microsoft.com/office/powerpoint/2010/main" val="1447684935"/>
              </p:ext>
            </p:extLst>
          </p:nvPr>
        </p:nvGraphicFramePr>
        <p:xfrm>
          <a:off x="1990437" y="113530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16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103150"/>
            <a:ext cx="3634473" cy="616516"/>
          </a:xfrm>
        </p:spPr>
        <p:txBody>
          <a:bodyPr>
            <a:normAutofit/>
          </a:bodyPr>
          <a:lstStyle/>
          <a:p>
            <a:r>
              <a:rPr kumimoji="1" lang="zh-CN" altLang="en-US" dirty="0" smtClean="0"/>
              <a:t>架构特性</a:t>
            </a:r>
            <a:endParaRPr kumimoji="1" lang="zh-CN" altLang="en-US" dirty="0"/>
          </a:p>
        </p:txBody>
      </p:sp>
      <p:graphicFrame>
        <p:nvGraphicFramePr>
          <p:cNvPr id="5" name="图表 4"/>
          <p:cNvGraphicFramePr/>
          <p:nvPr>
            <p:extLst>
              <p:ext uri="{D42A27DB-BD31-4B8C-83A1-F6EECF244321}">
                <p14:modId xmlns:p14="http://schemas.microsoft.com/office/powerpoint/2010/main" val="383129159"/>
              </p:ext>
            </p:extLst>
          </p:nvPr>
        </p:nvGraphicFramePr>
        <p:xfrm>
          <a:off x="1616364" y="169344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87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7879"/>
            <a:ext cx="2423191" cy="664018"/>
          </a:xfrm>
        </p:spPr>
        <p:txBody>
          <a:bodyPr/>
          <a:lstStyle/>
          <a:p>
            <a:r>
              <a:rPr kumimoji="1" lang="zh-CN" altLang="en-US" smtClean="0"/>
              <a:t>架构图</a:t>
            </a:r>
            <a:endParaRPr kumimoji="1" lang="zh-CN" altLang="en-US"/>
          </a:p>
        </p:txBody>
      </p:sp>
      <p:pic>
        <p:nvPicPr>
          <p:cNvPr id="4" name="图片 3" descr="../../Downloads/架构图.png"/>
          <p:cNvPicPr/>
          <p:nvPr/>
        </p:nvPicPr>
        <p:blipFill>
          <a:blip r:embed="rId2"/>
          <a:srcRect/>
          <a:stretch>
            <a:fillRect/>
          </a:stretch>
        </p:blipFill>
        <p:spPr>
          <a:xfrm>
            <a:off x="3101014" y="463138"/>
            <a:ext cx="6042986" cy="6394862"/>
          </a:xfrm>
          <a:prstGeom prst="rect">
            <a:avLst/>
          </a:prstGeom>
          <a:noFill/>
          <a:ln>
            <a:noFill/>
          </a:ln>
        </p:spPr>
      </p:pic>
    </p:spTree>
    <p:extLst>
      <p:ext uri="{BB962C8B-B14F-4D97-AF65-F5344CB8AC3E}">
        <p14:creationId xmlns:p14="http://schemas.microsoft.com/office/powerpoint/2010/main" val="1370840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258" y="191005"/>
            <a:ext cx="2387565" cy="687769"/>
          </a:xfrm>
        </p:spPr>
        <p:txBody>
          <a:bodyPr>
            <a:normAutofit fontScale="90000"/>
          </a:bodyPr>
          <a:lstStyle/>
          <a:p>
            <a:r>
              <a:rPr kumimoji="1" lang="zh-CN" altLang="en-US" dirty="0" smtClean="0"/>
              <a:t>架构分层</a:t>
            </a:r>
            <a:r>
              <a:rPr kumimoji="1" lang="en-US" altLang="zh-CN" dirty="0" smtClean="0"/>
              <a:t>(MVP)</a:t>
            </a:r>
            <a:endParaRPr kumimoji="1" lang="zh-CN" altLang="en-US" dirty="0"/>
          </a:p>
        </p:txBody>
      </p:sp>
      <p:graphicFrame>
        <p:nvGraphicFramePr>
          <p:cNvPr id="4" name="图表 3"/>
          <p:cNvGraphicFramePr/>
          <p:nvPr>
            <p:extLst>
              <p:ext uri="{D42A27DB-BD31-4B8C-83A1-F6EECF244321}">
                <p14:modId xmlns:p14="http://schemas.microsoft.com/office/powerpoint/2010/main" val="818737610"/>
              </p:ext>
            </p:extLst>
          </p:nvPr>
        </p:nvGraphicFramePr>
        <p:xfrm>
          <a:off x="820717" y="2014076"/>
          <a:ext cx="4202545" cy="3626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直线箭头连接符 9"/>
          <p:cNvCxnSpPr/>
          <p:nvPr/>
        </p:nvCxnSpPr>
        <p:spPr>
          <a:xfrm>
            <a:off x="3301341" y="2521138"/>
            <a:ext cx="1104405" cy="22088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1836717" y="5133305"/>
            <a:ext cx="2165267" cy="158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图表 8"/>
          <p:cNvGraphicFramePr/>
          <p:nvPr>
            <p:extLst>
              <p:ext uri="{D42A27DB-BD31-4B8C-83A1-F6EECF244321}">
                <p14:modId xmlns:p14="http://schemas.microsoft.com/office/powerpoint/2010/main" val="168431950"/>
              </p:ext>
            </p:extLst>
          </p:nvPr>
        </p:nvGraphicFramePr>
        <p:xfrm>
          <a:off x="5832103" y="1947553"/>
          <a:ext cx="5057570" cy="3693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文本框 10"/>
          <p:cNvSpPr txBox="1"/>
          <p:nvPr/>
        </p:nvSpPr>
        <p:spPr>
          <a:xfrm>
            <a:off x="9452758" y="2014076"/>
            <a:ext cx="843148" cy="369332"/>
          </a:xfrm>
          <a:prstGeom prst="rect">
            <a:avLst/>
          </a:prstGeom>
          <a:noFill/>
        </p:spPr>
        <p:txBody>
          <a:bodyPr wrap="square" rtlCol="0">
            <a:spAutoFit/>
          </a:bodyPr>
          <a:lstStyle/>
          <a:p>
            <a:r>
              <a:rPr kumimoji="1" lang="en-US" altLang="zh-CN" dirty="0" smtClean="0"/>
              <a:t>View</a:t>
            </a:r>
            <a:endParaRPr kumimoji="1" lang="zh-CN" altLang="en-US" dirty="0"/>
          </a:p>
        </p:txBody>
      </p:sp>
      <p:sp>
        <p:nvSpPr>
          <p:cNvPr id="13" name="右大括号 12"/>
          <p:cNvSpPr/>
          <p:nvPr/>
        </p:nvSpPr>
        <p:spPr>
          <a:xfrm>
            <a:off x="9452758" y="3420093"/>
            <a:ext cx="415637" cy="7362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p:cNvSpPr txBox="1"/>
          <p:nvPr/>
        </p:nvSpPr>
        <p:spPr>
          <a:xfrm>
            <a:off x="9452757" y="2638099"/>
            <a:ext cx="1080655" cy="369332"/>
          </a:xfrm>
          <a:prstGeom prst="rect">
            <a:avLst/>
          </a:prstGeom>
          <a:noFill/>
        </p:spPr>
        <p:txBody>
          <a:bodyPr wrap="square" rtlCol="0">
            <a:spAutoFit/>
          </a:bodyPr>
          <a:lstStyle/>
          <a:p>
            <a:r>
              <a:rPr kumimoji="1" lang="en-US" altLang="zh-CN" smtClean="0"/>
              <a:t>presenter</a:t>
            </a:r>
            <a:endParaRPr kumimoji="1" lang="zh-CN" altLang="en-US" dirty="0"/>
          </a:p>
        </p:txBody>
      </p:sp>
      <p:sp>
        <p:nvSpPr>
          <p:cNvPr id="16" name="文本框 15"/>
          <p:cNvSpPr txBox="1"/>
          <p:nvPr/>
        </p:nvSpPr>
        <p:spPr>
          <a:xfrm>
            <a:off x="10070275" y="3645725"/>
            <a:ext cx="819398" cy="369332"/>
          </a:xfrm>
          <a:prstGeom prst="rect">
            <a:avLst/>
          </a:prstGeom>
          <a:noFill/>
        </p:spPr>
        <p:txBody>
          <a:bodyPr wrap="square" rtlCol="0">
            <a:spAutoFit/>
          </a:bodyPr>
          <a:lstStyle/>
          <a:p>
            <a:r>
              <a:rPr kumimoji="1" lang="en-US" altLang="zh-CN" dirty="0" smtClean="0"/>
              <a:t>Model</a:t>
            </a:r>
            <a:endParaRPr kumimoji="1" lang="zh-CN" altLang="en-US" dirty="0"/>
          </a:p>
        </p:txBody>
      </p:sp>
      <p:sp>
        <p:nvSpPr>
          <p:cNvPr id="17" name="文本框 16"/>
          <p:cNvSpPr txBox="1"/>
          <p:nvPr/>
        </p:nvSpPr>
        <p:spPr>
          <a:xfrm>
            <a:off x="9417131" y="4417622"/>
            <a:ext cx="1116281" cy="380010"/>
          </a:xfrm>
          <a:prstGeom prst="rect">
            <a:avLst/>
          </a:prstGeom>
          <a:noFill/>
        </p:spPr>
        <p:txBody>
          <a:bodyPr wrap="square" rtlCol="0">
            <a:spAutoFit/>
          </a:bodyPr>
          <a:lstStyle/>
          <a:p>
            <a:r>
              <a:rPr kumimoji="1" lang="en-US" altLang="zh-CN" smtClean="0"/>
              <a:t>presenter</a:t>
            </a:r>
            <a:endParaRPr kumimoji="1" lang="zh-CN" altLang="en-US" dirty="0"/>
          </a:p>
        </p:txBody>
      </p:sp>
      <p:sp>
        <p:nvSpPr>
          <p:cNvPr id="18" name="文本框 17"/>
          <p:cNvSpPr txBox="1"/>
          <p:nvPr/>
        </p:nvSpPr>
        <p:spPr>
          <a:xfrm>
            <a:off x="9452757" y="5236989"/>
            <a:ext cx="1080655" cy="369332"/>
          </a:xfrm>
          <a:prstGeom prst="rect">
            <a:avLst/>
          </a:prstGeom>
          <a:noFill/>
        </p:spPr>
        <p:txBody>
          <a:bodyPr wrap="square" rtlCol="0">
            <a:spAutoFit/>
          </a:bodyPr>
          <a:lstStyle/>
          <a:p>
            <a:r>
              <a:rPr kumimoji="1" lang="en-US" altLang="zh-CN" smtClean="0"/>
              <a:t>View</a:t>
            </a:r>
            <a:endParaRPr kumimoji="1" lang="zh-CN" altLang="en-US" dirty="0"/>
          </a:p>
        </p:txBody>
      </p:sp>
    </p:spTree>
    <p:extLst>
      <p:ext uri="{BB962C8B-B14F-4D97-AF65-F5344CB8AC3E}">
        <p14:creationId xmlns:p14="http://schemas.microsoft.com/office/powerpoint/2010/main" val="49342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258" y="191005"/>
            <a:ext cx="2387565" cy="687769"/>
          </a:xfrm>
        </p:spPr>
        <p:txBody>
          <a:bodyPr>
            <a:normAutofit fontScale="90000"/>
          </a:bodyPr>
          <a:lstStyle/>
          <a:p>
            <a:r>
              <a:rPr kumimoji="1" lang="zh-CN" altLang="en-US" dirty="0" smtClean="0"/>
              <a:t>架构分层</a:t>
            </a:r>
            <a:r>
              <a:rPr kumimoji="1" lang="en-US" altLang="zh-CN" dirty="0" smtClean="0"/>
              <a:t>(MVP)</a:t>
            </a:r>
            <a:endParaRPr kumimoji="1" lang="zh-CN" altLang="en-US" dirty="0"/>
          </a:p>
        </p:txBody>
      </p:sp>
      <p:graphicFrame>
        <p:nvGraphicFramePr>
          <p:cNvPr id="3" name="图表 2"/>
          <p:cNvGraphicFramePr/>
          <p:nvPr>
            <p:extLst>
              <p:ext uri="{D42A27DB-BD31-4B8C-83A1-F6EECF244321}">
                <p14:modId xmlns:p14="http://schemas.microsoft.com/office/powerpoint/2010/main" val="1387847513"/>
              </p:ext>
            </p:extLst>
          </p:nvPr>
        </p:nvGraphicFramePr>
        <p:xfrm>
          <a:off x="457859" y="1610315"/>
          <a:ext cx="5456052" cy="4624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表 5"/>
          <p:cNvGraphicFramePr/>
          <p:nvPr>
            <p:extLst>
              <p:ext uri="{D42A27DB-BD31-4B8C-83A1-F6EECF244321}">
                <p14:modId xmlns:p14="http://schemas.microsoft.com/office/powerpoint/2010/main" val="438106060"/>
              </p:ext>
            </p:extLst>
          </p:nvPr>
        </p:nvGraphicFramePr>
        <p:xfrm>
          <a:off x="6497121" y="1527189"/>
          <a:ext cx="4867564" cy="4291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文本框 6"/>
          <p:cNvSpPr txBox="1"/>
          <p:nvPr/>
        </p:nvSpPr>
        <p:spPr>
          <a:xfrm>
            <a:off x="6508997" y="973777"/>
            <a:ext cx="1827481" cy="369332"/>
          </a:xfrm>
          <a:prstGeom prst="rect">
            <a:avLst/>
          </a:prstGeom>
          <a:noFill/>
        </p:spPr>
        <p:txBody>
          <a:bodyPr wrap="square" rtlCol="0">
            <a:spAutoFit/>
          </a:bodyPr>
          <a:lstStyle/>
          <a:p>
            <a:r>
              <a:rPr kumimoji="1" lang="zh-CN" altLang="en-US" dirty="0" smtClean="0"/>
              <a:t>流程封装</a:t>
            </a:r>
            <a:endParaRPr kumimoji="1" lang="zh-CN" altLang="en-US" dirty="0"/>
          </a:p>
        </p:txBody>
      </p:sp>
    </p:spTree>
    <p:extLst>
      <p:ext uri="{BB962C8B-B14F-4D97-AF65-F5344CB8AC3E}">
        <p14:creationId xmlns:p14="http://schemas.microsoft.com/office/powerpoint/2010/main" val="1422374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757" y="272153"/>
            <a:ext cx="1774007" cy="656101"/>
          </a:xfrm>
        </p:spPr>
        <p:txBody>
          <a:bodyPr/>
          <a:lstStyle/>
          <a:p>
            <a:r>
              <a:rPr kumimoji="1" lang="zh-CN" altLang="en-US" dirty="0" smtClean="0"/>
              <a:t>组件化</a:t>
            </a:r>
            <a:endParaRPr kumimoji="1" lang="zh-CN" altLang="en-US" dirty="0"/>
          </a:p>
        </p:txBody>
      </p:sp>
      <p:graphicFrame>
        <p:nvGraphicFramePr>
          <p:cNvPr id="4" name="图表 3"/>
          <p:cNvGraphicFramePr/>
          <p:nvPr>
            <p:extLst>
              <p:ext uri="{D42A27DB-BD31-4B8C-83A1-F6EECF244321}">
                <p14:modId xmlns:p14="http://schemas.microsoft.com/office/powerpoint/2010/main" val="1730975902"/>
              </p:ext>
            </p:extLst>
          </p:nvPr>
        </p:nvGraphicFramePr>
        <p:xfrm>
          <a:off x="3800761" y="1190721"/>
          <a:ext cx="7767785" cy="504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9462653" y="1579419"/>
            <a:ext cx="2770909" cy="369332"/>
          </a:xfrm>
          <a:prstGeom prst="rect">
            <a:avLst/>
          </a:prstGeom>
          <a:noFill/>
        </p:spPr>
        <p:txBody>
          <a:bodyPr wrap="square" rtlCol="0">
            <a:spAutoFit/>
          </a:bodyPr>
          <a:lstStyle/>
          <a:p>
            <a:r>
              <a:rPr kumimoji="1" lang="zh-CN" altLang="en-US" dirty="0" smtClean="0"/>
              <a:t>业务界面组件</a:t>
            </a:r>
            <a:r>
              <a:rPr kumimoji="1" lang="en-US" altLang="zh-CN" dirty="0" smtClean="0"/>
              <a:t>(MVP)</a:t>
            </a:r>
            <a:endParaRPr kumimoji="1" lang="zh-CN" altLang="en-US" dirty="0"/>
          </a:p>
        </p:txBody>
      </p:sp>
      <p:sp>
        <p:nvSpPr>
          <p:cNvPr id="7" name="文本框 6"/>
          <p:cNvSpPr txBox="1"/>
          <p:nvPr/>
        </p:nvSpPr>
        <p:spPr>
          <a:xfrm>
            <a:off x="10155379" y="2922216"/>
            <a:ext cx="2604655" cy="369332"/>
          </a:xfrm>
          <a:prstGeom prst="rect">
            <a:avLst/>
          </a:prstGeom>
          <a:noFill/>
        </p:spPr>
        <p:txBody>
          <a:bodyPr wrap="square" rtlCol="0">
            <a:spAutoFit/>
          </a:bodyPr>
          <a:lstStyle/>
          <a:p>
            <a:r>
              <a:rPr kumimoji="1" lang="zh-CN" altLang="en-US" dirty="0" smtClean="0"/>
              <a:t>服务组件</a:t>
            </a:r>
            <a:endParaRPr kumimoji="1" lang="zh-CN" altLang="en-US" dirty="0"/>
          </a:p>
        </p:txBody>
      </p:sp>
      <p:sp>
        <p:nvSpPr>
          <p:cNvPr id="8" name="文本框 7"/>
          <p:cNvSpPr txBox="1"/>
          <p:nvPr/>
        </p:nvSpPr>
        <p:spPr>
          <a:xfrm>
            <a:off x="10155379" y="3886200"/>
            <a:ext cx="2078183" cy="369332"/>
          </a:xfrm>
          <a:prstGeom prst="rect">
            <a:avLst/>
          </a:prstGeom>
          <a:noFill/>
        </p:spPr>
        <p:txBody>
          <a:bodyPr wrap="square" rtlCol="0">
            <a:spAutoFit/>
          </a:bodyPr>
          <a:lstStyle/>
          <a:p>
            <a:r>
              <a:rPr kumimoji="1" lang="zh-CN" altLang="en-US" dirty="0" smtClean="0"/>
              <a:t>业务 </a:t>
            </a:r>
            <a:r>
              <a:rPr kumimoji="1" lang="en-US" altLang="zh-CN" dirty="0" smtClean="0"/>
              <a:t>API</a:t>
            </a:r>
            <a:r>
              <a:rPr kumimoji="1" lang="zh-CN" altLang="en-US" dirty="0" smtClean="0"/>
              <a:t> 组件</a:t>
            </a:r>
            <a:endParaRPr kumimoji="1" lang="zh-CN" altLang="en-US" dirty="0"/>
          </a:p>
        </p:txBody>
      </p:sp>
      <p:sp>
        <p:nvSpPr>
          <p:cNvPr id="9" name="文本框 8"/>
          <p:cNvSpPr txBox="1"/>
          <p:nvPr/>
        </p:nvSpPr>
        <p:spPr>
          <a:xfrm>
            <a:off x="9658926" y="5444837"/>
            <a:ext cx="2078182" cy="369332"/>
          </a:xfrm>
          <a:prstGeom prst="rect">
            <a:avLst/>
          </a:prstGeom>
          <a:noFill/>
        </p:spPr>
        <p:txBody>
          <a:bodyPr wrap="square" rtlCol="0">
            <a:spAutoFit/>
          </a:bodyPr>
          <a:lstStyle/>
          <a:p>
            <a:r>
              <a:rPr kumimoji="1" lang="zh-CN" altLang="en-US" dirty="0" smtClean="0"/>
              <a:t>全局公共组件</a:t>
            </a:r>
            <a:endParaRPr kumimoji="1" lang="zh-CN" altLang="en-US" dirty="0"/>
          </a:p>
        </p:txBody>
      </p:sp>
      <p:graphicFrame>
        <p:nvGraphicFramePr>
          <p:cNvPr id="10" name="图表 9"/>
          <p:cNvGraphicFramePr/>
          <p:nvPr>
            <p:extLst>
              <p:ext uri="{D42A27DB-BD31-4B8C-83A1-F6EECF244321}">
                <p14:modId xmlns:p14="http://schemas.microsoft.com/office/powerpoint/2010/main" val="1325240101"/>
              </p:ext>
            </p:extLst>
          </p:nvPr>
        </p:nvGraphicFramePr>
        <p:xfrm>
          <a:off x="503069" y="1503542"/>
          <a:ext cx="4470713" cy="44954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文本框 10"/>
          <p:cNvSpPr txBox="1"/>
          <p:nvPr/>
        </p:nvSpPr>
        <p:spPr>
          <a:xfrm>
            <a:off x="2022764" y="947022"/>
            <a:ext cx="1233054" cy="400110"/>
          </a:xfrm>
          <a:prstGeom prst="rect">
            <a:avLst/>
          </a:prstGeom>
          <a:noFill/>
        </p:spPr>
        <p:txBody>
          <a:bodyPr wrap="square" rtlCol="0">
            <a:spAutoFit/>
          </a:bodyPr>
          <a:lstStyle/>
          <a:p>
            <a:r>
              <a:rPr kumimoji="1" lang="zh-CN" altLang="en-US" sz="2000" b="1" dirty="0" smtClean="0"/>
              <a:t>依赖管理</a:t>
            </a:r>
            <a:endParaRPr kumimoji="1" lang="zh-CN" altLang="en-US" sz="2000" b="1" dirty="0"/>
          </a:p>
        </p:txBody>
      </p:sp>
      <p:sp>
        <p:nvSpPr>
          <p:cNvPr id="12" name="文本框 11"/>
          <p:cNvSpPr txBox="1"/>
          <p:nvPr/>
        </p:nvSpPr>
        <p:spPr>
          <a:xfrm>
            <a:off x="6913418" y="400148"/>
            <a:ext cx="2189018" cy="400110"/>
          </a:xfrm>
          <a:prstGeom prst="rect">
            <a:avLst/>
          </a:prstGeom>
          <a:noFill/>
        </p:spPr>
        <p:txBody>
          <a:bodyPr wrap="square" rtlCol="0">
            <a:spAutoFit/>
          </a:bodyPr>
          <a:lstStyle/>
          <a:p>
            <a:r>
              <a:rPr kumimoji="1" lang="zh-CN" altLang="en-US" sz="2000" dirty="0" smtClean="0">
                <a:ln w="0"/>
                <a:effectLst>
                  <a:outerShdw blurRad="38100" dist="19050" dir="2700000" algn="tl" rotWithShape="0">
                    <a:schemeClr val="dk1">
                      <a:alpha val="40000"/>
                    </a:schemeClr>
                  </a:outerShdw>
                </a:effectLst>
              </a:rPr>
              <a:t>包含关系</a:t>
            </a:r>
            <a:endParaRPr kumimoji="1" lang="zh-CN" alt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2231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48757" y="221673"/>
            <a:ext cx="2452879" cy="637309"/>
          </a:xfrm>
        </p:spPr>
        <p:txBody>
          <a:bodyPr>
            <a:normAutofit/>
          </a:bodyPr>
          <a:lstStyle/>
          <a:p>
            <a:r>
              <a:rPr kumimoji="1" lang="zh-CN" altLang="en-US" dirty="0" smtClean="0"/>
              <a:t>组件化</a:t>
            </a:r>
            <a:endParaRPr kumimoji="1" lang="zh-CN" altLang="en-US" dirty="0"/>
          </a:p>
        </p:txBody>
      </p:sp>
      <p:graphicFrame>
        <p:nvGraphicFramePr>
          <p:cNvPr id="8" name="图表 7"/>
          <p:cNvGraphicFramePr/>
          <p:nvPr>
            <p:extLst>
              <p:ext uri="{D42A27DB-BD31-4B8C-83A1-F6EECF244321}">
                <p14:modId xmlns:p14="http://schemas.microsoft.com/office/powerpoint/2010/main" val="1224747184"/>
              </p:ext>
            </p:extLst>
          </p:nvPr>
        </p:nvGraphicFramePr>
        <p:xfrm>
          <a:off x="701964" y="2423776"/>
          <a:ext cx="4216400" cy="313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p:cNvSpPr txBox="1"/>
          <p:nvPr/>
        </p:nvSpPr>
        <p:spPr>
          <a:xfrm>
            <a:off x="701964" y="1676400"/>
            <a:ext cx="1847272" cy="400110"/>
          </a:xfrm>
          <a:prstGeom prst="rect">
            <a:avLst/>
          </a:prstGeom>
          <a:noFill/>
        </p:spPr>
        <p:txBody>
          <a:bodyPr wrap="square" rtlCol="0">
            <a:spAutoFit/>
          </a:bodyPr>
          <a:lstStyle/>
          <a:p>
            <a:r>
              <a:rPr kumimoji="1" lang="zh-CN" altLang="en-US" sz="2000" b="1" dirty="0" smtClean="0"/>
              <a:t>生命周期管理</a:t>
            </a:r>
            <a:endParaRPr kumimoji="1" lang="zh-CN" altLang="en-US" sz="2000" b="1" dirty="0"/>
          </a:p>
        </p:txBody>
      </p:sp>
      <p:sp>
        <p:nvSpPr>
          <p:cNvPr id="10" name="文本框 9"/>
          <p:cNvSpPr txBox="1"/>
          <p:nvPr/>
        </p:nvSpPr>
        <p:spPr>
          <a:xfrm>
            <a:off x="7366001" y="1676400"/>
            <a:ext cx="1847272" cy="400110"/>
          </a:xfrm>
          <a:prstGeom prst="rect">
            <a:avLst/>
          </a:prstGeom>
          <a:noFill/>
        </p:spPr>
        <p:txBody>
          <a:bodyPr wrap="square" rtlCol="0">
            <a:spAutoFit/>
          </a:bodyPr>
          <a:lstStyle/>
          <a:p>
            <a:r>
              <a:rPr kumimoji="1" lang="zh-CN" altLang="en-US" sz="2000" b="1" dirty="0" smtClean="0"/>
              <a:t>组件管理器</a:t>
            </a:r>
            <a:endParaRPr kumimoji="1" lang="zh-CN" altLang="en-US" sz="2000" b="1" dirty="0"/>
          </a:p>
        </p:txBody>
      </p:sp>
      <p:sp>
        <p:nvSpPr>
          <p:cNvPr id="11" name="框架 10"/>
          <p:cNvSpPr/>
          <p:nvPr/>
        </p:nvSpPr>
        <p:spPr>
          <a:xfrm>
            <a:off x="7010401" y="4558145"/>
            <a:ext cx="4724399" cy="9975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11"/>
          <p:cNvSpPr txBox="1"/>
          <p:nvPr/>
        </p:nvSpPr>
        <p:spPr>
          <a:xfrm>
            <a:off x="7176656" y="4687577"/>
            <a:ext cx="3103418" cy="369332"/>
          </a:xfrm>
          <a:prstGeom prst="rect">
            <a:avLst/>
          </a:prstGeom>
          <a:noFill/>
        </p:spPr>
        <p:txBody>
          <a:bodyPr wrap="square" rtlCol="0">
            <a:spAutoFit/>
          </a:bodyPr>
          <a:lstStyle/>
          <a:p>
            <a:r>
              <a:rPr kumimoji="1" lang="en-US" altLang="zh-CN" smtClean="0"/>
              <a:t>ComponentManager</a:t>
            </a:r>
            <a:endParaRPr kumimoji="1" lang="zh-CN" altLang="en-US" dirty="0"/>
          </a:p>
        </p:txBody>
      </p:sp>
      <p:sp>
        <p:nvSpPr>
          <p:cNvPr id="13" name="框架 12"/>
          <p:cNvSpPr/>
          <p:nvPr/>
        </p:nvSpPr>
        <p:spPr>
          <a:xfrm>
            <a:off x="7883236" y="2729345"/>
            <a:ext cx="3034146" cy="5541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文本框 15"/>
          <p:cNvSpPr txBox="1"/>
          <p:nvPr/>
        </p:nvSpPr>
        <p:spPr>
          <a:xfrm>
            <a:off x="7904018" y="2821770"/>
            <a:ext cx="1648691" cy="369332"/>
          </a:xfrm>
          <a:prstGeom prst="rect">
            <a:avLst/>
          </a:prstGeom>
          <a:noFill/>
        </p:spPr>
        <p:txBody>
          <a:bodyPr wrap="square" rtlCol="0">
            <a:spAutoFit/>
          </a:bodyPr>
          <a:lstStyle/>
          <a:p>
            <a:r>
              <a:rPr kumimoji="1" lang="en-US" altLang="zh-CN" dirty="0" smtClean="0"/>
              <a:t>App</a:t>
            </a:r>
            <a:r>
              <a:rPr kumimoji="1" lang="zh-CN" altLang="en-US" dirty="0" smtClean="0"/>
              <a:t> 层</a:t>
            </a:r>
            <a:endParaRPr kumimoji="1" lang="zh-CN" altLang="en-US" dirty="0"/>
          </a:p>
        </p:txBody>
      </p:sp>
      <p:cxnSp>
        <p:nvCxnSpPr>
          <p:cNvPr id="18" name="直线箭头连接符 17"/>
          <p:cNvCxnSpPr/>
          <p:nvPr/>
        </p:nvCxnSpPr>
        <p:spPr>
          <a:xfrm>
            <a:off x="8289637" y="3283527"/>
            <a:ext cx="0" cy="1274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线箭头连接符 18"/>
          <p:cNvCxnSpPr/>
          <p:nvPr/>
        </p:nvCxnSpPr>
        <p:spPr>
          <a:xfrm>
            <a:off x="9213273" y="3283527"/>
            <a:ext cx="0" cy="1274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7569201" y="3793443"/>
            <a:ext cx="822035" cy="369332"/>
          </a:xfrm>
          <a:prstGeom prst="rect">
            <a:avLst/>
          </a:prstGeom>
          <a:noFill/>
        </p:spPr>
        <p:txBody>
          <a:bodyPr wrap="square" rtlCol="0">
            <a:spAutoFit/>
          </a:bodyPr>
          <a:lstStyle/>
          <a:p>
            <a:r>
              <a:rPr kumimoji="1" lang="zh-CN" altLang="en-US" smtClean="0"/>
              <a:t>注册</a:t>
            </a:r>
            <a:endParaRPr kumimoji="1" lang="zh-CN" altLang="en-US"/>
          </a:p>
        </p:txBody>
      </p:sp>
      <p:sp>
        <p:nvSpPr>
          <p:cNvPr id="21" name="文本框 20"/>
          <p:cNvSpPr txBox="1"/>
          <p:nvPr/>
        </p:nvSpPr>
        <p:spPr>
          <a:xfrm>
            <a:off x="9222512" y="3793443"/>
            <a:ext cx="822035" cy="369332"/>
          </a:xfrm>
          <a:prstGeom prst="rect">
            <a:avLst/>
          </a:prstGeom>
          <a:noFill/>
        </p:spPr>
        <p:txBody>
          <a:bodyPr wrap="square" rtlCol="0">
            <a:spAutoFit/>
          </a:bodyPr>
          <a:lstStyle/>
          <a:p>
            <a:r>
              <a:rPr kumimoji="1" lang="zh-CN" altLang="en-US" dirty="0" smtClean="0"/>
              <a:t>注销</a:t>
            </a:r>
            <a:endParaRPr kumimoji="1" lang="zh-CN" altLang="en-US" dirty="0"/>
          </a:p>
        </p:txBody>
      </p:sp>
      <p:sp>
        <p:nvSpPr>
          <p:cNvPr id="22" name="云形 21"/>
          <p:cNvSpPr/>
          <p:nvPr/>
        </p:nvSpPr>
        <p:spPr>
          <a:xfrm>
            <a:off x="9656618" y="4747764"/>
            <a:ext cx="1870364" cy="61829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9961418" y="4911635"/>
            <a:ext cx="1330037" cy="369332"/>
          </a:xfrm>
          <a:prstGeom prst="rect">
            <a:avLst/>
          </a:prstGeom>
          <a:noFill/>
        </p:spPr>
        <p:txBody>
          <a:bodyPr wrap="square" rtlCol="0">
            <a:spAutoFit/>
          </a:bodyPr>
          <a:lstStyle/>
          <a:p>
            <a:r>
              <a:rPr kumimoji="1" lang="en-US" altLang="zh-CN" dirty="0" err="1" smtClean="0"/>
              <a:t>EventHub</a:t>
            </a:r>
            <a:endParaRPr kumimoji="1" lang="zh-CN" altLang="en-US" dirty="0"/>
          </a:p>
        </p:txBody>
      </p:sp>
      <p:sp>
        <p:nvSpPr>
          <p:cNvPr id="24" name="上箭头 23"/>
          <p:cNvSpPr/>
          <p:nvPr/>
        </p:nvSpPr>
        <p:spPr>
          <a:xfrm>
            <a:off x="10492515" y="3296640"/>
            <a:ext cx="221671" cy="14642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0658769" y="3654943"/>
            <a:ext cx="757382" cy="646331"/>
          </a:xfrm>
          <a:prstGeom prst="rect">
            <a:avLst/>
          </a:prstGeom>
          <a:noFill/>
        </p:spPr>
        <p:txBody>
          <a:bodyPr wrap="square" rtlCol="0">
            <a:spAutoFit/>
          </a:bodyPr>
          <a:lstStyle/>
          <a:p>
            <a:r>
              <a:rPr kumimoji="1" lang="zh-CN" altLang="en-US" smtClean="0"/>
              <a:t>事件广播</a:t>
            </a:r>
            <a:endParaRPr kumimoji="1" lang="zh-CN" altLang="en-US" dirty="0"/>
          </a:p>
        </p:txBody>
      </p:sp>
    </p:spTree>
    <p:extLst>
      <p:ext uri="{BB962C8B-B14F-4D97-AF65-F5344CB8AC3E}">
        <p14:creationId xmlns:p14="http://schemas.microsoft.com/office/powerpoint/2010/main" val="148168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1965</TotalTime>
  <Words>769</Words>
  <Application>Microsoft Macintosh PowerPoint</Application>
  <PresentationFormat>宽屏</PresentationFormat>
  <Paragraphs>168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Tw Cen MT</vt:lpstr>
      <vt:lpstr>宋体</vt:lpstr>
      <vt:lpstr>Arial</vt:lpstr>
      <vt:lpstr>水滴</vt:lpstr>
      <vt:lpstr>基于 MVP 的 Android App 架构设计与案例分析</vt:lpstr>
      <vt:lpstr>架构需求分析</vt:lpstr>
      <vt:lpstr>架构需求分析</vt:lpstr>
      <vt:lpstr>架构特性</vt:lpstr>
      <vt:lpstr>架构图</vt:lpstr>
      <vt:lpstr>架构分层(MVP)</vt:lpstr>
      <vt:lpstr>架构分层(MVP)</vt:lpstr>
      <vt:lpstr>组件化</vt:lpstr>
      <vt:lpstr>组件化</vt:lpstr>
      <vt:lpstr>AOP</vt:lpstr>
      <vt:lpstr>事件驱动</vt:lpstr>
      <vt:lpstr>依赖注入</vt:lpstr>
      <vt:lpstr>模块化 &amp; 容器化</vt:lpstr>
      <vt:lpstr>页面路由</vt:lpstr>
      <vt:lpstr>数读</vt:lpstr>
      <vt:lpstr>数读</vt:lpstr>
      <vt:lpstr>数读</vt:lpstr>
      <vt:lpstr>案例实践-UML</vt:lpstr>
      <vt:lpstr>案例总结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 MVP 的 Android App 架构设计与案例分析</dc:title>
  <dc:creator>Microsoft Office 用户</dc:creator>
  <cp:lastModifiedBy>Microsoft Office 用户</cp:lastModifiedBy>
  <cp:revision>45</cp:revision>
  <dcterms:created xsi:type="dcterms:W3CDTF">2017-05-26T16:30:02Z</dcterms:created>
  <dcterms:modified xsi:type="dcterms:W3CDTF">2017-05-31T11:10:52Z</dcterms:modified>
</cp:coreProperties>
</file>