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7DEB-27E0-BD4A-B367-6296BDD90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23381-F000-C1E1-62E3-A48CB4221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4E33-70D4-2D02-416E-86F9C6A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B452-9306-632B-B438-AD3F1A5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B934-C858-0FF1-AC81-32327F5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9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5F6D-3E3E-090E-7EE3-AAEA094B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9198-520B-6C01-9985-BF2F8479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85C3-1C9E-4945-E6DE-02BCB03B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6DFA-5E46-489C-F2F7-AC5A9E3D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7540-5C7A-3E6C-39A7-1691A79E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0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69A22-4864-A63E-70F9-FFA12A348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2B754-7D0A-8046-2C5A-EA94503E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C637-A854-93C9-B641-2710C4F2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9BEB-7E60-0C0E-A57F-EDFAC242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CF0B9-E69D-C01A-59D2-427183F4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3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CEF-FFEB-25F4-902D-F3013FF4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12C7-5198-6DBB-B6DD-08B58C93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C941-FB91-7FA0-B657-C19A8F6F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F096-3CB1-8D0C-8CD2-BB6E5A5D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19BA-93BA-09D2-1A3A-B56F7CB3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4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9815-308C-9765-CF16-11C69305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068-CE88-9DB5-BBA0-3B612D9B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F155-0CFE-A2C9-D6A5-1C242118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2595-F292-0B49-6B92-A61787D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58A4-1DD6-CD7C-A4A1-EFFF7227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3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BFDB-9790-BCDF-4A00-A955BD03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B03F-C3E2-09BD-B7B3-0D54D8A4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A1AA-7B1D-0A42-1C1D-247514D8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EB1D-150E-B093-D2FF-F3356444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9971-0D7C-A052-A315-33FB97A1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6D1D-511F-A5F7-CA4B-AF340C4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1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E9BD-3D45-477B-6F05-6757C889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4961-7FA7-2B3A-B07F-8C97881B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F373C-4BBF-132E-11BB-C710E76F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1C311-3ED5-E933-E76D-8A6BB4A1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A438B-742C-3915-AE65-66E8EA5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BA085-A50B-BB7E-19AC-B99F3020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D367C-CB1D-AF61-117B-C448F20C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F5F6-E158-E4E5-6883-BEA9CB6F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3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914F-EA9D-A6E7-82DE-E9EA6A48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503CA-7EB9-69D5-372D-8FA91F3D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A74AE-420A-70BC-D1A0-3B900AB4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F3230-9FAE-36A0-0604-592E7BB1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5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91847-E486-93A7-1DD9-B18763B7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F1F9E-3F07-FCFF-B654-1AA99855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3AC5-6F40-CB55-3260-3AC1729E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49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AA83-B921-DE5A-28D9-E41D7B00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E1BC-6B20-6769-3E23-EAE6E316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E8B36-91DD-B865-773F-085038CC8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181DD-27A6-4679-1D38-4BA5DFD2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7041-6EE8-208C-62E3-A0680A9A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DF78-C4B2-598D-B33B-6804397C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13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D715-48B7-DAD2-A9DE-CF8C35B3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4971-2CD6-8912-51FA-7897EA3FF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8C851-A154-5524-6C00-37B2F798D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427EA-3B95-AB4F-5D11-BA284A00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56229-2B17-3CE7-65B4-E4752315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777F-ED10-920F-603E-4320B7A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26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CAA5-8839-8EB8-94DA-855D2A7C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F1D7-99F6-99F4-ADF4-73B077D7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7CB1-9647-E032-DD1E-B842A1A86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3CB2-A9DB-4AF8-B8EB-8796A2432C0A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3B51-DF02-65A3-3F18-E5C3F9F7D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3EE3-1D1C-3A01-17F3-3A421718B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544B-A295-4899-9D93-1B791569D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0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3839-1E14-3D95-5158-7B2AC724F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736" y="1950499"/>
            <a:ext cx="9144000" cy="2387600"/>
          </a:xfrm>
        </p:spPr>
        <p:txBody>
          <a:bodyPr/>
          <a:lstStyle/>
          <a:p>
            <a:r>
              <a:rPr lang="en-CA" dirty="0"/>
              <a:t>Bench Test of </a:t>
            </a:r>
            <a:br>
              <a:rPr lang="en-CA" dirty="0"/>
            </a:br>
            <a:r>
              <a:rPr lang="en-CA" dirty="0" err="1"/>
              <a:t>AlpacaPi</a:t>
            </a:r>
            <a:r>
              <a:rPr lang="en-CA" dirty="0"/>
              <a:t> ROR Controller</a:t>
            </a:r>
          </a:p>
        </p:txBody>
      </p:sp>
    </p:spTree>
    <p:extLst>
      <p:ext uri="{BB962C8B-B14F-4D97-AF65-F5344CB8AC3E}">
        <p14:creationId xmlns:p14="http://schemas.microsoft.com/office/powerpoint/2010/main" val="249182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DB6-9806-4033-D694-6B651E9D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the 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CF4A-A4BF-50F2-1227-AD6196E3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Roof State: Roof Closed</a:t>
            </a:r>
          </a:p>
          <a:p>
            <a:pPr lvl="1"/>
            <a:r>
              <a:rPr lang="en-CA" sz="2200" dirty="0"/>
              <a:t>Closed Sensor Closed (GPIO 6), </a:t>
            </a:r>
          </a:p>
          <a:p>
            <a:pPr lvl="1"/>
            <a:r>
              <a:rPr lang="en-CA" sz="2200" dirty="0"/>
              <a:t>Open Sensor Open (GPIO 5),</a:t>
            </a:r>
          </a:p>
          <a:p>
            <a:pPr lvl="1"/>
            <a:r>
              <a:rPr lang="en-CA" sz="2200" dirty="0"/>
              <a:t>Close Shutter indicates “Open Shutter”</a:t>
            </a:r>
          </a:p>
          <a:p>
            <a:pPr lvl="1"/>
            <a:r>
              <a:rPr lang="en-CA" sz="2200" dirty="0"/>
              <a:t>Shutter Position indicates “Closed”.</a:t>
            </a:r>
          </a:p>
          <a:p>
            <a:endParaRPr lang="en-CA" dirty="0"/>
          </a:p>
          <a:p>
            <a:r>
              <a:rPr lang="en-CA" dirty="0"/>
              <a:t>Sequel of Events: </a:t>
            </a:r>
          </a:p>
          <a:p>
            <a:pPr lvl="1"/>
            <a:r>
              <a:rPr lang="en-CA" sz="2200" dirty="0"/>
              <a:t>Push Shutter Button and roof is in transient</a:t>
            </a:r>
          </a:p>
          <a:p>
            <a:pPr lvl="2"/>
            <a:r>
              <a:rPr lang="en-CA" sz="1900" dirty="0"/>
              <a:t>Open Shutter button will gray out</a:t>
            </a:r>
          </a:p>
          <a:p>
            <a:pPr lvl="2"/>
            <a:r>
              <a:rPr lang="en-CA" sz="1900" dirty="0"/>
              <a:t>Closed Sensor contacts will open</a:t>
            </a:r>
          </a:p>
          <a:p>
            <a:pPr lvl="2"/>
            <a:r>
              <a:rPr lang="en-CA" sz="1900" dirty="0"/>
              <a:t>Open Sensor contacts will remains open</a:t>
            </a:r>
          </a:p>
          <a:p>
            <a:pPr lvl="2"/>
            <a:r>
              <a:rPr lang="en-CA" sz="1900" dirty="0"/>
              <a:t>Should say Slewing until Open Relay is fully open</a:t>
            </a:r>
          </a:p>
          <a:p>
            <a:pPr lvl="1"/>
            <a:r>
              <a:rPr lang="en-CA" sz="2300" dirty="0"/>
              <a:t>Roof Full Closed</a:t>
            </a:r>
          </a:p>
          <a:p>
            <a:pPr lvl="2"/>
            <a:r>
              <a:rPr lang="en-CA" sz="1900" dirty="0"/>
              <a:t>Open Relay contact will close</a:t>
            </a:r>
          </a:p>
          <a:p>
            <a:pPr lvl="2"/>
            <a:r>
              <a:rPr lang="en-CA" sz="1900" dirty="0"/>
              <a:t>Close Relay contacts will remain open</a:t>
            </a:r>
          </a:p>
          <a:p>
            <a:pPr lvl="2"/>
            <a:r>
              <a:rPr lang="en-CA" sz="1900" dirty="0"/>
              <a:t>Shutter button will switch to “Close Shutter”</a:t>
            </a:r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48C1D-D160-E456-CE07-5D60B2E2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10" y="819261"/>
            <a:ext cx="1593757" cy="1877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FA329-BCF9-D443-3AB2-2B0D00AE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927" y="681037"/>
            <a:ext cx="2829437" cy="2116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9790E-D868-7DE5-306D-9836EACABFF4}"/>
              </a:ext>
            </a:extLst>
          </p:cNvPr>
          <p:cNvSpPr txBox="1"/>
          <p:nvPr/>
        </p:nvSpPr>
        <p:spPr>
          <a:xfrm>
            <a:off x="8233257" y="819261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697A4-48F3-D30C-FCDA-4F4F4D4E1459}"/>
              </a:ext>
            </a:extLst>
          </p:cNvPr>
          <p:cNvSpPr txBox="1"/>
          <p:nvPr/>
        </p:nvSpPr>
        <p:spPr>
          <a:xfrm>
            <a:off x="8233256" y="2332336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GPIO6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C36DDE9-BA42-EB6A-3901-9C72E243E5F9}"/>
              </a:ext>
            </a:extLst>
          </p:cNvPr>
          <p:cNvSpPr/>
          <p:nvPr/>
        </p:nvSpPr>
        <p:spPr>
          <a:xfrm>
            <a:off x="10131777" y="3544711"/>
            <a:ext cx="1450624" cy="903111"/>
          </a:xfrm>
          <a:prstGeom prst="borderCallout1">
            <a:avLst>
              <a:gd name="adj1" fmla="val -1250"/>
              <a:gd name="adj2" fmla="val 47958"/>
              <a:gd name="adj3" fmla="val -80172"/>
              <a:gd name="adj4" fmla="val 46982"/>
            </a:avLst>
          </a:prstGeom>
          <a:noFill/>
          <a:ln w="19050">
            <a:headEnd type="none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35867-BFB6-E623-3BAC-56BF5854E589}"/>
              </a:ext>
            </a:extLst>
          </p:cNvPr>
          <p:cNvSpPr txBox="1"/>
          <p:nvPr/>
        </p:nvSpPr>
        <p:spPr>
          <a:xfrm>
            <a:off x="10131777" y="3678128"/>
            <a:ext cx="153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GPIOs are backwards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2904EA-2B8A-786C-B067-CAA2DEAD1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75" y="2676804"/>
            <a:ext cx="1609981" cy="2077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9208DD-02ED-09E3-1432-BC11E933B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400" y="4671527"/>
            <a:ext cx="1533755" cy="19648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A5B80F-CE9F-17B5-8FEC-E4FCCDC21D2E}"/>
              </a:ext>
            </a:extLst>
          </p:cNvPr>
          <p:cNvSpPr txBox="1"/>
          <p:nvPr/>
        </p:nvSpPr>
        <p:spPr>
          <a:xfrm>
            <a:off x="8277155" y="4306810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1D1B0-AD37-018A-7982-C0DCC7D45F29}"/>
              </a:ext>
            </a:extLst>
          </p:cNvPr>
          <p:cNvSpPr txBox="1"/>
          <p:nvPr/>
        </p:nvSpPr>
        <p:spPr>
          <a:xfrm>
            <a:off x="8277155" y="6344923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580DB8-45ED-CE3E-2456-126E9964AA4A}"/>
              </a:ext>
            </a:extLst>
          </p:cNvPr>
          <p:cNvSpPr txBox="1"/>
          <p:nvPr/>
        </p:nvSpPr>
        <p:spPr>
          <a:xfrm>
            <a:off x="8255206" y="2616945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D70C3-AA8E-16F7-C6F9-53B510BDA2DF}"/>
              </a:ext>
            </a:extLst>
          </p:cNvPr>
          <p:cNvSpPr txBox="1"/>
          <p:nvPr/>
        </p:nvSpPr>
        <p:spPr>
          <a:xfrm>
            <a:off x="8233256" y="4663917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GPIO5</a:t>
            </a:r>
          </a:p>
        </p:txBody>
      </p:sp>
    </p:spTree>
    <p:extLst>
      <p:ext uri="{BB962C8B-B14F-4D97-AF65-F5344CB8AC3E}">
        <p14:creationId xmlns:p14="http://schemas.microsoft.com/office/powerpoint/2010/main" val="89129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DB6-9806-4033-D694-6B651E9D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the 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CF4A-A4BF-50F2-1227-AD6196E3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Roof State: Roof Open</a:t>
            </a:r>
          </a:p>
          <a:p>
            <a:pPr lvl="1"/>
            <a:r>
              <a:rPr lang="en-CA" sz="2200" dirty="0"/>
              <a:t>Closed Sensor open (GPIO 6), </a:t>
            </a:r>
          </a:p>
          <a:p>
            <a:pPr lvl="1"/>
            <a:r>
              <a:rPr lang="en-CA" sz="2200" dirty="0"/>
              <a:t>Open Sensor closed (GPIO 5),</a:t>
            </a:r>
          </a:p>
          <a:p>
            <a:pPr lvl="1"/>
            <a:r>
              <a:rPr lang="en-CA" sz="2200" dirty="0"/>
              <a:t>Close Shutter indicates “Close Shutter”</a:t>
            </a:r>
          </a:p>
          <a:p>
            <a:pPr lvl="1"/>
            <a:r>
              <a:rPr lang="en-CA" sz="2200" dirty="0"/>
              <a:t>Shutter Position indicates “Open”.</a:t>
            </a:r>
          </a:p>
          <a:p>
            <a:endParaRPr lang="en-CA" dirty="0"/>
          </a:p>
          <a:p>
            <a:r>
              <a:rPr lang="en-CA" dirty="0"/>
              <a:t>Sequel of Events: </a:t>
            </a:r>
          </a:p>
          <a:p>
            <a:pPr lvl="1"/>
            <a:r>
              <a:rPr lang="en-CA" sz="2200" dirty="0"/>
              <a:t>Push Shutter Button and roof is in transient</a:t>
            </a:r>
          </a:p>
          <a:p>
            <a:pPr lvl="2"/>
            <a:r>
              <a:rPr lang="en-CA" sz="1900" dirty="0"/>
              <a:t>Close Shutter button will gray out</a:t>
            </a:r>
          </a:p>
          <a:p>
            <a:pPr lvl="2"/>
            <a:r>
              <a:rPr lang="en-CA" sz="1900" dirty="0"/>
              <a:t>Open Sensor contacts will open</a:t>
            </a:r>
          </a:p>
          <a:p>
            <a:pPr lvl="2"/>
            <a:r>
              <a:rPr lang="en-CA" sz="1900" dirty="0"/>
              <a:t>Close Sensor contacts will remains open</a:t>
            </a:r>
          </a:p>
          <a:p>
            <a:pPr lvl="2"/>
            <a:r>
              <a:rPr lang="en-CA" sz="1900" dirty="0"/>
              <a:t>Should say Slewing until Closed Relay is fully open</a:t>
            </a:r>
          </a:p>
          <a:p>
            <a:pPr lvl="1"/>
            <a:r>
              <a:rPr lang="en-CA" sz="2300" dirty="0"/>
              <a:t>Roof Full Closed</a:t>
            </a:r>
          </a:p>
          <a:p>
            <a:pPr lvl="2"/>
            <a:r>
              <a:rPr lang="en-CA" sz="1900" dirty="0"/>
              <a:t>Close Relay contact will close</a:t>
            </a:r>
          </a:p>
          <a:p>
            <a:pPr lvl="2"/>
            <a:r>
              <a:rPr lang="en-CA" sz="1900" dirty="0"/>
              <a:t>Open Relay contacts will remain open</a:t>
            </a:r>
          </a:p>
          <a:p>
            <a:pPr lvl="2"/>
            <a:r>
              <a:rPr lang="en-CA" sz="1900" dirty="0"/>
              <a:t>Shutter button will switch to “Open Shutter”</a:t>
            </a:r>
          </a:p>
          <a:p>
            <a:pPr lvl="2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FA329-BCF9-D443-3AB2-2B0D00AE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927" y="681037"/>
            <a:ext cx="2829437" cy="2116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9790E-D868-7DE5-306D-9836EACABFF4}"/>
              </a:ext>
            </a:extLst>
          </p:cNvPr>
          <p:cNvSpPr txBox="1"/>
          <p:nvPr/>
        </p:nvSpPr>
        <p:spPr>
          <a:xfrm>
            <a:off x="8277156" y="305109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697A4-48F3-D30C-FCDA-4F4F4D4E1459}"/>
              </a:ext>
            </a:extLst>
          </p:cNvPr>
          <p:cNvSpPr txBox="1"/>
          <p:nvPr/>
        </p:nvSpPr>
        <p:spPr>
          <a:xfrm>
            <a:off x="8277155" y="2105773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GPIO6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C36DDE9-BA42-EB6A-3901-9C72E243E5F9}"/>
              </a:ext>
            </a:extLst>
          </p:cNvPr>
          <p:cNvSpPr/>
          <p:nvPr/>
        </p:nvSpPr>
        <p:spPr>
          <a:xfrm>
            <a:off x="10131777" y="3544711"/>
            <a:ext cx="1450624" cy="903111"/>
          </a:xfrm>
          <a:prstGeom prst="borderCallout1">
            <a:avLst>
              <a:gd name="adj1" fmla="val -1250"/>
              <a:gd name="adj2" fmla="val 47958"/>
              <a:gd name="adj3" fmla="val -80172"/>
              <a:gd name="adj4" fmla="val 46982"/>
            </a:avLst>
          </a:prstGeom>
          <a:noFill/>
          <a:ln w="19050">
            <a:headEnd type="none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35867-BFB6-E623-3BAC-56BF5854E589}"/>
              </a:ext>
            </a:extLst>
          </p:cNvPr>
          <p:cNvSpPr txBox="1"/>
          <p:nvPr/>
        </p:nvSpPr>
        <p:spPr>
          <a:xfrm>
            <a:off x="10131777" y="3678128"/>
            <a:ext cx="153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GPIOs are backwards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2904EA-2B8A-786C-B067-CAA2DEAD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75" y="2676804"/>
            <a:ext cx="1609981" cy="2077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A8F569-434B-5A10-26E1-A5A8286A7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97" y="367914"/>
            <a:ext cx="1754959" cy="2077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76E204-A60B-4455-670A-082A43A1D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75" y="4655075"/>
            <a:ext cx="1621428" cy="207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610E6-59D8-231D-DDFE-C99967DE0D2E}"/>
              </a:ext>
            </a:extLst>
          </p:cNvPr>
          <p:cNvSpPr txBox="1"/>
          <p:nvPr/>
        </p:nvSpPr>
        <p:spPr>
          <a:xfrm>
            <a:off x="8288603" y="4309322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C354C-8B93-FFC7-F2E3-C74D95C2CF56}"/>
              </a:ext>
            </a:extLst>
          </p:cNvPr>
          <p:cNvSpPr txBox="1"/>
          <p:nvPr/>
        </p:nvSpPr>
        <p:spPr>
          <a:xfrm>
            <a:off x="8288603" y="6414391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3BB5F-35F5-72B3-D8BF-17CB45C7FDF2}"/>
              </a:ext>
            </a:extLst>
          </p:cNvPr>
          <p:cNvSpPr txBox="1"/>
          <p:nvPr/>
        </p:nvSpPr>
        <p:spPr>
          <a:xfrm>
            <a:off x="8269357" y="2618440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A3473-4851-FB0D-A745-F11D390FA1AB}"/>
              </a:ext>
            </a:extLst>
          </p:cNvPr>
          <p:cNvSpPr txBox="1"/>
          <p:nvPr/>
        </p:nvSpPr>
        <p:spPr>
          <a:xfrm>
            <a:off x="8269358" y="4635835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GPIO5</a:t>
            </a:r>
          </a:p>
        </p:txBody>
      </p:sp>
    </p:spTree>
    <p:extLst>
      <p:ext uri="{BB962C8B-B14F-4D97-AF65-F5344CB8AC3E}">
        <p14:creationId xmlns:p14="http://schemas.microsoft.com/office/powerpoint/2010/main" val="244571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217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Bench Test of  AlpacaPi ROR Controller</vt:lpstr>
      <vt:lpstr>Opening the Roof</vt:lpstr>
      <vt:lpstr>Closing the 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 Test of  AlpacaPi ROR Controller</dc:title>
  <dc:creator>Steven Vezina</dc:creator>
  <cp:lastModifiedBy>Steven Vezina</cp:lastModifiedBy>
  <cp:revision>3</cp:revision>
  <dcterms:created xsi:type="dcterms:W3CDTF">2023-09-30T15:32:35Z</dcterms:created>
  <dcterms:modified xsi:type="dcterms:W3CDTF">2023-09-30T16:23:40Z</dcterms:modified>
</cp:coreProperties>
</file>