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B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192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&#1080;&#1079;&#1086;&#1073;&#1088;&#1072;&#1078;&#1077;&#1085;&#1080;&#1103;%20&#1076;&#1083;&#1103;%20&#1087;&#1088;&#1077;&#1079;&#1077;&#1090;&#1072;&#1094;&#1080;&#1080;/4.PN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&#1080;&#1079;&#1086;&#1073;&#1088;&#1072;&#1078;&#1077;&#1085;&#1080;&#1103;%20&#1076;&#1083;&#1103;%20&#1087;&#1088;&#1077;&#1079;&#1077;&#1090;&#1072;&#1094;&#1080;&#1080;/1.PNG" TargetMode="External"/><Relationship Id="rId1" Type="http://schemas.openxmlformats.org/officeDocument/2006/relationships/image" Target="../media/image4.png"/><Relationship Id="rId6" Type="http://schemas.openxmlformats.org/officeDocument/2006/relationships/hyperlink" Target="&#1080;&#1079;&#1086;&#1073;&#1088;&#1072;&#1078;&#1077;&#1085;&#1080;&#1103;%20&#1076;&#1083;&#1103;%20&#1087;&#1088;&#1077;&#1079;&#1077;&#1090;&#1072;&#1094;&#1080;&#1080;/3.PNG" TargetMode="External"/><Relationship Id="rId5" Type="http://schemas.openxmlformats.org/officeDocument/2006/relationships/image" Target="../media/image6.png"/><Relationship Id="rId4" Type="http://schemas.openxmlformats.org/officeDocument/2006/relationships/hyperlink" Target="&#1080;&#1079;&#1086;&#1073;&#1088;&#1072;&#1078;&#1077;&#1085;&#1080;&#1103;%20&#1076;&#1083;&#1103;%20&#1087;&#1088;&#1077;&#1079;&#1077;&#1090;&#1072;&#1094;&#1080;&#1080;/2.PNG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&#1075;&#1083;&#1072;&#1074;&#1085;&#1072;&#1103;.pdf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1080;&#1079;&#1086;&#1073;&#1088;&#1072;&#1078;&#1077;&#1085;&#1080;&#1103;%20&#1076;&#1083;&#1103;%20&#1087;&#1088;&#1077;&#1079;&#1077;&#1090;&#1072;&#1094;&#1080;&#1080;/6.PNG" TargetMode="External"/><Relationship Id="rId1" Type="http://schemas.openxmlformats.org/officeDocument/2006/relationships/image" Target="../media/image8.png"/><Relationship Id="rId4" Type="http://schemas.openxmlformats.org/officeDocument/2006/relationships/hyperlink" Target="&#1080;&#1079;&#1086;&#1073;&#1088;&#1072;&#1078;&#1077;&#1085;&#1080;&#1103;%20&#1076;&#1083;&#1103;%20&#1087;&#1088;&#1077;&#1079;&#1077;&#1090;&#1072;&#1094;&#1080;&#1080;/5.PNG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Catalog.pdf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&#1080;&#1079;&#1086;&#1073;&#1088;&#1072;&#1078;&#1077;&#1085;&#1080;&#1103;%20&#1076;&#1083;&#1103;%20&#1087;&#1088;&#1077;&#1079;&#1077;&#1090;&#1072;&#1094;&#1080;&#1080;/7.PNG" TargetMode="External"/><Relationship Id="rId1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Blog.pdf" TargetMode="Externa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&#1080;&#1079;&#1086;&#1073;&#1088;&#1072;&#1078;&#1077;&#1085;&#1080;&#1103;%20&#1076;&#1083;&#1103;%20&#1087;&#1088;&#1077;&#1079;&#1077;&#1090;&#1072;&#1094;&#1080;&#1080;/8.PNG" TargetMode="External"/><Relationship Id="rId1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hyperlink" Target="Contacts.pdf" TargetMode="External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hyperlink" Target="images/&#1084;&#1072;&#1082;&#1077;&#1090;%20&#1084;&#1077;&#1078;&#1089;&#1090;&#1088;&#1072;&#1085;&#1080;&#1095;&#1085;&#1086;&#1081;%20&#1087;&#1077;&#1088;&#1077;&#1093;&#1086;&#1076;&#1086;&#1074;.jpg" TargetMode="External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&#1075;&#1083;&#1072;&#1074;&#1085;&#1072;&#1103;.pdf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Catalog.pdf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hyperlink" Target="Blog.pdf" TargetMode="External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hyperlink" Target="Contacts.pdf" TargetMode="External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C82C4-E7A5-4ED4-965B-3B1E15798DA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01A117D-3A28-4D66-BAF5-A0086A125734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7F57584F-1574-43AF-B90D-F0B88D992169}" type="parTrans" cxnId="{69AA108F-3DA3-45AF-809E-895027803EBB}">
      <dgm:prSet/>
      <dgm:spPr/>
      <dgm:t>
        <a:bodyPr/>
        <a:lstStyle/>
        <a:p>
          <a:endParaRPr lang="ru-RU"/>
        </a:p>
      </dgm:t>
    </dgm:pt>
    <dgm:pt modelId="{D3582375-C281-486D-90C0-5435559E93B4}" type="sibTrans" cxnId="{69AA108F-3DA3-45AF-809E-895027803EBB}">
      <dgm:prSet/>
      <dgm:spPr/>
      <dgm:t>
        <a:bodyPr/>
        <a:lstStyle/>
        <a:p>
          <a:endParaRPr lang="ru-RU"/>
        </a:p>
      </dgm:t>
    </dgm:pt>
    <dgm:pt modelId="{FE3AE3F8-7D5A-453F-B68B-7568FE519B24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4C648963-B868-42C1-AC24-81FEFE91B72E}" type="parTrans" cxnId="{72A8C307-D2EB-4C43-9287-A30EA5202588}">
      <dgm:prSet/>
      <dgm:spPr/>
      <dgm:t>
        <a:bodyPr/>
        <a:lstStyle/>
        <a:p>
          <a:endParaRPr lang="ru-RU"/>
        </a:p>
      </dgm:t>
    </dgm:pt>
    <dgm:pt modelId="{473A3705-C1EA-402F-839C-F49FAE3EA8AD}" type="sibTrans" cxnId="{72A8C307-D2EB-4C43-9287-A30EA5202588}">
      <dgm:prSet/>
      <dgm:spPr/>
      <dgm:t>
        <a:bodyPr/>
        <a:lstStyle/>
        <a:p>
          <a:endParaRPr lang="ru-RU"/>
        </a:p>
      </dgm:t>
    </dgm:pt>
    <dgm:pt modelId="{76BC5B0D-1AA4-40A0-A8C9-CC5D471EE380}">
      <dgm:prSet/>
      <dgm:spPr>
        <a:blipFill rotWithShape="0">
          <a:blip xmlns:r="http://schemas.openxmlformats.org/officeDocument/2006/relationships" r:embed="rId5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file"/>
          </dgm14:cNvPr>
        </a:ext>
      </dgm:extLst>
    </dgm:pt>
    <dgm:pt modelId="{7885DCA1-0070-49D2-BAC4-B3504AA32402}" type="parTrans" cxnId="{4864CA08-7C37-4549-B645-4EE0BC3F1D79}">
      <dgm:prSet/>
      <dgm:spPr/>
      <dgm:t>
        <a:bodyPr/>
        <a:lstStyle/>
        <a:p>
          <a:endParaRPr lang="ru-RU"/>
        </a:p>
      </dgm:t>
    </dgm:pt>
    <dgm:pt modelId="{C749BFB3-C10F-4F88-8B21-E34601BF841E}" type="sibTrans" cxnId="{4864CA08-7C37-4549-B645-4EE0BC3F1D79}">
      <dgm:prSet/>
      <dgm:spPr/>
      <dgm:t>
        <a:bodyPr/>
        <a:lstStyle/>
        <a:p>
          <a:endParaRPr lang="ru-RU"/>
        </a:p>
      </dgm:t>
    </dgm:pt>
    <dgm:pt modelId="{53F00414-EC23-421D-BFFC-594A26745D1C}">
      <dgm:prSet/>
      <dgm:spPr>
        <a:blipFill rotWithShape="0">
          <a:blip xmlns:r="http://schemas.openxmlformats.org/officeDocument/2006/relationships" r:embed="rId7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8" action="ppaction://hlinkfile"/>
          </dgm14:cNvPr>
        </a:ext>
      </dgm:extLst>
    </dgm:pt>
    <dgm:pt modelId="{80AF217E-2FC2-4C8C-A249-407AB3A3FCE8}" type="parTrans" cxnId="{2E633D73-EDFA-442D-864D-B6F8EE2B51CB}">
      <dgm:prSet/>
      <dgm:spPr/>
      <dgm:t>
        <a:bodyPr/>
        <a:lstStyle/>
        <a:p>
          <a:endParaRPr lang="ru-RU"/>
        </a:p>
      </dgm:t>
    </dgm:pt>
    <dgm:pt modelId="{28AD96CD-6DE3-4FF0-89AA-08FE052CFE24}" type="sibTrans" cxnId="{2E633D73-EDFA-442D-864D-B6F8EE2B51CB}">
      <dgm:prSet/>
      <dgm:spPr/>
      <dgm:t>
        <a:bodyPr/>
        <a:lstStyle/>
        <a:p>
          <a:endParaRPr lang="ru-RU"/>
        </a:p>
      </dgm:t>
    </dgm:pt>
    <dgm:pt modelId="{9BA16693-26A8-46A4-80DB-803E972AD595}" type="pres">
      <dgm:prSet presAssocID="{8ABC82C4-E7A5-4ED4-965B-3B1E15798DA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74B79D4-7DB0-4EB7-981A-45D80A054308}" type="pres">
      <dgm:prSet presAssocID="{D01A117D-3A28-4D66-BAF5-A0086A125734}" presName="node" presStyleLbl="node1" presStyleIdx="0" presStyleCnt="4" custLinFactNeighborY="2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C5DC446-E6A4-46B9-8F0D-FA608039FDDE}" type="pres">
      <dgm:prSet presAssocID="{D3582375-C281-486D-90C0-5435559E93B4}" presName="sibTrans" presStyleCnt="0"/>
      <dgm:spPr/>
    </dgm:pt>
    <dgm:pt modelId="{135D03C0-9D28-4ED4-9D67-8E281CABAC56}" type="pres">
      <dgm:prSet presAssocID="{FE3AE3F8-7D5A-453F-B68B-7568FE519B2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FCC5092-0524-4ACD-8BCB-0737C960B712}" type="pres">
      <dgm:prSet presAssocID="{473A3705-C1EA-402F-839C-F49FAE3EA8AD}" presName="sibTrans" presStyleCnt="0"/>
      <dgm:spPr/>
    </dgm:pt>
    <dgm:pt modelId="{236FC2A2-C6F4-47F4-9CEB-037C4EA8F304}" type="pres">
      <dgm:prSet presAssocID="{76BC5B0D-1AA4-40A0-A8C9-CC5D471EE38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1C8A93-1B9F-4496-8DB5-A03C959C2D71}" type="pres">
      <dgm:prSet presAssocID="{C749BFB3-C10F-4F88-8B21-E34601BF841E}" presName="sibTrans" presStyleCnt="0"/>
      <dgm:spPr/>
    </dgm:pt>
    <dgm:pt modelId="{F46A3063-26FE-4E42-B026-6EC63038BBF0}" type="pres">
      <dgm:prSet presAssocID="{53F00414-EC23-421D-BFFC-594A26745D1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2A8C307-D2EB-4C43-9287-A30EA5202588}" srcId="{8ABC82C4-E7A5-4ED4-965B-3B1E15798DA3}" destId="{FE3AE3F8-7D5A-453F-B68B-7568FE519B24}" srcOrd="1" destOrd="0" parTransId="{4C648963-B868-42C1-AC24-81FEFE91B72E}" sibTransId="{473A3705-C1EA-402F-839C-F49FAE3EA8AD}"/>
    <dgm:cxn modelId="{7935A64A-0650-48C2-8F51-F98BC57DDC64}" type="presOf" srcId="{76BC5B0D-1AA4-40A0-A8C9-CC5D471EE380}" destId="{236FC2A2-C6F4-47F4-9CEB-037C4EA8F304}" srcOrd="0" destOrd="0" presId="urn:microsoft.com/office/officeart/2005/8/layout/default"/>
    <dgm:cxn modelId="{CECE0AED-1042-4A37-B331-EECBCAAB29A4}" type="presOf" srcId="{8ABC82C4-E7A5-4ED4-965B-3B1E15798DA3}" destId="{9BA16693-26A8-46A4-80DB-803E972AD595}" srcOrd="0" destOrd="0" presId="urn:microsoft.com/office/officeart/2005/8/layout/default"/>
    <dgm:cxn modelId="{69AA108F-3DA3-45AF-809E-895027803EBB}" srcId="{8ABC82C4-E7A5-4ED4-965B-3B1E15798DA3}" destId="{D01A117D-3A28-4D66-BAF5-A0086A125734}" srcOrd="0" destOrd="0" parTransId="{7F57584F-1574-43AF-B90D-F0B88D992169}" sibTransId="{D3582375-C281-486D-90C0-5435559E93B4}"/>
    <dgm:cxn modelId="{000273F1-226F-4830-9510-40515B59576A}" type="presOf" srcId="{FE3AE3F8-7D5A-453F-B68B-7568FE519B24}" destId="{135D03C0-9D28-4ED4-9D67-8E281CABAC56}" srcOrd="0" destOrd="0" presId="urn:microsoft.com/office/officeart/2005/8/layout/default"/>
    <dgm:cxn modelId="{4864CA08-7C37-4549-B645-4EE0BC3F1D79}" srcId="{8ABC82C4-E7A5-4ED4-965B-3B1E15798DA3}" destId="{76BC5B0D-1AA4-40A0-A8C9-CC5D471EE380}" srcOrd="2" destOrd="0" parTransId="{7885DCA1-0070-49D2-BAC4-B3504AA32402}" sibTransId="{C749BFB3-C10F-4F88-8B21-E34601BF841E}"/>
    <dgm:cxn modelId="{2E633D73-EDFA-442D-864D-B6F8EE2B51CB}" srcId="{8ABC82C4-E7A5-4ED4-965B-3B1E15798DA3}" destId="{53F00414-EC23-421D-BFFC-594A26745D1C}" srcOrd="3" destOrd="0" parTransId="{80AF217E-2FC2-4C8C-A249-407AB3A3FCE8}" sibTransId="{28AD96CD-6DE3-4FF0-89AA-08FE052CFE24}"/>
    <dgm:cxn modelId="{E04C8FBA-8346-4057-BCC1-2D9833B8308E}" type="presOf" srcId="{53F00414-EC23-421D-BFFC-594A26745D1C}" destId="{F46A3063-26FE-4E42-B026-6EC63038BBF0}" srcOrd="0" destOrd="0" presId="urn:microsoft.com/office/officeart/2005/8/layout/default"/>
    <dgm:cxn modelId="{79AEF0C7-F6E1-40D3-BFC3-1A15876499CF}" type="presOf" srcId="{D01A117D-3A28-4D66-BAF5-A0086A125734}" destId="{B74B79D4-7DB0-4EB7-981A-45D80A054308}" srcOrd="0" destOrd="0" presId="urn:microsoft.com/office/officeart/2005/8/layout/default"/>
    <dgm:cxn modelId="{8F382282-5A46-4729-96CE-245665B2B43C}" type="presParOf" srcId="{9BA16693-26A8-46A4-80DB-803E972AD595}" destId="{B74B79D4-7DB0-4EB7-981A-45D80A054308}" srcOrd="0" destOrd="0" presId="urn:microsoft.com/office/officeart/2005/8/layout/default"/>
    <dgm:cxn modelId="{33AA51BF-002B-42E7-96FC-226F3D7C92BD}" type="presParOf" srcId="{9BA16693-26A8-46A4-80DB-803E972AD595}" destId="{5C5DC446-E6A4-46B9-8F0D-FA608039FDDE}" srcOrd="1" destOrd="0" presId="urn:microsoft.com/office/officeart/2005/8/layout/default"/>
    <dgm:cxn modelId="{1D4F9226-2BD7-45B0-9E9F-BE7C13FF20A6}" type="presParOf" srcId="{9BA16693-26A8-46A4-80DB-803E972AD595}" destId="{135D03C0-9D28-4ED4-9D67-8E281CABAC56}" srcOrd="2" destOrd="0" presId="urn:microsoft.com/office/officeart/2005/8/layout/default"/>
    <dgm:cxn modelId="{B418C7C2-C2D3-40A2-914D-D7919226F067}" type="presParOf" srcId="{9BA16693-26A8-46A4-80DB-803E972AD595}" destId="{7FCC5092-0524-4ACD-8BCB-0737C960B712}" srcOrd="3" destOrd="0" presId="urn:microsoft.com/office/officeart/2005/8/layout/default"/>
    <dgm:cxn modelId="{A73141D3-D5EA-4105-8F5A-44F64589E90A}" type="presParOf" srcId="{9BA16693-26A8-46A4-80DB-803E972AD595}" destId="{236FC2A2-C6F4-47F4-9CEB-037C4EA8F304}" srcOrd="4" destOrd="0" presId="urn:microsoft.com/office/officeart/2005/8/layout/default"/>
    <dgm:cxn modelId="{CA8F724D-7B4D-420B-80CD-F6F88483E066}" type="presParOf" srcId="{9BA16693-26A8-46A4-80DB-803E972AD595}" destId="{2F1C8A93-1B9F-4496-8DB5-A03C959C2D71}" srcOrd="5" destOrd="0" presId="urn:microsoft.com/office/officeart/2005/8/layout/default"/>
    <dgm:cxn modelId="{8D3200D8-2CE7-4C26-9CB1-A8E6C9CCBE76}" type="presParOf" srcId="{9BA16693-26A8-46A4-80DB-803E972AD595}" destId="{F46A3063-26FE-4E42-B026-6EC63038BBF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A7BFB-D3FB-480D-9B14-CEDDBACD6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DFD2A-1F6D-4893-AC18-4D0076FAE73D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dirty="0">
            <a:solidFill>
              <a:srgbClr val="FF0000"/>
            </a:solidFill>
          </a:endParaRPr>
        </a:p>
      </dgm:t>
    </dgm:pt>
    <dgm:pt modelId="{298B9F6B-2D7B-46EF-8763-E1769246AF5B}" type="parTrans" cxnId="{9CE47693-F3DB-4256-B4A4-4F459BB4562F}">
      <dgm:prSet/>
      <dgm:spPr/>
      <dgm:t>
        <a:bodyPr/>
        <a:lstStyle/>
        <a:p>
          <a:endParaRPr lang="ru-RU"/>
        </a:p>
      </dgm:t>
    </dgm:pt>
    <dgm:pt modelId="{09049D73-98B6-49D3-B9B6-59C8B5502B17}" type="sibTrans" cxnId="{9CE47693-F3DB-4256-B4A4-4F459BB4562F}">
      <dgm:prSet/>
      <dgm:spPr/>
      <dgm:t>
        <a:bodyPr/>
        <a:lstStyle/>
        <a:p>
          <a:endParaRPr lang="ru-RU"/>
        </a:p>
      </dgm:t>
    </dgm:pt>
    <dgm:pt modelId="{BDC13B97-3311-4400-9653-D00135922D98}" type="pres">
      <dgm:prSet presAssocID="{6B7A7BFB-D3FB-480D-9B14-CEDDBACD6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59491F-7F92-4528-9207-F91A6125240A}" type="pres">
      <dgm:prSet presAssocID="{859DFD2A-1F6D-4893-AC18-4D0076FAE73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042459-51DC-42A7-9428-6E0EE950255D}" type="presOf" srcId="{859DFD2A-1F6D-4893-AC18-4D0076FAE73D}" destId="{6259491F-7F92-4528-9207-F91A6125240A}" srcOrd="0" destOrd="0" presId="urn:microsoft.com/office/officeart/2005/8/layout/default"/>
    <dgm:cxn modelId="{A77B799E-B061-482E-B8BD-74076EA81180}" type="presOf" srcId="{6B7A7BFB-D3FB-480D-9B14-CEDDBACD6FE7}" destId="{BDC13B97-3311-4400-9653-D00135922D98}" srcOrd="0" destOrd="0" presId="urn:microsoft.com/office/officeart/2005/8/layout/default"/>
    <dgm:cxn modelId="{9CE47693-F3DB-4256-B4A4-4F459BB4562F}" srcId="{6B7A7BFB-D3FB-480D-9B14-CEDDBACD6FE7}" destId="{859DFD2A-1F6D-4893-AC18-4D0076FAE73D}" srcOrd="0" destOrd="0" parTransId="{298B9F6B-2D7B-46EF-8763-E1769246AF5B}" sibTransId="{09049D73-98B6-49D3-B9B6-59C8B5502B17}"/>
    <dgm:cxn modelId="{A5C52E1F-18AE-4ED1-A948-CBCE3B4FEEB0}" type="presParOf" srcId="{BDC13B97-3311-4400-9653-D00135922D98}" destId="{6259491F-7F92-4528-9207-F91A612524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AE119E-D3A0-45EA-96E7-FE583C8000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5E49D7-3F23-409D-BA5F-6A14273076F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98C4595B-FA5A-4472-A094-FA9FE7284EE4}" type="parTrans" cxnId="{18B9DE99-A009-4EAB-9009-DA9BC90E6ACA}">
      <dgm:prSet/>
      <dgm:spPr/>
      <dgm:t>
        <a:bodyPr/>
        <a:lstStyle/>
        <a:p>
          <a:endParaRPr lang="ru-RU"/>
        </a:p>
      </dgm:t>
    </dgm:pt>
    <dgm:pt modelId="{64032AA7-16A9-41C7-B89B-CB48B29A1EBE}" type="sibTrans" cxnId="{18B9DE99-A009-4EAB-9009-DA9BC90E6ACA}">
      <dgm:prSet/>
      <dgm:spPr/>
      <dgm:t>
        <a:bodyPr/>
        <a:lstStyle/>
        <a:p>
          <a:endParaRPr lang="ru-RU"/>
        </a:p>
      </dgm:t>
    </dgm:pt>
    <dgm:pt modelId="{82E3D805-6AFC-444D-9BEB-9D9898275F8E}">
      <dgm:prSet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file"/>
          </dgm14:cNvPr>
        </a:ext>
      </dgm:extLst>
    </dgm:pt>
    <dgm:pt modelId="{4DAB4482-B030-4939-8073-EDD15F5D729C}" type="parTrans" cxnId="{7CF926B2-2672-48FE-8347-A5D2DB33F7BF}">
      <dgm:prSet/>
      <dgm:spPr/>
      <dgm:t>
        <a:bodyPr/>
        <a:lstStyle/>
        <a:p>
          <a:endParaRPr lang="ru-RU"/>
        </a:p>
      </dgm:t>
    </dgm:pt>
    <dgm:pt modelId="{0F1749D9-87BC-41D2-BACB-E12F0D6C69A4}" type="sibTrans" cxnId="{7CF926B2-2672-48FE-8347-A5D2DB33F7BF}">
      <dgm:prSet/>
      <dgm:spPr/>
      <dgm:t>
        <a:bodyPr/>
        <a:lstStyle/>
        <a:p>
          <a:endParaRPr lang="ru-RU"/>
        </a:p>
      </dgm:t>
    </dgm:pt>
    <dgm:pt modelId="{4A5E0CC8-CAA4-4674-9CBF-7F8945F53293}" type="pres">
      <dgm:prSet presAssocID="{8AAE119E-D3A0-45EA-96E7-FE583C8000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C4F940-2B9B-4B77-90A4-586B5FC72C61}" type="pres">
      <dgm:prSet presAssocID="{635E49D7-3F23-409D-BA5F-6A14273076F1}" presName="node" presStyleLbl="node1" presStyleIdx="0" presStyleCnt="2" custLinFactNeighborY="9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E777CB-DB38-4A07-B601-CAAECDAB7CB7}" type="pres">
      <dgm:prSet presAssocID="{64032AA7-16A9-41C7-B89B-CB48B29A1EBE}" presName="sibTrans" presStyleCnt="0"/>
      <dgm:spPr/>
    </dgm:pt>
    <dgm:pt modelId="{E65C8417-77B0-44FC-B6C9-AA4DE974AE7E}" type="pres">
      <dgm:prSet presAssocID="{82E3D805-6AFC-444D-9BEB-9D9898275F8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CF926B2-2672-48FE-8347-A5D2DB33F7BF}" srcId="{8AAE119E-D3A0-45EA-96E7-FE583C8000AA}" destId="{82E3D805-6AFC-444D-9BEB-9D9898275F8E}" srcOrd="1" destOrd="0" parTransId="{4DAB4482-B030-4939-8073-EDD15F5D729C}" sibTransId="{0F1749D9-87BC-41D2-BACB-E12F0D6C69A4}"/>
    <dgm:cxn modelId="{18B9DE99-A009-4EAB-9009-DA9BC90E6ACA}" srcId="{8AAE119E-D3A0-45EA-96E7-FE583C8000AA}" destId="{635E49D7-3F23-409D-BA5F-6A14273076F1}" srcOrd="0" destOrd="0" parTransId="{98C4595B-FA5A-4472-A094-FA9FE7284EE4}" sibTransId="{64032AA7-16A9-41C7-B89B-CB48B29A1EBE}"/>
    <dgm:cxn modelId="{973B3D07-EBA3-412B-9B4E-B7CEE0757276}" type="presOf" srcId="{82E3D805-6AFC-444D-9BEB-9D9898275F8E}" destId="{E65C8417-77B0-44FC-B6C9-AA4DE974AE7E}" srcOrd="0" destOrd="0" presId="urn:microsoft.com/office/officeart/2005/8/layout/default"/>
    <dgm:cxn modelId="{C1FF9B6B-FCFE-4AA3-91B6-AB483D425E15}" type="presOf" srcId="{635E49D7-3F23-409D-BA5F-6A14273076F1}" destId="{DEC4F940-2B9B-4B77-90A4-586B5FC72C61}" srcOrd="0" destOrd="0" presId="urn:microsoft.com/office/officeart/2005/8/layout/default"/>
    <dgm:cxn modelId="{45E689E4-809B-4938-89F1-99BBBC792868}" type="presOf" srcId="{8AAE119E-D3A0-45EA-96E7-FE583C8000AA}" destId="{4A5E0CC8-CAA4-4674-9CBF-7F8945F53293}" srcOrd="0" destOrd="0" presId="urn:microsoft.com/office/officeart/2005/8/layout/default"/>
    <dgm:cxn modelId="{7DCE471F-0855-4B3A-B4C0-C6A203C38816}" type="presParOf" srcId="{4A5E0CC8-CAA4-4674-9CBF-7F8945F53293}" destId="{DEC4F940-2B9B-4B77-90A4-586B5FC72C61}" srcOrd="0" destOrd="0" presId="urn:microsoft.com/office/officeart/2005/8/layout/default"/>
    <dgm:cxn modelId="{DAAD0941-7D80-451A-85B9-B9CA629DC22B}" type="presParOf" srcId="{4A5E0CC8-CAA4-4674-9CBF-7F8945F53293}" destId="{68E777CB-DB38-4A07-B601-CAAECDAB7CB7}" srcOrd="1" destOrd="0" presId="urn:microsoft.com/office/officeart/2005/8/layout/default"/>
    <dgm:cxn modelId="{68D19160-8B0D-42EC-A951-FA192ECFF372}" type="presParOf" srcId="{4A5E0CC8-CAA4-4674-9CBF-7F8945F53293}" destId="{E65C8417-77B0-44FC-B6C9-AA4DE974AE7E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7A7BFB-D3FB-480D-9B14-CEDDBACD6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DFD2A-1F6D-4893-AC18-4D0076FAE73D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dirty="0">
            <a:solidFill>
              <a:srgbClr val="FF0000"/>
            </a:solidFill>
          </a:endParaRPr>
        </a:p>
      </dgm:t>
    </dgm:pt>
    <dgm:pt modelId="{298B9F6B-2D7B-46EF-8763-E1769246AF5B}" type="parTrans" cxnId="{9CE47693-F3DB-4256-B4A4-4F459BB4562F}">
      <dgm:prSet/>
      <dgm:spPr/>
      <dgm:t>
        <a:bodyPr/>
        <a:lstStyle/>
        <a:p>
          <a:endParaRPr lang="ru-RU"/>
        </a:p>
      </dgm:t>
    </dgm:pt>
    <dgm:pt modelId="{09049D73-98B6-49D3-B9B6-59C8B5502B17}" type="sibTrans" cxnId="{9CE47693-F3DB-4256-B4A4-4F459BB4562F}">
      <dgm:prSet/>
      <dgm:spPr/>
      <dgm:t>
        <a:bodyPr/>
        <a:lstStyle/>
        <a:p>
          <a:endParaRPr lang="ru-RU"/>
        </a:p>
      </dgm:t>
    </dgm:pt>
    <dgm:pt modelId="{BDC13B97-3311-4400-9653-D00135922D98}" type="pres">
      <dgm:prSet presAssocID="{6B7A7BFB-D3FB-480D-9B14-CEDDBACD6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59491F-7F92-4528-9207-F91A6125240A}" type="pres">
      <dgm:prSet presAssocID="{859DFD2A-1F6D-4893-AC18-4D0076FAE73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042459-51DC-42A7-9428-6E0EE950255D}" type="presOf" srcId="{859DFD2A-1F6D-4893-AC18-4D0076FAE73D}" destId="{6259491F-7F92-4528-9207-F91A6125240A}" srcOrd="0" destOrd="0" presId="urn:microsoft.com/office/officeart/2005/8/layout/default"/>
    <dgm:cxn modelId="{A77B799E-B061-482E-B8BD-74076EA81180}" type="presOf" srcId="{6B7A7BFB-D3FB-480D-9B14-CEDDBACD6FE7}" destId="{BDC13B97-3311-4400-9653-D00135922D98}" srcOrd="0" destOrd="0" presId="urn:microsoft.com/office/officeart/2005/8/layout/default"/>
    <dgm:cxn modelId="{9CE47693-F3DB-4256-B4A4-4F459BB4562F}" srcId="{6B7A7BFB-D3FB-480D-9B14-CEDDBACD6FE7}" destId="{859DFD2A-1F6D-4893-AC18-4D0076FAE73D}" srcOrd="0" destOrd="0" parTransId="{298B9F6B-2D7B-46EF-8763-E1769246AF5B}" sibTransId="{09049D73-98B6-49D3-B9B6-59C8B5502B17}"/>
    <dgm:cxn modelId="{A5C52E1F-18AE-4ED1-A948-CBCE3B4FEEB0}" type="presParOf" srcId="{BDC13B97-3311-4400-9653-D00135922D98}" destId="{6259491F-7F92-4528-9207-F91A612524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AE119E-D3A0-45EA-96E7-FE583C8000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5E49D7-3F23-409D-BA5F-6A14273076F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98C4595B-FA5A-4472-A094-FA9FE7284EE4}" type="parTrans" cxnId="{18B9DE99-A009-4EAB-9009-DA9BC90E6ACA}">
      <dgm:prSet/>
      <dgm:spPr/>
      <dgm:t>
        <a:bodyPr/>
        <a:lstStyle/>
        <a:p>
          <a:endParaRPr lang="ru-RU"/>
        </a:p>
      </dgm:t>
    </dgm:pt>
    <dgm:pt modelId="{64032AA7-16A9-41C7-B89B-CB48B29A1EBE}" type="sibTrans" cxnId="{18B9DE99-A009-4EAB-9009-DA9BC90E6ACA}">
      <dgm:prSet/>
      <dgm:spPr/>
      <dgm:t>
        <a:bodyPr/>
        <a:lstStyle/>
        <a:p>
          <a:endParaRPr lang="ru-RU"/>
        </a:p>
      </dgm:t>
    </dgm:pt>
    <dgm:pt modelId="{4A5E0CC8-CAA4-4674-9CBF-7F8945F53293}" type="pres">
      <dgm:prSet presAssocID="{8AAE119E-D3A0-45EA-96E7-FE583C8000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C4F940-2B9B-4B77-90A4-586B5FC72C61}" type="pres">
      <dgm:prSet presAssocID="{635E49D7-3F23-409D-BA5F-6A14273076F1}" presName="node" presStyleLbl="node1" presStyleIdx="0" presStyleCnt="1" custScaleY="12472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B9DE99-A009-4EAB-9009-DA9BC90E6ACA}" srcId="{8AAE119E-D3A0-45EA-96E7-FE583C8000AA}" destId="{635E49D7-3F23-409D-BA5F-6A14273076F1}" srcOrd="0" destOrd="0" parTransId="{98C4595B-FA5A-4472-A094-FA9FE7284EE4}" sibTransId="{64032AA7-16A9-41C7-B89B-CB48B29A1EBE}"/>
    <dgm:cxn modelId="{C1FF9B6B-FCFE-4AA3-91B6-AB483D425E15}" type="presOf" srcId="{635E49D7-3F23-409D-BA5F-6A14273076F1}" destId="{DEC4F940-2B9B-4B77-90A4-586B5FC72C61}" srcOrd="0" destOrd="0" presId="urn:microsoft.com/office/officeart/2005/8/layout/default"/>
    <dgm:cxn modelId="{45E689E4-809B-4938-89F1-99BBBC792868}" type="presOf" srcId="{8AAE119E-D3A0-45EA-96E7-FE583C8000AA}" destId="{4A5E0CC8-CAA4-4674-9CBF-7F8945F53293}" srcOrd="0" destOrd="0" presId="urn:microsoft.com/office/officeart/2005/8/layout/default"/>
    <dgm:cxn modelId="{7DCE471F-0855-4B3A-B4C0-C6A203C38816}" type="presParOf" srcId="{4A5E0CC8-CAA4-4674-9CBF-7F8945F53293}" destId="{DEC4F940-2B9B-4B77-90A4-586B5FC72C6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7A7BFB-D3FB-480D-9B14-CEDDBACD6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DFD2A-1F6D-4893-AC18-4D0076FAE73D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dirty="0">
            <a:solidFill>
              <a:srgbClr val="FF0000"/>
            </a:solidFill>
          </a:endParaRPr>
        </a:p>
      </dgm:t>
    </dgm:pt>
    <dgm:pt modelId="{298B9F6B-2D7B-46EF-8763-E1769246AF5B}" type="parTrans" cxnId="{9CE47693-F3DB-4256-B4A4-4F459BB4562F}">
      <dgm:prSet/>
      <dgm:spPr/>
      <dgm:t>
        <a:bodyPr/>
        <a:lstStyle/>
        <a:p>
          <a:endParaRPr lang="ru-RU"/>
        </a:p>
      </dgm:t>
    </dgm:pt>
    <dgm:pt modelId="{09049D73-98B6-49D3-B9B6-59C8B5502B17}" type="sibTrans" cxnId="{9CE47693-F3DB-4256-B4A4-4F459BB4562F}">
      <dgm:prSet/>
      <dgm:spPr/>
      <dgm:t>
        <a:bodyPr/>
        <a:lstStyle/>
        <a:p>
          <a:endParaRPr lang="ru-RU"/>
        </a:p>
      </dgm:t>
    </dgm:pt>
    <dgm:pt modelId="{BDC13B97-3311-4400-9653-D00135922D98}" type="pres">
      <dgm:prSet presAssocID="{6B7A7BFB-D3FB-480D-9B14-CEDDBACD6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59491F-7F92-4528-9207-F91A6125240A}" type="pres">
      <dgm:prSet presAssocID="{859DFD2A-1F6D-4893-AC18-4D0076FAE73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042459-51DC-42A7-9428-6E0EE950255D}" type="presOf" srcId="{859DFD2A-1F6D-4893-AC18-4D0076FAE73D}" destId="{6259491F-7F92-4528-9207-F91A6125240A}" srcOrd="0" destOrd="0" presId="urn:microsoft.com/office/officeart/2005/8/layout/default"/>
    <dgm:cxn modelId="{A77B799E-B061-482E-B8BD-74076EA81180}" type="presOf" srcId="{6B7A7BFB-D3FB-480D-9B14-CEDDBACD6FE7}" destId="{BDC13B97-3311-4400-9653-D00135922D98}" srcOrd="0" destOrd="0" presId="urn:microsoft.com/office/officeart/2005/8/layout/default"/>
    <dgm:cxn modelId="{9CE47693-F3DB-4256-B4A4-4F459BB4562F}" srcId="{6B7A7BFB-D3FB-480D-9B14-CEDDBACD6FE7}" destId="{859DFD2A-1F6D-4893-AC18-4D0076FAE73D}" srcOrd="0" destOrd="0" parTransId="{298B9F6B-2D7B-46EF-8763-E1769246AF5B}" sibTransId="{09049D73-98B6-49D3-B9B6-59C8B5502B17}"/>
    <dgm:cxn modelId="{A5C52E1F-18AE-4ED1-A948-CBCE3B4FEEB0}" type="presParOf" srcId="{BDC13B97-3311-4400-9653-D00135922D98}" destId="{6259491F-7F92-4528-9207-F91A612524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AE119E-D3A0-45EA-96E7-FE583C8000A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5E49D7-3F23-409D-BA5F-6A14273076F1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98C4595B-FA5A-4472-A094-FA9FE7284EE4}" type="parTrans" cxnId="{18B9DE99-A009-4EAB-9009-DA9BC90E6ACA}">
      <dgm:prSet/>
      <dgm:spPr/>
      <dgm:t>
        <a:bodyPr/>
        <a:lstStyle/>
        <a:p>
          <a:endParaRPr lang="ru-RU"/>
        </a:p>
      </dgm:t>
    </dgm:pt>
    <dgm:pt modelId="{64032AA7-16A9-41C7-B89B-CB48B29A1EBE}" type="sibTrans" cxnId="{18B9DE99-A009-4EAB-9009-DA9BC90E6ACA}">
      <dgm:prSet/>
      <dgm:spPr/>
      <dgm:t>
        <a:bodyPr/>
        <a:lstStyle/>
        <a:p>
          <a:endParaRPr lang="ru-RU"/>
        </a:p>
      </dgm:t>
    </dgm:pt>
    <dgm:pt modelId="{4A5E0CC8-CAA4-4674-9CBF-7F8945F53293}" type="pres">
      <dgm:prSet presAssocID="{8AAE119E-D3A0-45EA-96E7-FE583C8000A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EC4F940-2B9B-4B77-90A4-586B5FC72C61}" type="pres">
      <dgm:prSet presAssocID="{635E49D7-3F23-409D-BA5F-6A14273076F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8B9DE99-A009-4EAB-9009-DA9BC90E6ACA}" srcId="{8AAE119E-D3A0-45EA-96E7-FE583C8000AA}" destId="{635E49D7-3F23-409D-BA5F-6A14273076F1}" srcOrd="0" destOrd="0" parTransId="{98C4595B-FA5A-4472-A094-FA9FE7284EE4}" sibTransId="{64032AA7-16A9-41C7-B89B-CB48B29A1EBE}"/>
    <dgm:cxn modelId="{C1FF9B6B-FCFE-4AA3-91B6-AB483D425E15}" type="presOf" srcId="{635E49D7-3F23-409D-BA5F-6A14273076F1}" destId="{DEC4F940-2B9B-4B77-90A4-586B5FC72C61}" srcOrd="0" destOrd="0" presId="urn:microsoft.com/office/officeart/2005/8/layout/default"/>
    <dgm:cxn modelId="{45E689E4-809B-4938-89F1-99BBBC792868}" type="presOf" srcId="{8AAE119E-D3A0-45EA-96E7-FE583C8000AA}" destId="{4A5E0CC8-CAA4-4674-9CBF-7F8945F53293}" srcOrd="0" destOrd="0" presId="urn:microsoft.com/office/officeart/2005/8/layout/default"/>
    <dgm:cxn modelId="{7DCE471F-0855-4B3A-B4C0-C6A203C38816}" type="presParOf" srcId="{4A5E0CC8-CAA4-4674-9CBF-7F8945F53293}" destId="{DEC4F940-2B9B-4B77-90A4-586B5FC72C6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7A7BFB-D3FB-480D-9B14-CEDDBACD6F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9DFD2A-1F6D-4893-AC18-4D0076FAE73D}">
      <dgm:prSet phldrT="[Текст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dirty="0">
            <a:solidFill>
              <a:srgbClr val="FF0000"/>
            </a:solidFill>
          </a:endParaRPr>
        </a:p>
      </dgm:t>
    </dgm:pt>
    <dgm:pt modelId="{298B9F6B-2D7B-46EF-8763-E1769246AF5B}" type="parTrans" cxnId="{9CE47693-F3DB-4256-B4A4-4F459BB4562F}">
      <dgm:prSet/>
      <dgm:spPr/>
      <dgm:t>
        <a:bodyPr/>
        <a:lstStyle/>
        <a:p>
          <a:endParaRPr lang="ru-RU"/>
        </a:p>
      </dgm:t>
    </dgm:pt>
    <dgm:pt modelId="{09049D73-98B6-49D3-B9B6-59C8B5502B17}" type="sibTrans" cxnId="{9CE47693-F3DB-4256-B4A4-4F459BB4562F}">
      <dgm:prSet/>
      <dgm:spPr/>
      <dgm:t>
        <a:bodyPr/>
        <a:lstStyle/>
        <a:p>
          <a:endParaRPr lang="ru-RU"/>
        </a:p>
      </dgm:t>
    </dgm:pt>
    <dgm:pt modelId="{BDC13B97-3311-4400-9653-D00135922D98}" type="pres">
      <dgm:prSet presAssocID="{6B7A7BFB-D3FB-480D-9B14-CEDDBACD6F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259491F-7F92-4528-9207-F91A6125240A}" type="pres">
      <dgm:prSet presAssocID="{859DFD2A-1F6D-4893-AC18-4D0076FAE73D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9042459-51DC-42A7-9428-6E0EE950255D}" type="presOf" srcId="{859DFD2A-1F6D-4893-AC18-4D0076FAE73D}" destId="{6259491F-7F92-4528-9207-F91A6125240A}" srcOrd="0" destOrd="0" presId="urn:microsoft.com/office/officeart/2005/8/layout/default"/>
    <dgm:cxn modelId="{A77B799E-B061-482E-B8BD-74076EA81180}" type="presOf" srcId="{6B7A7BFB-D3FB-480D-9B14-CEDDBACD6FE7}" destId="{BDC13B97-3311-4400-9653-D00135922D98}" srcOrd="0" destOrd="0" presId="urn:microsoft.com/office/officeart/2005/8/layout/default"/>
    <dgm:cxn modelId="{9CE47693-F3DB-4256-B4A4-4F459BB4562F}" srcId="{6B7A7BFB-D3FB-480D-9B14-CEDDBACD6FE7}" destId="{859DFD2A-1F6D-4893-AC18-4D0076FAE73D}" srcOrd="0" destOrd="0" parTransId="{298B9F6B-2D7B-46EF-8763-E1769246AF5B}" sibTransId="{09049D73-98B6-49D3-B9B6-59C8B5502B17}"/>
    <dgm:cxn modelId="{A5C52E1F-18AE-4ED1-A948-CBCE3B4FEEB0}" type="presParOf" srcId="{BDC13B97-3311-4400-9653-D00135922D98}" destId="{6259491F-7F92-4528-9207-F91A6125240A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37D3C1-E57E-42B6-A36B-5C21125D7FF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4FD555-BC70-4A0E-87C6-D745595CBB2A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ru-RU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file"/>
          </dgm14:cNvPr>
        </a:ext>
      </dgm:extLst>
    </dgm:pt>
    <dgm:pt modelId="{134FAA5A-30BA-40E0-85EC-2BAEC2FF53C8}" type="parTrans" cxnId="{4AD57C9A-B601-46DC-9CF4-93C0D9F27730}">
      <dgm:prSet/>
      <dgm:spPr/>
      <dgm:t>
        <a:bodyPr/>
        <a:lstStyle/>
        <a:p>
          <a:endParaRPr lang="ru-RU"/>
        </a:p>
      </dgm:t>
    </dgm:pt>
    <dgm:pt modelId="{5A0FE00C-021A-4F65-9820-830E5ACA3E0D}" type="sibTrans" cxnId="{4AD57C9A-B601-46DC-9CF4-93C0D9F27730}">
      <dgm:prSet/>
      <dgm:spPr/>
      <dgm:t>
        <a:bodyPr/>
        <a:lstStyle/>
        <a:p>
          <a:endParaRPr lang="ru-RU"/>
        </a:p>
      </dgm:t>
    </dgm:pt>
    <dgm:pt modelId="{C4A76F1C-0E31-45CB-9CA3-C801292212A2}" type="pres">
      <dgm:prSet presAssocID="{2237D3C1-E57E-42B6-A36B-5C21125D7FF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9E5DF1-D11E-4753-BB24-F3207AF89CF1}" type="pres">
      <dgm:prSet presAssocID="{824FD555-BC70-4A0E-87C6-D745595CBB2A}" presName="node" presStyleLbl="node1" presStyleIdx="0" presStyleCnt="1" custLinFactNeighborX="-715" custLinFactNeighborY="-11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E40373-66F6-40F8-8587-B8DC84FA6BB7}" type="presOf" srcId="{824FD555-BC70-4A0E-87C6-D745595CBB2A}" destId="{789E5DF1-D11E-4753-BB24-F3207AF89CF1}" srcOrd="0" destOrd="0" presId="urn:microsoft.com/office/officeart/2005/8/layout/default"/>
    <dgm:cxn modelId="{4B58F5F0-A75A-4D29-B96F-3A5A8A95DC5F}" type="presOf" srcId="{2237D3C1-E57E-42B6-A36B-5C21125D7FF3}" destId="{C4A76F1C-0E31-45CB-9CA3-C801292212A2}" srcOrd="0" destOrd="0" presId="urn:microsoft.com/office/officeart/2005/8/layout/default"/>
    <dgm:cxn modelId="{4AD57C9A-B601-46DC-9CF4-93C0D9F27730}" srcId="{2237D3C1-E57E-42B6-A36B-5C21125D7FF3}" destId="{824FD555-BC70-4A0E-87C6-D745595CBB2A}" srcOrd="0" destOrd="0" parTransId="{134FAA5A-30BA-40E0-85EC-2BAEC2FF53C8}" sibTransId="{5A0FE00C-021A-4F65-9820-830E5ACA3E0D}"/>
    <dgm:cxn modelId="{417E300C-1E83-4C36-9FBE-DA2DD23359DF}" type="presParOf" srcId="{C4A76F1C-0E31-45CB-9CA3-C801292212A2}" destId="{789E5DF1-D11E-4753-BB24-F3207AF89CF1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B79D4-7DB0-4EB7-981A-45D80A054308}">
      <dsp:nvSpPr>
        <dsp:cNvPr id="0" name=""/>
        <dsp:cNvSpPr/>
      </dsp:nvSpPr>
      <dsp:spPr>
        <a:xfrm>
          <a:off x="774" y="107709"/>
          <a:ext cx="3022152" cy="1813291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774" y="107709"/>
        <a:ext cx="3022152" cy="1813291"/>
      </dsp:txXfrm>
    </dsp:sp>
    <dsp:sp modelId="{135D03C0-9D28-4ED4-9D67-8E281CABAC56}">
      <dsp:nvSpPr>
        <dsp:cNvPr id="0" name=""/>
        <dsp:cNvSpPr/>
      </dsp:nvSpPr>
      <dsp:spPr>
        <a:xfrm>
          <a:off x="3325143" y="103557"/>
          <a:ext cx="3022152" cy="1813291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3325143" y="103557"/>
        <a:ext cx="3022152" cy="1813291"/>
      </dsp:txXfrm>
    </dsp:sp>
    <dsp:sp modelId="{236FC2A2-C6F4-47F4-9CEB-037C4EA8F304}">
      <dsp:nvSpPr>
        <dsp:cNvPr id="0" name=""/>
        <dsp:cNvSpPr/>
      </dsp:nvSpPr>
      <dsp:spPr>
        <a:xfrm>
          <a:off x="774" y="2219064"/>
          <a:ext cx="3022152" cy="1813291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774" y="2219064"/>
        <a:ext cx="3022152" cy="1813291"/>
      </dsp:txXfrm>
    </dsp:sp>
    <dsp:sp modelId="{F46A3063-26FE-4E42-B026-6EC63038BBF0}">
      <dsp:nvSpPr>
        <dsp:cNvPr id="0" name=""/>
        <dsp:cNvSpPr/>
      </dsp:nvSpPr>
      <dsp:spPr>
        <a:xfrm>
          <a:off x="3325143" y="2219064"/>
          <a:ext cx="3022152" cy="1813291"/>
        </a:xfrm>
        <a:prstGeom prst="rect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3325143" y="2219064"/>
        <a:ext cx="3022152" cy="18132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491F-7F92-4528-9207-F91A6125240A}">
      <dsp:nvSpPr>
        <dsp:cNvPr id="0" name=""/>
        <dsp:cNvSpPr/>
      </dsp:nvSpPr>
      <dsp:spPr>
        <a:xfrm>
          <a:off x="87431" y="88"/>
          <a:ext cx="808985" cy="4853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sz="2200" kern="1200" dirty="0">
            <a:solidFill>
              <a:srgbClr val="FF0000"/>
            </a:solidFill>
          </a:endParaRPr>
        </a:p>
      </dsp:txBody>
      <dsp:txXfrm>
        <a:off x="87431" y="88"/>
        <a:ext cx="808985" cy="485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F940-2B9B-4B77-90A4-586B5FC72C61}">
      <dsp:nvSpPr>
        <dsp:cNvPr id="0" name=""/>
        <dsp:cNvSpPr/>
      </dsp:nvSpPr>
      <dsp:spPr>
        <a:xfrm>
          <a:off x="1147193" y="24046"/>
          <a:ext cx="3550023" cy="2130013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1147193" y="24046"/>
        <a:ext cx="3550023" cy="2130013"/>
      </dsp:txXfrm>
    </dsp:sp>
    <dsp:sp modelId="{E65C8417-77B0-44FC-B6C9-AA4DE974AE7E}">
      <dsp:nvSpPr>
        <dsp:cNvPr id="0" name=""/>
        <dsp:cNvSpPr/>
      </dsp:nvSpPr>
      <dsp:spPr>
        <a:xfrm>
          <a:off x="1147193" y="2487975"/>
          <a:ext cx="3550023" cy="2130013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1147193" y="2487975"/>
        <a:ext cx="3550023" cy="2130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491F-7F92-4528-9207-F91A6125240A}">
      <dsp:nvSpPr>
        <dsp:cNvPr id="0" name=""/>
        <dsp:cNvSpPr/>
      </dsp:nvSpPr>
      <dsp:spPr>
        <a:xfrm>
          <a:off x="87431" y="88"/>
          <a:ext cx="808985" cy="4853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sz="2200" kern="1200" dirty="0">
            <a:solidFill>
              <a:srgbClr val="FF0000"/>
            </a:solidFill>
          </a:endParaRPr>
        </a:p>
      </dsp:txBody>
      <dsp:txXfrm>
        <a:off x="87431" y="88"/>
        <a:ext cx="808985" cy="485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F940-2B9B-4B77-90A4-586B5FC72C61}">
      <dsp:nvSpPr>
        <dsp:cNvPr id="0" name=""/>
        <dsp:cNvSpPr/>
      </dsp:nvSpPr>
      <dsp:spPr>
        <a:xfrm>
          <a:off x="0" y="315700"/>
          <a:ext cx="5150895" cy="3854610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0" y="315700"/>
        <a:ext cx="5150895" cy="38546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491F-7F92-4528-9207-F91A6125240A}">
      <dsp:nvSpPr>
        <dsp:cNvPr id="0" name=""/>
        <dsp:cNvSpPr/>
      </dsp:nvSpPr>
      <dsp:spPr>
        <a:xfrm>
          <a:off x="87431" y="88"/>
          <a:ext cx="808985" cy="4853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sz="2200" kern="1200" dirty="0">
            <a:solidFill>
              <a:srgbClr val="FF0000"/>
            </a:solidFill>
          </a:endParaRPr>
        </a:p>
      </dsp:txBody>
      <dsp:txXfrm>
        <a:off x="87431" y="88"/>
        <a:ext cx="808985" cy="4853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4F940-2B9B-4B77-90A4-586B5FC72C61}">
      <dsp:nvSpPr>
        <dsp:cNvPr id="0" name=""/>
        <dsp:cNvSpPr/>
      </dsp:nvSpPr>
      <dsp:spPr>
        <a:xfrm>
          <a:off x="0" y="557150"/>
          <a:ext cx="5844411" cy="350664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0" y="557150"/>
        <a:ext cx="5844411" cy="35066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9491F-7F92-4528-9207-F91A6125240A}">
      <dsp:nvSpPr>
        <dsp:cNvPr id="0" name=""/>
        <dsp:cNvSpPr/>
      </dsp:nvSpPr>
      <dsp:spPr>
        <a:xfrm>
          <a:off x="87431" y="88"/>
          <a:ext cx="808985" cy="48539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FF0000"/>
              </a:solidFill>
              <a:hlinkClick xmlns:r="http://schemas.openxmlformats.org/officeDocument/2006/relationships" r:id="rId1" action="ppaction://hlinkfile"/>
            </a:rPr>
            <a:t>pdf</a:t>
          </a:r>
          <a:endParaRPr lang="ru-RU" sz="2200" kern="1200" dirty="0">
            <a:solidFill>
              <a:srgbClr val="FF0000"/>
            </a:solidFill>
          </a:endParaRPr>
        </a:p>
      </dsp:txBody>
      <dsp:txXfrm>
        <a:off x="87431" y="88"/>
        <a:ext cx="808985" cy="4853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E5DF1-D11E-4753-BB24-F3207AF89CF1}">
      <dsp:nvSpPr>
        <dsp:cNvPr id="0" name=""/>
        <dsp:cNvSpPr/>
      </dsp:nvSpPr>
      <dsp:spPr>
        <a:xfrm>
          <a:off x="0" y="196002"/>
          <a:ext cx="5944564" cy="3566738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500" kern="1200"/>
        </a:p>
      </dsp:txBody>
      <dsp:txXfrm>
        <a:off x="0" y="196002"/>
        <a:ext cx="5944564" cy="3566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187F-33C5-4204-BF7B-D29FC1E10595}" type="datetimeFigureOut">
              <a:rPr lang="ru-RU" smtClean="0"/>
              <a:t>24.12.2020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BB59-7D71-4023-9353-0503E796C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98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9BB59-7D71-4023-9353-0503E796C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9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8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6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3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3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FB66-DBE4-4599-9B3C-E1452FD2AC05}" type="datetimeFigureOut">
              <a:rPr lang="en-US" smtClean="0"/>
              <a:t>12/24/2020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E17C1-F26B-438E-A831-981D0DF28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7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&#1075;&#1083;&#1072;&#1074;&#1085;&#1072;&#1103;.pdf" TargetMode="External"/><Relationship Id="rId13" Type="http://schemas.microsoft.com/office/2007/relationships/diagramDrawing" Target="../diagrams/drawing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QuickStyle" Target="../diagrams/quickStyle2.xml"/><Relationship Id="rId5" Type="http://schemas.openxmlformats.org/officeDocument/2006/relationships/diagramQuickStyle" Target="../diagrams/quickStyle1.xml"/><Relationship Id="rId10" Type="http://schemas.openxmlformats.org/officeDocument/2006/relationships/diagramLayout" Target="../diagrams/layout2.xml"/><Relationship Id="rId4" Type="http://schemas.openxmlformats.org/officeDocument/2006/relationships/diagramLayout" Target="../diagrams/layout1.xml"/><Relationship Id="rId9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hyperlink" Target="&#1075;&#1083;&#1072;&#1074;&#1085;&#1072;&#1103;.pdf" TargetMode="External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hyperlink" Target="&#1075;&#1083;&#1072;&#1074;&#1085;&#1072;&#1103;.pdf" TargetMode="External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hyperlink" Target="&#1075;&#1083;&#1072;&#1074;&#1085;&#1072;&#1103;.pdf" TargetMode="External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4739"/>
            <a:ext cx="9144000" cy="2387600"/>
          </a:xfrm>
        </p:spPr>
        <p:txBody>
          <a:bodyPr/>
          <a:lstStyle/>
          <a:p>
            <a:r>
              <a:rPr lang="ru-RU" b="1" dirty="0" smtClean="0">
                <a:solidFill>
                  <a:srgbClr val="FF0B53"/>
                </a:solidFill>
                <a:latin typeface="+mn-lt"/>
              </a:rPr>
              <a:t>Интернет-ресурс на тему «АВТОСАЛОН»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64" y="4937872"/>
            <a:ext cx="11320272" cy="1920128"/>
          </a:xfrm>
        </p:spPr>
        <p:txBody>
          <a:bodyPr>
            <a:normAutofit fontScale="47500" lnSpcReduction="20000"/>
          </a:bodyPr>
          <a:lstStyle/>
          <a:p>
            <a:r>
              <a:rPr lang="ru-RU" sz="4200" dirty="0"/>
              <a:t>по дисциплине: </a:t>
            </a:r>
            <a:r>
              <a:rPr lang="ru-RU" sz="4200" u="sng" dirty="0"/>
              <a:t>Разработка клиентских частей </a:t>
            </a:r>
            <a:r>
              <a:rPr lang="ru-RU" sz="4200" u="sng" dirty="0" err="1" smtClean="0"/>
              <a:t>интернет-ресурсов</a:t>
            </a:r>
            <a:endParaRPr lang="ru-RU" sz="4200" u="sng" dirty="0"/>
          </a:p>
          <a:p>
            <a:r>
              <a:rPr lang="ru-RU" sz="4200" dirty="0" smtClean="0"/>
              <a:t>по </a:t>
            </a:r>
            <a:r>
              <a:rPr lang="ru-RU" sz="4200" dirty="0"/>
              <a:t>профилю: </a:t>
            </a:r>
            <a:r>
              <a:rPr lang="ru-RU" sz="4200" u="sng" dirty="0" smtClean="0"/>
              <a:t>Разработка </a:t>
            </a:r>
            <a:r>
              <a:rPr lang="ru-RU" sz="4200" u="sng" dirty="0"/>
              <a:t>программных продуктов и проектирование информационных систем</a:t>
            </a:r>
            <a:endParaRPr lang="ru-RU" sz="4200" dirty="0"/>
          </a:p>
          <a:p>
            <a:r>
              <a:rPr lang="ru-RU" sz="4200" dirty="0"/>
              <a:t>направления профессиональной подготовки:</a:t>
            </a:r>
            <a:r>
              <a:rPr lang="ru-RU" sz="4200" u="sng" dirty="0"/>
              <a:t> 09.03.04 «Программная </a:t>
            </a:r>
            <a:r>
              <a:rPr lang="ru-RU" sz="4200" u="sng" dirty="0" smtClean="0"/>
              <a:t>инженерия»</a:t>
            </a:r>
          </a:p>
          <a:p>
            <a:r>
              <a:rPr lang="ru-RU" sz="4200" dirty="0"/>
              <a:t>Студент: </a:t>
            </a:r>
            <a:r>
              <a:rPr lang="ru-RU" sz="4200" u="sng" dirty="0"/>
              <a:t>Стоянова Александра Григорьевна</a:t>
            </a:r>
            <a:endParaRPr lang="ru-RU" sz="4200" dirty="0"/>
          </a:p>
          <a:p>
            <a:r>
              <a:rPr lang="ru-RU" sz="4200" dirty="0"/>
              <a:t>Группа: </a:t>
            </a:r>
            <a:r>
              <a:rPr lang="ru-RU" sz="4200" u="sng" dirty="0"/>
              <a:t>ИКБО-13-19</a:t>
            </a:r>
            <a:endParaRPr lang="ru-RU" sz="42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3478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чём этот сайт?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08321" y="1825625"/>
            <a:ext cx="444618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Этот сайт содержит информацию о том, какие автомобили есть в продаже. А также позволяет пользователям сайта подобрать себе авто по марке или продать авто, заполнив специальную форму.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859" y="1690688"/>
            <a:ext cx="5795056" cy="385950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50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главной страницы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Объект 29"/>
          <p:cNvSpPr>
            <a:spLocks noGrp="1"/>
          </p:cNvSpPr>
          <p:nvPr>
            <p:ph idx="1"/>
          </p:nvPr>
        </p:nvSpPr>
        <p:spPr>
          <a:xfrm>
            <a:off x="606706" y="1690688"/>
            <a:ext cx="47755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главной странице расположено меню сайта (оно доступно со всех страниц), самые дорогие предложения, недавно добавленные предложения, сортировку по фирмам, историю создания марок авто, новости в мире авто и видео с </a:t>
            </a:r>
            <a:r>
              <a:rPr lang="ru-RU" sz="2400" dirty="0" err="1" smtClean="0"/>
              <a:t>тестдрайвов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 smtClean="0"/>
              <a:t>Внизу страницы расположено вспомогательное меню, в котором указаны контакты, часы работы и основная информация</a:t>
            </a:r>
            <a:endParaRPr lang="ru-RU" sz="2400" dirty="0"/>
          </a:p>
        </p:txBody>
      </p:sp>
      <p:graphicFrame>
        <p:nvGraphicFramePr>
          <p:cNvPr id="32" name="Схема 31"/>
          <p:cNvGraphicFramePr/>
          <p:nvPr>
            <p:extLst>
              <p:ext uri="{D42A27DB-BD31-4B8C-83A1-F6EECF244321}">
                <p14:modId xmlns:p14="http://schemas.microsoft.com/office/powerpoint/2010/main" val="74577693"/>
              </p:ext>
            </p:extLst>
          </p:nvPr>
        </p:nvGraphicFramePr>
        <p:xfrm>
          <a:off x="5527554" y="1690688"/>
          <a:ext cx="6348071" cy="413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467982" y="5857359"/>
            <a:ext cx="2393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Картинки </a:t>
            </a:r>
            <a:r>
              <a:rPr lang="ru-RU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кликабельны</a:t>
            </a:r>
            <a:endParaRPr lang="ru-RU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7" name="Схема 36">
            <a:hlinkClick r:id="rId8" action="ppaction://hlinkfile"/>
          </p:cNvPr>
          <p:cNvGraphicFramePr/>
          <p:nvPr>
            <p:extLst>
              <p:ext uri="{D42A27DB-BD31-4B8C-83A1-F6EECF244321}">
                <p14:modId xmlns:p14="http://schemas.microsoft.com/office/powerpoint/2010/main" val="3846283658"/>
              </p:ext>
            </p:extLst>
          </p:nvPr>
        </p:nvGraphicFramePr>
        <p:xfrm>
          <a:off x="9861630" y="5783852"/>
          <a:ext cx="983849" cy="48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224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страницы каталога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Объект 29"/>
          <p:cNvSpPr>
            <a:spLocks noGrp="1"/>
          </p:cNvSpPr>
          <p:nvPr>
            <p:ph idx="1"/>
          </p:nvPr>
        </p:nvSpPr>
        <p:spPr>
          <a:xfrm>
            <a:off x="838200" y="1825625"/>
            <a:ext cx="46711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странице каталога в верхней части находится меню для навигации по сайту, ниже слева находится меню выбора марок авто, по центру находятся сами авто и информация о них. Выше автомобилей находится навигация по страницам каталога. </a:t>
            </a:r>
          </a:p>
          <a:p>
            <a:pPr marL="0" indent="0">
              <a:buNone/>
            </a:pPr>
            <a:r>
              <a:rPr lang="ru-RU" sz="2400" dirty="0" smtClean="0"/>
              <a:t>В нижней части страницы находится вспомогательное меню (доступное на всех страницах сайта).</a:t>
            </a:r>
            <a:endParaRPr lang="ru-RU" sz="2400" dirty="0"/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1492214160"/>
              </p:ext>
            </p:extLst>
          </p:nvPr>
        </p:nvGraphicFramePr>
        <p:xfrm>
          <a:off x="5509389" y="1690688"/>
          <a:ext cx="5844411" cy="4620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52235" y="6311636"/>
            <a:ext cx="2393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Картинки </a:t>
            </a:r>
            <a:r>
              <a:rPr lang="ru-RU" sz="16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кликабельны</a:t>
            </a:r>
            <a:endParaRPr lang="ru-RU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Схема 8">
            <a:hlinkClick r:id="rId7" action="ppaction://hlinkfile"/>
          </p:cNvPr>
          <p:cNvGraphicFramePr/>
          <p:nvPr>
            <p:extLst>
              <p:ext uri="{D42A27DB-BD31-4B8C-83A1-F6EECF244321}">
                <p14:modId xmlns:p14="http://schemas.microsoft.com/office/powerpoint/2010/main" val="1257716434"/>
              </p:ext>
            </p:extLst>
          </p:nvPr>
        </p:nvGraphicFramePr>
        <p:xfrm>
          <a:off x="10369951" y="3758378"/>
          <a:ext cx="983849" cy="48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2733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страницы блога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9"/>
          <p:cNvSpPr>
            <a:spLocks noGrp="1"/>
          </p:cNvSpPr>
          <p:nvPr>
            <p:ph idx="1"/>
          </p:nvPr>
        </p:nvSpPr>
        <p:spPr>
          <a:xfrm>
            <a:off x="988671" y="2382010"/>
            <a:ext cx="4590327" cy="259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 smtClean="0"/>
              <a:t>На странице блога находятся </a:t>
            </a:r>
            <a:r>
              <a:rPr lang="ru-RU" sz="3200" dirty="0" err="1" smtClean="0"/>
              <a:t>находятся</a:t>
            </a:r>
            <a:r>
              <a:rPr lang="ru-RU" sz="3200" dirty="0" smtClean="0"/>
              <a:t> новости о истории создания 3-ёх марок автомобилей</a:t>
            </a:r>
            <a:endParaRPr lang="ru-RU" sz="3200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95896664"/>
              </p:ext>
            </p:extLst>
          </p:nvPr>
        </p:nvGraphicFramePr>
        <p:xfrm>
          <a:off x="6202905" y="1690688"/>
          <a:ext cx="5150895" cy="448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43463" y="5992033"/>
            <a:ext cx="24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кликабельна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Схема 7">
            <a:hlinkClick r:id="rId7" action="ppaction://hlinkfile"/>
          </p:cNvPr>
          <p:cNvGraphicFramePr/>
          <p:nvPr>
            <p:extLst>
              <p:ext uri="{D42A27DB-BD31-4B8C-83A1-F6EECF244321}">
                <p14:modId xmlns:p14="http://schemas.microsoft.com/office/powerpoint/2010/main" val="2762557153"/>
              </p:ext>
            </p:extLst>
          </p:nvPr>
        </p:nvGraphicFramePr>
        <p:xfrm>
          <a:off x="10149571" y="5933915"/>
          <a:ext cx="983849" cy="48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5463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Интерфейс страницы контактов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Объект 29"/>
          <p:cNvSpPr>
            <a:spLocks noGrp="1"/>
          </p:cNvSpPr>
          <p:nvPr>
            <p:ph idx="1"/>
          </p:nvPr>
        </p:nvSpPr>
        <p:spPr>
          <a:xfrm>
            <a:off x="1082748" y="1883743"/>
            <a:ext cx="42866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 странице контактов мы можем увидеть местоположение автосалона с дублирующей его картой, телефоны автосалона, почту. Всё самое необходимое для связи.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928468884"/>
              </p:ext>
            </p:extLst>
          </p:nvPr>
        </p:nvGraphicFramePr>
        <p:xfrm>
          <a:off x="5810491" y="1690820"/>
          <a:ext cx="5844411" cy="4620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43463" y="5807631"/>
            <a:ext cx="24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кликабельна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Схема 7">
            <a:hlinkClick r:id="rId7" action="ppaction://hlinkfile"/>
          </p:cNvPr>
          <p:cNvGraphicFramePr/>
          <p:nvPr>
            <p:extLst>
              <p:ext uri="{D42A27DB-BD31-4B8C-83A1-F6EECF244321}">
                <p14:modId xmlns:p14="http://schemas.microsoft.com/office/powerpoint/2010/main" val="1999537889"/>
              </p:ext>
            </p:extLst>
          </p:nvPr>
        </p:nvGraphicFramePr>
        <p:xfrm>
          <a:off x="10149571" y="5749513"/>
          <a:ext cx="983849" cy="485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1641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Макет межстраничной навигации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976571"/>
              </p:ext>
            </p:extLst>
          </p:nvPr>
        </p:nvGraphicFramePr>
        <p:xfrm>
          <a:off x="6000509" y="1703047"/>
          <a:ext cx="5944564" cy="403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Объект 29"/>
          <p:cNvSpPr txBox="1">
            <a:spLocks/>
          </p:cNvSpPr>
          <p:nvPr/>
        </p:nvSpPr>
        <p:spPr>
          <a:xfrm>
            <a:off x="965521" y="1899032"/>
            <a:ext cx="47755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На данный момент практически любая страница в интернет сети имеет межстраничную навигацию, которая упрощает серфинг пользователя по веб-ресурсу.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На рисунке показана схема возможных межстраничных переходов на сайте.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98107" y="5671595"/>
            <a:ext cx="240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 </a:t>
            </a:r>
            <a:r>
              <a:rPr lang="ru-RU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кликабельна</a:t>
            </a:r>
            <a:endParaRPr lang="ru-R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6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96678" y="14743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FF0B53"/>
                </a:solidFill>
                <a:latin typeface="+mn-lt"/>
              </a:rPr>
              <a:t>СПАСИБО ЗА ВНИМАНИЕ!</a:t>
            </a:r>
            <a:endParaRPr lang="en-US" b="1" dirty="0">
              <a:solidFill>
                <a:srgbClr val="FF0B5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67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284</Words>
  <Application>Microsoft Office PowerPoint</Application>
  <PresentationFormat>Широкоэкранный</PresentationFormat>
  <Paragraphs>32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Интернет-ресурс на тему «АВТОСАЛОН»</vt:lpstr>
      <vt:lpstr>О чём этот сайт?</vt:lpstr>
      <vt:lpstr>Интерфейс главной страницы</vt:lpstr>
      <vt:lpstr>Интерфейс страницы каталога</vt:lpstr>
      <vt:lpstr>Интерфейс страницы блога</vt:lpstr>
      <vt:lpstr>Интерфейс страницы контактов</vt:lpstr>
      <vt:lpstr>Макет межстраничной навигации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Александра Стоянова</cp:lastModifiedBy>
  <cp:revision>27</cp:revision>
  <dcterms:created xsi:type="dcterms:W3CDTF">2020-05-18T13:32:58Z</dcterms:created>
  <dcterms:modified xsi:type="dcterms:W3CDTF">2020-12-24T16:41:29Z</dcterms:modified>
</cp:coreProperties>
</file>