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10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Ison" userId="12a1a1a60470dfa7" providerId="LiveId" clId="{31085E21-EA5D-4DE9-B7E0-DD7991D9A0DA}"/>
    <pc:docChg chg="undo custSel mod modSld">
      <pc:chgData name="David Ison" userId="12a1a1a60470dfa7" providerId="LiveId" clId="{31085E21-EA5D-4DE9-B7E0-DD7991D9A0DA}" dt="2020-02-02T05:21:11.813" v="1" actId="26606"/>
      <pc:docMkLst>
        <pc:docMk/>
      </pc:docMkLst>
      <pc:sldChg chg="addSp modSp mod setBg">
        <pc:chgData name="David Ison" userId="12a1a1a60470dfa7" providerId="LiveId" clId="{31085E21-EA5D-4DE9-B7E0-DD7991D9A0DA}" dt="2020-02-02T05:21:11.813" v="1" actId="26606"/>
        <pc:sldMkLst>
          <pc:docMk/>
          <pc:sldMk cId="2629379647" sldId="264"/>
        </pc:sldMkLst>
        <pc:spChg chg="mod">
          <ac:chgData name="David Ison" userId="12a1a1a60470dfa7" providerId="LiveId" clId="{31085E21-EA5D-4DE9-B7E0-DD7991D9A0DA}" dt="2020-02-02T05:21:11.813" v="1" actId="26606"/>
          <ac:spMkLst>
            <pc:docMk/>
            <pc:sldMk cId="2629379647" sldId="264"/>
            <ac:spMk id="2" creationId="{2A06DE6D-DA85-4136-8BFD-016C2D2FF461}"/>
          </ac:spMkLst>
        </pc:spChg>
        <pc:spChg chg="mod">
          <ac:chgData name="David Ison" userId="12a1a1a60470dfa7" providerId="LiveId" clId="{31085E21-EA5D-4DE9-B7E0-DD7991D9A0DA}" dt="2020-02-02T05:21:11.813" v="1" actId="26606"/>
          <ac:spMkLst>
            <pc:docMk/>
            <pc:sldMk cId="2629379647" sldId="264"/>
            <ac:spMk id="3" creationId="{FC873921-6AF9-4F4E-8DF3-86EA3B86C188}"/>
          </ac:spMkLst>
        </pc:spChg>
        <pc:grpChg chg="add">
          <ac:chgData name="David Ison" userId="12a1a1a60470dfa7" providerId="LiveId" clId="{31085E21-EA5D-4DE9-B7E0-DD7991D9A0DA}" dt="2020-02-02T05:21:11.813" v="1" actId="26606"/>
          <ac:grpSpMkLst>
            <pc:docMk/>
            <pc:sldMk cId="2629379647" sldId="264"/>
            <ac:grpSpMk id="71" creationId="{F6ECD7E6-4E68-4AA6-864A-6828B6EC19D3}"/>
          </ac:grpSpMkLst>
        </pc:grpChg>
        <pc:picChg chg="mod">
          <ac:chgData name="David Ison" userId="12a1a1a60470dfa7" providerId="LiveId" clId="{31085E21-EA5D-4DE9-B7E0-DD7991D9A0DA}" dt="2020-02-02T05:21:11.813" v="1" actId="26606"/>
          <ac:picMkLst>
            <pc:docMk/>
            <pc:sldMk cId="2629379647" sldId="264"/>
            <ac:picMk id="6146" creationId="{E1B3C685-D1CD-4741-9F02-CC48286289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AFE5-B221-4B2F-A58D-228252E67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940" y="1607430"/>
            <a:ext cx="8637073" cy="29207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Is Toronto a reasonable place to open a coffee shop?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EA1BF-FFAE-4ADA-A9C6-B6BF9446F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03613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22C8-948B-46F0-88BC-2A5D5D5A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83A4-01C2-429B-A6C3-AA61E2AF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US" sz="1700"/>
              <a:t>Need to determine if Toronto is a reasonable candidate for a new coffee shop location</a:t>
            </a:r>
          </a:p>
          <a:p>
            <a:r>
              <a:rPr lang="en-US" sz="1700"/>
              <a:t>To do this:</a:t>
            </a:r>
          </a:p>
          <a:p>
            <a:pPr lvl="1"/>
            <a:r>
              <a:rPr lang="en-US" sz="1700"/>
              <a:t>Need to compare it to other cities as well as to look at the current location and distribution of current coffee businesses. </a:t>
            </a:r>
          </a:p>
          <a:p>
            <a:pPr lvl="1"/>
            <a:r>
              <a:rPr lang="en-US" sz="1700"/>
              <a:t>Number and density of coffee shops in the city were assessed in addition to making comparisons to other cities.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72F63BA-7537-485F-BFCA-EA001ED44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48929BF-8F78-4421-A0CA-BC72A335B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0DA111-CADC-4534-B902-8BB5DBF75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Image result for coffee shop">
            <a:extLst>
              <a:ext uri="{FF2B5EF4-FFF2-40B4-BE49-F238E27FC236}">
                <a16:creationId xmlns:a16="http://schemas.microsoft.com/office/drawing/2014/main" id="{D3E5A256-4567-43F0-BDCB-19F9419CF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9" r="19663" b="2"/>
          <a:stretch/>
        </p:blipFill>
        <p:spPr bwMode="auto">
          <a:xfrm>
            <a:off x="8116373" y="1116345"/>
            <a:ext cx="2799103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6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5966-6752-4CB7-AE2A-7D6AD582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815" cy="1049235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AF44-DE1C-4EE9-A948-BEE92554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51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Used the </a:t>
            </a:r>
            <a:r>
              <a:rPr lang="en-US" sz="1400" err="1"/>
              <a:t>FourSquare</a:t>
            </a:r>
            <a:r>
              <a:rPr lang="en-US" sz="1400"/>
              <a:t> API to collect data about locations of coffee stores in 5 major cities: 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Toronto, ON, 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New York, NY, 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San Francisco, CA, 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Boston, MA and 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Portland, OR. </a:t>
            </a:r>
          </a:p>
          <a:p>
            <a:pPr>
              <a:lnSpc>
                <a:spcPct val="110000"/>
              </a:lnSpc>
            </a:pPr>
            <a:r>
              <a:rPr lang="en-US" sz="1400"/>
              <a:t>These are some of the most populated cities and each have a strong “coffee culture.”</a:t>
            </a:r>
          </a:p>
          <a:p>
            <a:pPr>
              <a:lnSpc>
                <a:spcPct val="110000"/>
              </a:lnSpc>
            </a:pPr>
            <a:endParaRPr lang="en-US" sz="1400"/>
          </a:p>
        </p:txBody>
      </p:sp>
      <p:pic>
        <p:nvPicPr>
          <p:cNvPr id="1026" name="Picture 2" descr="Image result for coffee shop">
            <a:extLst>
              <a:ext uri="{FF2B5EF4-FFF2-40B4-BE49-F238E27FC236}">
                <a16:creationId xmlns:a16="http://schemas.microsoft.com/office/drawing/2014/main" id="{2B43A0AA-313F-47FC-9F28-E18C54231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278192"/>
            <a:ext cx="4960442" cy="371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11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86A2-83E3-4D0F-A3A1-3C70410E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9ABEB-9921-478D-B04C-18885F7B7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392250" cy="3450613"/>
          </a:xfrm>
        </p:spPr>
        <p:txBody>
          <a:bodyPr>
            <a:normAutofit/>
          </a:bodyPr>
          <a:lstStyle/>
          <a:p>
            <a:r>
              <a:rPr lang="en-US" dirty="0"/>
              <a:t>My main target here is to assess which city would have the highest coffee shop density. </a:t>
            </a:r>
          </a:p>
          <a:p>
            <a:r>
              <a:rPr lang="en-US" dirty="0"/>
              <a:t>Density calculated by looking at mean distances from mean location of all shops within a city</a:t>
            </a:r>
          </a:p>
          <a:p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8E36D1D-B50A-4F30-921D-F8E163B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9287" y="2012810"/>
            <a:ext cx="3413507" cy="3459865"/>
            <a:chOff x="7329287" y="2012810"/>
            <a:chExt cx="3413507" cy="34598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3C4C490-9BE7-4526-BD66-5B5A1DFF8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9287" y="2012810"/>
              <a:ext cx="3413507" cy="3459865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7E34A20-1904-483B-8767-F2902A643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8250" y="2182137"/>
              <a:ext cx="310081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Image result for coffee shop">
            <a:extLst>
              <a:ext uri="{FF2B5EF4-FFF2-40B4-BE49-F238E27FC236}">
                <a16:creationId xmlns:a16="http://schemas.microsoft.com/office/drawing/2014/main" id="{DC9A7079-7A62-4585-A195-040AFC4F3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r="22039" b="-3"/>
          <a:stretch/>
        </p:blipFill>
        <p:spPr bwMode="auto">
          <a:xfrm>
            <a:off x="7804153" y="2491733"/>
            <a:ext cx="2453183" cy="250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59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F49B-5DCD-4CB2-AD16-AB4EB198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BF7A2-C8C7-4BD4-91BB-A421C7D2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initial visual inspection we see that they all have multiple coffee shops and often more than Foursquare would like to supply us. The following </a:t>
            </a:r>
            <a:r>
              <a:rPr lang="en-US" dirty="0" err="1"/>
              <a:t>geoplots</a:t>
            </a:r>
            <a:r>
              <a:rPr lang="en-US" dirty="0"/>
              <a:t> were generated with folium(only top 3 shown here)…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3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CE9D-F01F-4D7C-886F-22CF5ABB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566" y="1015647"/>
            <a:ext cx="9291215" cy="1049235"/>
          </a:xfrm>
        </p:spPr>
        <p:txBody>
          <a:bodyPr/>
          <a:lstStyle/>
          <a:p>
            <a:r>
              <a:rPr lang="en-US" dirty="0"/>
              <a:t>NY -&gt;Toronto -&gt;SF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A0AF6-5B3D-4563-81C3-B4A69DFB84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338"/>
            <a:ext cx="4081780" cy="242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DB4196-AFC0-4DA9-92A5-CE9AFE77B5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72" y="2777541"/>
            <a:ext cx="4091305" cy="243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B2003D-8646-4DA4-B8C4-77B3CE2E1E3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065" y="3714299"/>
            <a:ext cx="4051935" cy="2423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67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7E8-0CA7-4D9C-BFA8-67749A25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B93A-A6E7-40C8-864A-547705EB4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dense to least dense (in terms of coffee shops in each city) ranking:</a:t>
            </a:r>
          </a:p>
          <a:p>
            <a:pPr lvl="0"/>
            <a:r>
              <a:rPr lang="en-US" dirty="0"/>
              <a:t>New York</a:t>
            </a:r>
          </a:p>
          <a:p>
            <a:pPr lvl="0"/>
            <a:r>
              <a:rPr lang="en-US" dirty="0"/>
              <a:t>San Francisco</a:t>
            </a:r>
          </a:p>
          <a:p>
            <a:pPr lvl="0"/>
            <a:r>
              <a:rPr lang="en-US" dirty="0"/>
              <a:t>Boston</a:t>
            </a:r>
          </a:p>
          <a:p>
            <a:pPr lvl="0"/>
            <a:r>
              <a:rPr lang="en-US" dirty="0"/>
              <a:t>Toronto</a:t>
            </a:r>
          </a:p>
          <a:p>
            <a:pPr lvl="0"/>
            <a:r>
              <a:rPr lang="en-US" dirty="0"/>
              <a:t>Portland</a:t>
            </a:r>
          </a:p>
          <a:p>
            <a:endParaRPr lang="en-US" dirty="0"/>
          </a:p>
        </p:txBody>
      </p:sp>
      <p:pic>
        <p:nvPicPr>
          <p:cNvPr id="4098" name="Picture 2" descr="Image result for coffee shop">
            <a:extLst>
              <a:ext uri="{FF2B5EF4-FFF2-40B4-BE49-F238E27FC236}">
                <a16:creationId xmlns:a16="http://schemas.microsoft.com/office/drawing/2014/main" id="{15AADE03-2CE7-46E9-8CE6-044724E9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07" y="2526508"/>
            <a:ext cx="5879673" cy="29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13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3A17-76ED-4F91-9796-446CFCED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8441F-B41E-4F48-AD1D-CAAB1798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120045" cy="3450613"/>
          </a:xfrm>
        </p:spPr>
        <p:txBody>
          <a:bodyPr>
            <a:normAutofit/>
          </a:bodyPr>
          <a:lstStyle/>
          <a:p>
            <a:r>
              <a:rPr lang="en-US" dirty="0"/>
              <a:t>Since some cities had what appeared to be outliers (shops far away from the core densities)</a:t>
            </a:r>
          </a:p>
          <a:p>
            <a:r>
              <a:rPr lang="en-US" dirty="0"/>
              <a:t>Outliers needed to be removed to assess influence</a:t>
            </a:r>
          </a:p>
          <a:p>
            <a:r>
              <a:rPr lang="en-US" dirty="0"/>
              <a:t>When 10% of the furthest shops were removed from the calculations, Portland moved from #5 to #3.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6BDE41-B971-4225-9869-3D5C9B38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78350" y="2012810"/>
            <a:ext cx="3664441" cy="3453535"/>
            <a:chOff x="1459129" y="2012810"/>
            <a:chExt cx="4954208" cy="345353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6221502-96BC-4F3A-9FF3-F9F6521E0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59129" y="2012810"/>
              <a:ext cx="4954208" cy="3453535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8B8E7CE-A5A2-4AD9-822B-75B3AB4E5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59129" y="2026118"/>
              <a:ext cx="4954205" cy="3433909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63500" cmpd="sng">
              <a:solidFill>
                <a:srgbClr val="736F66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balanced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 descr="Image result for coffee shop">
            <a:extLst>
              <a:ext uri="{FF2B5EF4-FFF2-40B4-BE49-F238E27FC236}">
                <a16:creationId xmlns:a16="http://schemas.microsoft.com/office/drawing/2014/main" id="{1763D859-AA25-4520-9C38-320469C7D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r="13196" b="-2"/>
          <a:stretch/>
        </p:blipFill>
        <p:spPr bwMode="auto">
          <a:xfrm>
            <a:off x="7238451" y="2174242"/>
            <a:ext cx="3336989" cy="31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58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DE6D-DA85-4136-8BFD-016C2D2F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3921-6AF9-4F4E-8DF3-86EA3B86C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It appears that with more research, Toronto could be a reasonable location for a new coffee shop. With lower densities than similar cities, there is likely a place that could serve as a niche for a new shop.</a:t>
            </a:r>
          </a:p>
          <a:p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6ECD7E6-4E68-4AA6-864A-6828B6EC1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015161F-D342-4A16-AA7A-F3ECC128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99EC793-B1FE-496C-A671-5F366326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Image result for coffee shop toronto">
            <a:extLst>
              <a:ext uri="{FF2B5EF4-FFF2-40B4-BE49-F238E27FC236}">
                <a16:creationId xmlns:a16="http://schemas.microsoft.com/office/drawing/2014/main" id="{E1B3C685-D1CD-4741-9F02-CC4828628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" r="10459" b="2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796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Rockwell</vt:lpstr>
      <vt:lpstr>Gallery</vt:lpstr>
      <vt:lpstr>Is Toronto a reasonable place to open a coffee shop? </vt:lpstr>
      <vt:lpstr>Introduction</vt:lpstr>
      <vt:lpstr>Data</vt:lpstr>
      <vt:lpstr>methodology</vt:lpstr>
      <vt:lpstr>Results</vt:lpstr>
      <vt:lpstr>NY -&gt;Toronto -&gt;SF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Toronto a reasonable place to open a coffee shop? </dc:title>
  <dc:creator>David Ison</dc:creator>
  <cp:lastModifiedBy>David Ison</cp:lastModifiedBy>
  <cp:revision>1</cp:revision>
  <dcterms:created xsi:type="dcterms:W3CDTF">2020-02-02T05:21:11Z</dcterms:created>
  <dcterms:modified xsi:type="dcterms:W3CDTF">2020-02-02T05:21:15Z</dcterms:modified>
</cp:coreProperties>
</file>