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7"/>
    <p:restoredTop sz="94620"/>
  </p:normalViewPr>
  <p:slideViewPr>
    <p:cSldViewPr snapToGrid="0" snapToObjects="1">
      <p:cViewPr varScale="1">
        <p:scale>
          <a:sx n="69" d="100"/>
          <a:sy n="69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4BAF5-5D35-8E4F-BCB3-010007BF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FB22BE-B5D6-5B40-AFE3-345F6045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35E41-0EDE-4F44-A3AD-9E8DD50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084BB-6888-FD4E-BE5D-85BB1AA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59C02-FFD6-AC41-8EAD-DF73C3BC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E5B5A-8C71-AC49-8597-7EF42714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E0528-AB8E-CE4E-9B35-8DBA727A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E9A0A-A2CC-9349-A4C8-6833EA14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16C3B-4940-5E46-90D9-2A8B916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79E2A-A020-6C42-8584-EDA5EA2F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2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CBAE7D-8D49-BC45-AF2F-8F6B20A89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5CF89-040C-9A4E-B56E-B6B9F074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D03B-0E31-4A40-954D-0C7B64FA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9460D-F19A-7441-A67B-3164E15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E455F-AA54-B54B-80CF-6D90AC3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3FBF-4CE1-B545-9732-419596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7E4DD-BA7C-9C45-B86B-058C9FF3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12743-32BC-CD49-844D-95D690C4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68A08-F721-164D-B261-FAA067F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8CE30-19C5-0842-9713-BD108F58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2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E7CA5-4420-E34E-B806-EA9B2CE0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BC596-4440-414F-85F6-D71EF6FE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F0964-244E-2D43-AC30-C6A4064C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269CC-FE01-DA4E-BB5E-90C1AB00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6189-60D0-8D4C-A08F-080446BB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E3A6B-9277-F44A-85A3-C3FEED18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A9D8A-7D68-0F4C-B1CC-C41053E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DCC57-1D03-D449-9AE7-38995638E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F46CF-6116-0948-B0F7-3232B39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942A6-09D5-AE45-8A37-676C165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911C1-F65A-674C-B41E-E8288C2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5CB52-20BC-5043-8828-86A40C1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D20DC-C560-CD48-9D46-3CFC9DA1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331DB9-3F31-AE45-9EC9-107EEE34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60F176-D182-054C-B4D7-BEAF5340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22FBBF-158A-6447-B031-34E0A591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723F6-74DD-FF40-B2B1-F61351A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354418-8581-F74D-9464-B2CBD39B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C21F3-DFC1-0F41-8BCD-401C5FA3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0D18F-85EA-1445-9B73-04A462F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F9B7F8-885D-4848-B5B4-7D5DC1EE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BB5798-F2DB-0B44-BDE5-787B3086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9538BC-88EC-3044-853F-18C20B6D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8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7F14FC-E588-7247-8408-C5C661C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02C5B0-3550-9649-ACF0-2BAC281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627A03-6119-7748-95D2-B31B682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A2831-B3C1-4A43-892A-C19031F2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E03E-18DC-F54A-8DC8-038B9E67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71BF3E-8CC0-6348-A6DF-D76189A9D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97118-5DB1-404E-BD81-5E38431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2FD39-2A28-6141-8259-DAADFF1A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81BC7-ACD4-8F43-BA54-B5C95AA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80B7B-4D75-4F43-A569-BE888410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124307-23E6-7A49-B58F-C5802A8F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8FAF45-A9EE-D340-A952-1BE0A169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8239C-EE5D-E64C-9CC7-ECAE4BB5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443BC-6BAC-AE41-BC20-C7B5FEF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8301C-95B4-9D45-AB8E-6CF20EC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4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DCE586-B58C-184A-AABF-54AE91CA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56A07-95EC-574D-9613-9B3261B8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A367E-D658-1E49-AE6F-F05DC017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E223-7AEC-534C-839C-35BE55A3621A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DDFEB-EFB2-EE4C-BF98-3D892B53A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6B12-43CA-BD45-AE7F-34457A35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4D4DB-B8C3-584A-8FE3-C3C977E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/>
              <a:t>インストール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35BF02-D3F6-3042-9D00-E08BBB1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21"/>
            <a:ext cx="4750314" cy="4351338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522F7002-1016-8947-A131-E674AC1C6209}"/>
              </a:ext>
            </a:extLst>
          </p:cNvPr>
          <p:cNvSpPr/>
          <p:nvPr/>
        </p:nvSpPr>
        <p:spPr>
          <a:xfrm>
            <a:off x="984769" y="4943490"/>
            <a:ext cx="1365422" cy="2780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A8FBC13C-E845-B340-83A0-148E3FC429BA}"/>
              </a:ext>
            </a:extLst>
          </p:cNvPr>
          <p:cNvSpPr/>
          <p:nvPr/>
        </p:nvSpPr>
        <p:spPr>
          <a:xfrm rot="5918972" flipH="1">
            <a:off x="2757019" y="4810348"/>
            <a:ext cx="700391" cy="1128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0980D-F3AE-8644-B833-A0F6F50B5497}"/>
              </a:ext>
            </a:extLst>
          </p:cNvPr>
          <p:cNvSpPr txBox="1"/>
          <p:nvPr/>
        </p:nvSpPr>
        <p:spPr>
          <a:xfrm>
            <a:off x="584181" y="1225689"/>
            <a:ext cx="57999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>
              <a:hlinkClick r:id="rId3"/>
            </a:endParaRPr>
          </a:p>
          <a:p>
            <a:r>
              <a:rPr lang="en" altLang="ja-JP" dirty="0">
                <a:hlinkClick r:id="rId3"/>
              </a:rPr>
              <a:t>https://www.arduino.cc/en/main/software</a:t>
            </a:r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r>
              <a:rPr lang="ja-JP" altLang="en-US"/>
              <a:t>参考</a:t>
            </a:r>
            <a:r>
              <a:rPr lang="en-US" altLang="ja-JP" dirty="0"/>
              <a:t>URL: </a:t>
            </a:r>
            <a:r>
              <a:rPr lang="en" altLang="ja-JP" dirty="0"/>
              <a:t>https://</a:t>
            </a:r>
            <a:r>
              <a:rPr lang="en" altLang="ja-JP" dirty="0" err="1"/>
              <a:t>dotstud.io</a:t>
            </a:r>
            <a:r>
              <a:rPr lang="en" altLang="ja-JP" dirty="0"/>
              <a:t>/docs/</a:t>
            </a:r>
            <a:r>
              <a:rPr lang="en" altLang="ja-JP" dirty="0" err="1"/>
              <a:t>arduinoide</a:t>
            </a:r>
            <a:r>
              <a:rPr lang="en" altLang="ja-JP" dirty="0"/>
              <a:t>-setup/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D5813F-9A25-1448-A670-3AAD269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7" y="3163359"/>
            <a:ext cx="4410487" cy="33020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7D05FB86-7438-C446-A828-5ED345ADAC67}"/>
              </a:ext>
            </a:extLst>
          </p:cNvPr>
          <p:cNvSpPr/>
          <p:nvPr/>
        </p:nvSpPr>
        <p:spPr>
          <a:xfrm>
            <a:off x="8566826" y="6147881"/>
            <a:ext cx="899844" cy="2538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DHT11</a:t>
            </a:r>
            <a:r>
              <a:rPr kumimoji="1" lang="ja-JP" altLang="en-US" sz="2400"/>
              <a:t>を使用するためののライブラリ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参考</a:t>
            </a:r>
            <a:r>
              <a:rPr lang="en-US" altLang="ja-JP" sz="2400" dirty="0"/>
              <a:t>URL</a:t>
            </a:r>
            <a:r>
              <a:rPr lang="ja-JP" altLang="en-US" sz="2400"/>
              <a:t>：</a:t>
            </a:r>
            <a:r>
              <a:rPr lang="en-US" altLang="ja-JP" sz="2400" dirty="0"/>
              <a:t>https://</a:t>
            </a:r>
            <a:r>
              <a:rPr lang="en-US" altLang="ja-JP" sz="2400" dirty="0" err="1"/>
              <a:t>ameblo.jp</a:t>
            </a:r>
            <a:r>
              <a:rPr lang="en-US" altLang="ja-JP" sz="2400" dirty="0"/>
              <a:t>/</a:t>
            </a:r>
            <a:r>
              <a:rPr lang="en-US" altLang="ja-JP" sz="2400" dirty="0" err="1"/>
              <a:t>empsgs</a:t>
            </a:r>
            <a:r>
              <a:rPr lang="en-US" altLang="ja-JP" sz="2400" dirty="0"/>
              <a:t>/entry-12085718684.html</a:t>
            </a:r>
          </a:p>
          <a:p>
            <a:pPr marL="0" indent="0">
              <a:buNone/>
            </a:pPr>
            <a:r>
              <a:rPr lang="ja-JP" altLang="en-US" sz="2400"/>
              <a:t>センサーの前提ライブラリ</a:t>
            </a: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センサーのライブラリ</a:t>
            </a: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/DHT-sensor-library</a:t>
            </a:r>
          </a:p>
        </p:txBody>
      </p:sp>
    </p:spTree>
    <p:extLst>
      <p:ext uri="{BB962C8B-B14F-4D97-AF65-F5344CB8AC3E}">
        <p14:creationId xmlns:p14="http://schemas.microsoft.com/office/powerpoint/2010/main" val="256398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センサーの前提ライブラリ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0A3AA-0C6A-5E41-9C88-E6A58BE4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2" y="2610596"/>
            <a:ext cx="5423543" cy="3867842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A700B020-2F6F-CF42-83A4-121DD258C4E2}"/>
              </a:ext>
            </a:extLst>
          </p:cNvPr>
          <p:cNvSpPr/>
          <p:nvPr/>
        </p:nvSpPr>
        <p:spPr>
          <a:xfrm>
            <a:off x="4819245" y="4160968"/>
            <a:ext cx="1153538" cy="4693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1B90A-8175-1E4E-96AF-09B936D2EB00}"/>
              </a:ext>
            </a:extLst>
          </p:cNvPr>
          <p:cNvSpPr txBox="1"/>
          <p:nvPr/>
        </p:nvSpPr>
        <p:spPr>
          <a:xfrm>
            <a:off x="6446520" y="2994660"/>
            <a:ext cx="283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Zip</a:t>
            </a:r>
            <a:r>
              <a:rPr kumimoji="1" lang="ja-JP" altLang="en-US"/>
              <a:t>でダウンロードする。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7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en-US" altLang="ja-JP" sz="2400" dirty="0" err="1"/>
              <a:t>arduino</a:t>
            </a:r>
            <a:r>
              <a:rPr lang="ja-JP" altLang="en-US" sz="2400"/>
              <a:t>を起動して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スケッチ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→ライブラリのインクルード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　→</a:t>
            </a:r>
            <a:r>
              <a:rPr lang="en-US" altLang="ja-JP" sz="2400" dirty="0"/>
              <a:t>zip</a:t>
            </a:r>
            <a:r>
              <a:rPr lang="ja-JP" altLang="en-US" sz="2400"/>
              <a:t>形式のライブラリをインストール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を選択し、さっきダウンロードした</a:t>
            </a:r>
            <a:br>
              <a:rPr lang="en-US" altLang="ja-JP" sz="2400" dirty="0"/>
            </a:br>
            <a:r>
              <a:rPr lang="en-US" altLang="ja-JP" sz="2400" dirty="0"/>
              <a:t>					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もう一つのライブラリも同じように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インストールする。</a:t>
            </a: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E6D6DD3-CABF-4D49-BBA4-2A7B3956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224"/>
            <a:ext cx="4349962" cy="41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en-US" altLang="ja-JP" sz="2400" dirty="0" err="1"/>
              <a:t>arduino</a:t>
            </a:r>
            <a:r>
              <a:rPr lang="ja-JP" altLang="en-US" sz="2400"/>
              <a:t>を起動して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スケッチ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→ライブラリのインクルード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　→</a:t>
            </a:r>
            <a:r>
              <a:rPr lang="en-US" altLang="ja-JP" sz="2400" dirty="0"/>
              <a:t>zip</a:t>
            </a:r>
            <a:r>
              <a:rPr lang="ja-JP" altLang="en-US" sz="2400"/>
              <a:t>形式のライブラリをインストール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を選択し、さっきダウンロードした</a:t>
            </a:r>
            <a:br>
              <a:rPr lang="en-US" altLang="ja-JP" sz="2400" dirty="0"/>
            </a:br>
            <a:r>
              <a:rPr lang="en-US" altLang="ja-JP" sz="2400" dirty="0"/>
              <a:t>					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もう一つのライブラリも同じように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</a:t>
            </a:r>
            <a:r>
              <a:rPr lang="ja-JP" altLang="en-US" sz="2400"/>
              <a:t>インストールする。</a:t>
            </a: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E6D6DD3-CABF-4D49-BBA4-2A7B3956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224"/>
            <a:ext cx="4349962" cy="41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トラブル対策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書き込み時エラーが出る。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ツール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→シリアルポート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→</a:t>
            </a:r>
            <a:r>
              <a:rPr kumimoji="1" lang="en-US" altLang="ja-JP" dirty="0"/>
              <a:t>/dev/</a:t>
            </a:r>
            <a:r>
              <a:rPr kumimoji="1" lang="en-US" altLang="ja-JP" dirty="0" err="1"/>
              <a:t>cu.usbmodem</a:t>
            </a:r>
            <a:r>
              <a:rPr kumimoji="1" lang="en-US" altLang="ja-JP" dirty="0"/>
              <a:t>~~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994EDE-9382-BD40-84B1-18F4C283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40" y="1027906"/>
            <a:ext cx="4110260" cy="487991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EF26FFC-B019-744E-B63C-242FB412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4329040"/>
            <a:ext cx="5925312" cy="14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1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120</Words>
  <Application>Microsoft Macintosh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Arduinoインストール</vt:lpstr>
      <vt:lpstr>ライブラリのインポート</vt:lpstr>
      <vt:lpstr>ライブラリのインポート</vt:lpstr>
      <vt:lpstr>ライブラリのインポート</vt:lpstr>
      <vt:lpstr>ライブラリのインポート</vt:lpstr>
      <vt:lpstr>トラブル対策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巧登</dc:creator>
  <cp:lastModifiedBy>渡辺 巧登</cp:lastModifiedBy>
  <cp:revision>6</cp:revision>
  <dcterms:created xsi:type="dcterms:W3CDTF">2018-06-17T08:04:45Z</dcterms:created>
  <dcterms:modified xsi:type="dcterms:W3CDTF">2018-06-18T05:28:09Z</dcterms:modified>
</cp:coreProperties>
</file>