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DF6-8DD4-DC4D-BF20-52B305DDE117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102B-247E-5C42-A2F2-57193855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E889CD-4C40-B34C-AC1B-BDA39812A81A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ns.calstatela.edu/download.html?fileId=38122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508123"/>
            <a:ext cx="7096125" cy="1724867"/>
          </a:xfr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2800" dirty="0" smtClean="0"/>
              <a:t>Philips Interview </a:t>
            </a:r>
            <a:r>
              <a:rPr lang="en-US" sz="2800" dirty="0"/>
              <a:t>Web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70219"/>
            <a:ext cx="6498159" cy="916641"/>
          </a:xfrm>
        </p:spPr>
        <p:txBody>
          <a:bodyPr/>
          <a:lstStyle/>
          <a:p>
            <a:r>
              <a:rPr lang="en-US" dirty="0" smtClean="0"/>
              <a:t>Huijuan (Ann) Huang</a:t>
            </a:r>
          </a:p>
          <a:p>
            <a:r>
              <a:rPr lang="en-US" dirty="0" smtClean="0"/>
              <a:t>02/19/2016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 MVC </a:t>
            </a:r>
          </a:p>
          <a:p>
            <a:r>
              <a:rPr lang="en-US" dirty="0" smtClean="0"/>
              <a:t>Back end: Java (Servlet)</a:t>
            </a:r>
          </a:p>
          <a:p>
            <a:r>
              <a:rPr lang="en-US" dirty="0" smtClean="0"/>
              <a:t>Front end: HTML, CSS, JavaScript, JSP, JSTL, bootstrap(JS CSS framework)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Technique/Tools Involved</a:t>
            </a:r>
            <a:endParaRPr lang="en-US" sz="3200" dirty="0"/>
          </a:p>
        </p:txBody>
      </p:sp>
      <p:pic>
        <p:nvPicPr>
          <p:cNvPr id="7" name="Picture 6" descr="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0" y="3867415"/>
            <a:ext cx="3810000" cy="2235200"/>
          </a:xfrm>
          <a:prstGeom prst="rect">
            <a:avLst/>
          </a:prstGeom>
        </p:spPr>
      </p:pic>
      <p:pic>
        <p:nvPicPr>
          <p:cNvPr id="8" name="Picture 7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206932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9143999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Modify model class based input file format (record format)</a:t>
            </a:r>
          </a:p>
          <a:p>
            <a:r>
              <a:rPr lang="en-US" dirty="0" smtClean="0"/>
              <a:t>Back end model use MySQL, the database creation and two tables comparison scripts are already in the source code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Future Plan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665" y="2858233"/>
            <a:ext cx="6574669" cy="3429000"/>
            <a:chOff x="418811" y="2743200"/>
            <a:chExt cx="6574669" cy="3429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81200" y="3429000"/>
              <a:ext cx="12954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controller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8811" y="4495800"/>
              <a:ext cx="1105190" cy="593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browser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86200" y="3429000"/>
              <a:ext cx="990600" cy="517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model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4419600"/>
              <a:ext cx="685800" cy="669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view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276600" y="3657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524000" y="4800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219200" y="3733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01945" y="3657600"/>
              <a:ext cx="507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888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69480" y="2819400"/>
              <a:ext cx="1524000" cy="32766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  <a:p>
              <a:pPr algn="ctr"/>
              <a:r>
                <a:rPr lang="en-US" sz="1800" dirty="0" smtClean="0"/>
                <a:t>Persistent</a:t>
              </a:r>
              <a:endParaRPr lang="en-US" sz="1800" dirty="0"/>
            </a:p>
            <a:p>
              <a:pPr algn="ctr"/>
              <a:r>
                <a:rPr lang="en-US" sz="1800" dirty="0"/>
                <a:t>Data</a:t>
              </a:r>
            </a:p>
            <a:p>
              <a:pPr algn="ctr"/>
              <a:r>
                <a:rPr lang="en-US" sz="1800" dirty="0" smtClean="0"/>
                <a:t>Store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66950" y="5562600"/>
              <a:ext cx="238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Application code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26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88103" y="5634335"/>
              <a:ext cx="9042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7" y="2076402"/>
            <a:ext cx="8042276" cy="1336956"/>
          </a:xfrm>
        </p:spPr>
        <p:txBody>
          <a:bodyPr/>
          <a:lstStyle/>
          <a:p>
            <a:r>
              <a:rPr lang="en-US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Assumption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Workflow &amp; Algorithm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Environment Configuration</a:t>
            </a:r>
            <a:endParaRPr lang="en-US" dirty="0"/>
          </a:p>
          <a:p>
            <a:pPr lvl="1"/>
            <a:r>
              <a:rPr lang="en-US" dirty="0" smtClean="0"/>
              <a:t>Project Code Hierarchy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Techniques/Tools Involved</a:t>
            </a:r>
          </a:p>
          <a:p>
            <a:pPr lvl="1"/>
            <a:r>
              <a:rPr lang="en-US" dirty="0" smtClean="0"/>
              <a:t>Future Plan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4691384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Project Goal: Create web project to 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en-US" dirty="0" smtClean="0"/>
              <a:t> unique records of 2 uploaded files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5898" y="858473"/>
            <a:ext cx="5080245" cy="566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</a:t>
            </a:r>
            <a:r>
              <a:rPr lang="en-US" dirty="0" smtClean="0"/>
              <a:t>Assumption: </a:t>
            </a:r>
            <a:r>
              <a:rPr lang="en-US" dirty="0"/>
              <a:t>Assume the records format of uploaded files is ID, Name and Values.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e.g. test file 1: t1.txt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9" y="2844731"/>
            <a:ext cx="4358640" cy="33832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38869" y="3726176"/>
            <a:ext cx="4358640" cy="5143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are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1" y="3039331"/>
            <a:ext cx="21132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75" y="947737"/>
            <a:ext cx="7802843" cy="5282733"/>
            <a:chOff x="549275" y="947737"/>
            <a:chExt cx="7802843" cy="5282733"/>
          </a:xfrm>
        </p:grpSpPr>
        <p:sp>
          <p:nvSpPr>
            <p:cNvPr id="5" name="Rectangle 4"/>
            <p:cNvSpPr/>
            <p:nvPr/>
          </p:nvSpPr>
          <p:spPr>
            <a:xfrm>
              <a:off x="549275" y="947737"/>
              <a:ext cx="2424019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5694" y="947737"/>
              <a:ext cx="5226424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4941" y="5707528"/>
              <a:ext cx="922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Client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6165" y="5743388"/>
              <a:ext cx="98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9068" y="4646706"/>
              <a:ext cx="1576461" cy="612588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browser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33458" y="4724400"/>
              <a:ext cx="1177365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96212" y="1529979"/>
              <a:ext cx="1252070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49248" y="3077882"/>
              <a:ext cx="1616636" cy="687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controller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19166" y="3496236"/>
              <a:ext cx="1516128" cy="116547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50238" y="37651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657566" y="1972235"/>
              <a:ext cx="1638646" cy="1007038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2991" y="21604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29412" y="2142567"/>
              <a:ext cx="1359647" cy="83670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25556" y="25567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29412" y="3843383"/>
              <a:ext cx="1103177" cy="881017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35411" y="5014262"/>
              <a:ext cx="3656222" cy="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44758" y="38583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8709" y="51523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3980" y="1372530"/>
            <a:ext cx="8042276" cy="56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MVC: </a:t>
            </a:r>
            <a:r>
              <a:rPr lang="en-US" dirty="0" smtClean="0"/>
              <a:t>Models, Views, Controller </a:t>
            </a:r>
            <a:endParaRPr lang="en-US" b="1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odels: represent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Java class/object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iews: Render the </a:t>
            </a:r>
            <a:r>
              <a:rPr lang="en-US" b="1" dirty="0" smtClean="0"/>
              <a:t>display</a:t>
            </a:r>
            <a:r>
              <a:rPr lang="en-US" dirty="0" smtClean="0"/>
              <a:t> to clients</a:t>
            </a:r>
          </a:p>
          <a:p>
            <a:pPr lvl="1"/>
            <a:r>
              <a:rPr lang="en-US" dirty="0" smtClean="0"/>
              <a:t>HTML (CSS, JavaScript), JSP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ontroller: Implement </a:t>
            </a:r>
            <a:r>
              <a:rPr lang="en-US" b="1" dirty="0" smtClean="0"/>
              <a:t>actions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input, access/process data, implement logic, pass data to views</a:t>
            </a:r>
          </a:p>
          <a:p>
            <a:pPr lvl="1"/>
            <a:r>
              <a:rPr lang="en-US" dirty="0" smtClean="0"/>
              <a:t>Java (Servlet)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Workflow &amp; Algorithm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92283" y="1419411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224" y="1628588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55978" y="141941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5978" y="1631576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87639" y="1824634"/>
            <a:ext cx="1193712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013" y="1470243"/>
            <a:ext cx="137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9056" y="142240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9056" y="1501468"/>
            <a:ext cx="136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entry page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4859" y="1827624"/>
            <a:ext cx="1085193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658" y="145829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3382" y="1416459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82" y="1797742"/>
            <a:ext cx="13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75160" y="2859740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0101" y="3068917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6912665" y="1810488"/>
            <a:ext cx="1414214" cy="1003637"/>
          </a:xfrm>
          <a:prstGeom prst="bentConnector2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1735" y="3248211"/>
            <a:ext cx="1526349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994" y="283942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1708" y="3273898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pload files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187480" y="2885428"/>
            <a:ext cx="1889148" cy="1596926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48499" y="3022887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3857" y="3380268"/>
            <a:ext cx="2032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files</a:t>
            </a:r>
          </a:p>
          <a:p>
            <a:r>
              <a:rPr lang="en-US" dirty="0" smtClean="0"/>
              <a:t>compare records</a:t>
            </a:r>
          </a:p>
          <a:p>
            <a:r>
              <a:rPr lang="en-US" dirty="0" smtClean="0"/>
              <a:t>using hashing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14205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1391" y="4713656"/>
            <a:ext cx="19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6702" y="4750723"/>
            <a:ext cx="210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records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77139" y="5423647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07275" y="5635812"/>
            <a:ext cx="10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75146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4480" y="3312745"/>
            <a:ext cx="1678984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7175" y="290396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1479" y="3338432"/>
            <a:ext cx="18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records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1381" y="2886002"/>
            <a:ext cx="1549837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1264" y="2965069"/>
            <a:ext cx="140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result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27899" y="2254095"/>
            <a:ext cx="0" cy="61186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1951" y="2194331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24941" y="2474983"/>
            <a:ext cx="14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7983" y="1596046"/>
            <a:ext cx="599751" cy="379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 smtClean="0"/>
              <a:t>1.7 version JDK</a:t>
            </a:r>
          </a:p>
          <a:p>
            <a:r>
              <a:rPr lang="en-US" dirty="0" smtClean="0"/>
              <a:t>Tomcat server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/>
              <a:t>Add the </a:t>
            </a:r>
            <a:r>
              <a:rPr lang="en-US" dirty="0">
                <a:hlinkClick r:id="rId3"/>
              </a:rPr>
              <a:t>JSP Standard Tag Library (JSTL).</a:t>
            </a:r>
            <a:r>
              <a:rPr lang="en-US" dirty="0" smtClean="0"/>
              <a:t>to </a:t>
            </a:r>
            <a:r>
              <a:rPr lang="en-US" dirty="0"/>
              <a:t>the lib folder under the Tomcat directory:	</a:t>
            </a:r>
          </a:p>
          <a:p>
            <a:r>
              <a:rPr lang="en-US" dirty="0" smtClean="0"/>
              <a:t>Eclipse</a:t>
            </a:r>
            <a:endParaRPr lang="en-US" dirty="0"/>
          </a:p>
          <a:p>
            <a:pPr lvl="1"/>
            <a:r>
              <a:rPr lang="en-US" dirty="0"/>
              <a:t>Download Eclipse IDE for Java EE </a:t>
            </a:r>
            <a:endParaRPr lang="en-US" dirty="0" smtClean="0"/>
          </a:p>
          <a:p>
            <a:pPr lvl="1"/>
            <a:r>
              <a:rPr lang="en-US" dirty="0" smtClean="0"/>
              <a:t>Run Web App with eclipse using Eclipse build in Tomcat</a:t>
            </a:r>
          </a:p>
          <a:p>
            <a:pPr marL="349250" lvl="1" indent="0">
              <a:buNone/>
            </a:pPr>
            <a:r>
              <a:rPr lang="en-US" dirty="0" smtClean="0"/>
              <a:t>More details : </a:t>
            </a:r>
            <a:r>
              <a:rPr lang="en-US" dirty="0" err="1" smtClean="0"/>
              <a:t>README.txt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Environment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Project Hierarchy</a:t>
            </a:r>
            <a:endParaRPr lang="en-US" sz="3200" dirty="0"/>
          </a:p>
        </p:txBody>
      </p:sp>
      <p:pic>
        <p:nvPicPr>
          <p:cNvPr id="3" name="Picture 2" descr="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7" y="855391"/>
            <a:ext cx="3797300" cy="58420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243252" y="1733633"/>
            <a:ext cx="2476555" cy="46592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2785" y="2182410"/>
            <a:ext cx="2477022" cy="46592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42418" y="3892230"/>
            <a:ext cx="1656217" cy="8313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75262" y="5009996"/>
            <a:ext cx="1656217" cy="8313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18533" y="3692377"/>
            <a:ext cx="2901273" cy="236334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5631" y="824620"/>
            <a:ext cx="3073536" cy="28798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19807" y="1025013"/>
            <a:ext cx="1626766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719806" y="1966415"/>
            <a:ext cx="2207142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19807" y="2452187"/>
            <a:ext cx="2207142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719807" y="3777613"/>
            <a:ext cx="2207142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7214" y="4321827"/>
            <a:ext cx="3910088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709583" y="5510798"/>
            <a:ext cx="3910088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62476" y="873546"/>
            <a:ext cx="164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926949" y="1757966"/>
            <a:ext cx="257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 end model, Java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55869" y="2270990"/>
            <a:ext cx="291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 end controller, Java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20069" y="3566491"/>
            <a:ext cx="187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 views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84382" y="4101879"/>
            <a:ext cx="239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iews styling, CSS…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8022" y="5312748"/>
            <a:ext cx="2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iews source, html…</a:t>
            </a:r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Demo</a:t>
            </a:r>
            <a:endParaRPr lang="en-US" sz="3200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98" y="1014162"/>
            <a:ext cx="5935980" cy="5082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09887" y="6103848"/>
            <a:ext cx="357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Please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refer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.</a:t>
            </a:r>
            <a:r>
              <a:rPr lang="en-US" altLang="zh-CN" b="1" dirty="0" smtClean="0"/>
              <a:t>mp4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algn="ctr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/2Nr4Ns</a:t>
            </a:r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352</TotalTime>
  <Words>374</Words>
  <Application>Microsoft Macintosh PowerPoint</Application>
  <PresentationFormat>On-screen Show (4:3)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Comparison Philips Interview Web Project</vt:lpstr>
      <vt:lpstr>Outline</vt:lpstr>
      <vt:lpstr>Introduction</vt:lpstr>
      <vt:lpstr>Strategy – MVC Architecture</vt:lpstr>
      <vt:lpstr>Strategy – MVC Architecture</vt:lpstr>
      <vt:lpstr>Strategy – Workflow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Comparison Philips Interview Task </dc:title>
  <dc:creator>Huijuan</dc:creator>
  <cp:lastModifiedBy>Huijuan</cp:lastModifiedBy>
  <cp:revision>76</cp:revision>
  <dcterms:created xsi:type="dcterms:W3CDTF">2016-02-19T15:32:15Z</dcterms:created>
  <dcterms:modified xsi:type="dcterms:W3CDTF">2016-02-21T16:37:39Z</dcterms:modified>
</cp:coreProperties>
</file>