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88" y="1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DF6-8DD4-DC4D-BF20-52B305DDE117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102B-247E-5C42-A2F2-57193855A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Tahoma" charset="0"/>
              </a:rPr>
              <a:t>Java code</a:t>
            </a:r>
            <a:r>
              <a:rPr lang="en-US" dirty="0" smtClean="0">
                <a:latin typeface="Tahoma" charset="0"/>
              </a:rPr>
              <a:t> embedded in </a:t>
            </a:r>
            <a:r>
              <a:rPr lang="en-US" i="1" dirty="0" smtClean="0">
                <a:latin typeface="Tahoma" charset="0"/>
              </a:rPr>
              <a:t>HTML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5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9102B-247E-5C42-A2F2-57193855A1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E889CD-4C40-B34C-AC1B-BDA39812A81A}" type="datetimeFigureOut">
              <a:rPr lang="en-US" smtClean="0"/>
              <a:t>3/25/16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1B17765-D07D-764C-9F3E-15C80FFEFF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  <p:sldLayoutId id="214748427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sns.calstatela.edu/download.html?fileId=381227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508123"/>
            <a:ext cx="7096125" cy="1724867"/>
          </a:xfrm>
        </p:spPr>
        <p:txBody>
          <a:bodyPr/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2800" dirty="0" smtClean="0"/>
              <a:t>Web </a:t>
            </a:r>
            <a:r>
              <a:rPr lang="en-US" sz="2800" dirty="0" smtClean="0"/>
              <a:t>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770219"/>
            <a:ext cx="6498159" cy="916641"/>
          </a:xfrm>
        </p:spPr>
        <p:txBody>
          <a:bodyPr/>
          <a:lstStyle/>
          <a:p>
            <a:r>
              <a:rPr lang="en-US" dirty="0" smtClean="0"/>
              <a:t>Huijuan (Ann) Huang</a:t>
            </a:r>
          </a:p>
          <a:p>
            <a:r>
              <a:rPr lang="en-US" dirty="0" smtClean="0"/>
              <a:t>02/19/2016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Architecture: MVC </a:t>
            </a:r>
          </a:p>
          <a:p>
            <a:r>
              <a:rPr lang="en-US" dirty="0" smtClean="0"/>
              <a:t>Back end: Java (Servlet)</a:t>
            </a:r>
          </a:p>
          <a:p>
            <a:r>
              <a:rPr lang="en-US" dirty="0" smtClean="0"/>
              <a:t>Front end: HTML, CSS, JavaScript, JSP, JSTL, bootstrap(JS CSS framework)</a:t>
            </a:r>
          </a:p>
          <a:p>
            <a:r>
              <a:rPr lang="en-US" dirty="0" smtClean="0"/>
              <a:t>Version Control: </a:t>
            </a:r>
            <a:r>
              <a:rPr lang="en-US" dirty="0" err="1" smtClean="0"/>
              <a:t>GitHub</a:t>
            </a:r>
            <a:endParaRPr lang="en-US" dirty="0"/>
          </a:p>
          <a:p>
            <a:pPr marL="349250" lvl="1" indent="0"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Technique/Tools Involved</a:t>
            </a:r>
            <a:endParaRPr lang="en-US" sz="3200" dirty="0"/>
          </a:p>
        </p:txBody>
      </p:sp>
      <p:pic>
        <p:nvPicPr>
          <p:cNvPr id="7" name="Picture 6" descr="j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0" y="3867415"/>
            <a:ext cx="3810000" cy="2235200"/>
          </a:xfrm>
          <a:prstGeom prst="rect">
            <a:avLst/>
          </a:prstGeom>
        </p:spPr>
      </p:pic>
      <p:pic>
        <p:nvPicPr>
          <p:cNvPr id="8" name="Picture 7" descr="Java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31" y="3206932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3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9143999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Modify model class based input file format (record format)</a:t>
            </a:r>
          </a:p>
          <a:p>
            <a:r>
              <a:rPr lang="en-US" dirty="0" smtClean="0"/>
              <a:t>Back end model use MySQL, the database creation and two tables comparison scripts are already in the source code</a:t>
            </a:r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9275" y="-463924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Summary – Future Plan</a:t>
            </a:r>
            <a:endParaRPr lang="en-US" sz="3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93665" y="2858233"/>
            <a:ext cx="6574669" cy="3429000"/>
            <a:chOff x="418811" y="2743200"/>
            <a:chExt cx="6574669" cy="34290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81200" y="3429000"/>
              <a:ext cx="12954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controller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18811" y="4495800"/>
              <a:ext cx="1105190" cy="593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browser</a:t>
              </a:r>
              <a:endParaRPr lang="en-US" sz="1800" dirty="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86200" y="3429000"/>
              <a:ext cx="990600" cy="5175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model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86000" y="4419600"/>
              <a:ext cx="685800" cy="669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view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276600" y="3657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276600" y="3810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590800" y="3962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1524000" y="4800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219200" y="3733800"/>
              <a:ext cx="762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901945" y="3657600"/>
              <a:ext cx="507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48888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469480" y="2819400"/>
              <a:ext cx="1524000" cy="3276600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MySQL</a:t>
              </a:r>
              <a:endParaRPr lang="en-US" dirty="0"/>
            </a:p>
            <a:p>
              <a:pPr algn="ctr"/>
              <a:r>
                <a:rPr lang="en-US" sz="1800" dirty="0" smtClean="0"/>
                <a:t>Persistent</a:t>
              </a:r>
              <a:endParaRPr lang="en-US" sz="1800" dirty="0"/>
            </a:p>
            <a:p>
              <a:pPr algn="ctr"/>
              <a:r>
                <a:rPr lang="en-US" sz="1800" dirty="0"/>
                <a:t>Data</a:t>
              </a:r>
            </a:p>
            <a:p>
              <a:pPr algn="ctr"/>
              <a:r>
                <a:rPr lang="en-US" sz="1800" dirty="0" smtClean="0"/>
                <a:t>Store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0292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66950" y="5562600"/>
              <a:ext cx="23812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/>
                <a:t>Application code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52600" y="2743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88103" y="5634335"/>
              <a:ext cx="9042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eaLnBrk="0" hangingPunct="0">
                <a:buFont typeface="Wingdings" charset="0"/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 sz="2400" dirty="0" smtClean="0"/>
                <a:t>client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4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7" y="2076402"/>
            <a:ext cx="8042276" cy="1336956"/>
          </a:xfrm>
        </p:spPr>
        <p:txBody>
          <a:bodyPr/>
          <a:lstStyle/>
          <a:p>
            <a:r>
              <a:rPr lang="en-US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Assumption</a:t>
            </a:r>
          </a:p>
          <a:p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Workflow &amp; Algorithm</a:t>
            </a:r>
          </a:p>
          <a:p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Environment Configuration</a:t>
            </a:r>
            <a:endParaRPr lang="en-US" dirty="0"/>
          </a:p>
          <a:p>
            <a:pPr lvl="1"/>
            <a:r>
              <a:rPr lang="en-US" dirty="0" smtClean="0"/>
              <a:t>Project Code Hierarchy</a:t>
            </a:r>
          </a:p>
          <a:p>
            <a:pPr lvl="1"/>
            <a:r>
              <a:rPr lang="en-US" dirty="0" smtClean="0"/>
              <a:t>Demo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Techniques/Tools Involved</a:t>
            </a:r>
          </a:p>
          <a:p>
            <a:pPr lvl="1"/>
            <a:r>
              <a:rPr lang="en-US" dirty="0" smtClean="0"/>
              <a:t>Future Plan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32"/>
            <a:ext cx="4691384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Project Goal: Create web project to 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en-US" dirty="0" smtClean="0"/>
              <a:t> unique records of 2 uploaded files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5898" y="858473"/>
            <a:ext cx="5080245" cy="5667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 </a:t>
            </a:r>
            <a:r>
              <a:rPr lang="en-US" dirty="0" smtClean="0"/>
              <a:t>Assumption: </a:t>
            </a:r>
            <a:r>
              <a:rPr lang="en-US" dirty="0"/>
              <a:t>Assume the records format of uploaded files is ID, Name and Values.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e.g. test file 1: t1.txt</a:t>
            </a:r>
            <a:endParaRPr lang="en-US" sz="1800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</p:txBody>
      </p:sp>
      <p:pic>
        <p:nvPicPr>
          <p:cNvPr id="5" name="Picture 4" descr="t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69" y="2844731"/>
            <a:ext cx="4358640" cy="338328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38869" y="3726176"/>
            <a:ext cx="4358640" cy="5143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mpare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241" y="3039331"/>
            <a:ext cx="2113280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9275" y="947737"/>
            <a:ext cx="7802843" cy="5282733"/>
            <a:chOff x="549275" y="947737"/>
            <a:chExt cx="7802843" cy="5282733"/>
          </a:xfrm>
        </p:grpSpPr>
        <p:sp>
          <p:nvSpPr>
            <p:cNvPr id="5" name="Rectangle 4"/>
            <p:cNvSpPr/>
            <p:nvPr/>
          </p:nvSpPr>
          <p:spPr>
            <a:xfrm>
              <a:off x="549275" y="947737"/>
              <a:ext cx="2424019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5694" y="947737"/>
              <a:ext cx="5226424" cy="5282733"/>
            </a:xfrm>
            <a:prstGeom prst="rect">
              <a:avLst/>
            </a:prstGeom>
            <a:noFill/>
            <a:ln>
              <a:solidFill>
                <a:srgbClr val="00009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4941" y="5707528"/>
              <a:ext cx="922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Client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46165" y="5743388"/>
              <a:ext cx="989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Server</a:t>
              </a:r>
              <a:endParaRPr lang="en-US" sz="2000" b="1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9068" y="4646706"/>
              <a:ext cx="1576461" cy="612588"/>
            </a:xfrm>
            <a:prstGeom prst="ellipse">
              <a:avLst/>
            </a:prstGeom>
            <a:noFill/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browser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233458" y="4724400"/>
              <a:ext cx="1177365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view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296212" y="1529979"/>
              <a:ext cx="1252070" cy="6125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model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849248" y="3077882"/>
              <a:ext cx="1616636" cy="687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controller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219166" y="3496236"/>
              <a:ext cx="1516128" cy="116547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50238" y="37651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4657566" y="1972235"/>
              <a:ext cx="1638646" cy="1007038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052991" y="21604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29412" y="2142567"/>
              <a:ext cx="1359647" cy="836706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925556" y="25567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229412" y="3843383"/>
              <a:ext cx="1103177" cy="881017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435411" y="5014262"/>
              <a:ext cx="3656222" cy="0"/>
            </a:xfrm>
            <a:prstGeom prst="straightConnector1">
              <a:avLst/>
            </a:prstGeom>
            <a:ln w="28575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44758" y="385832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08709" y="51523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MVC Architecture</a:t>
            </a:r>
            <a:endParaRPr lang="en-US" sz="3200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3980" y="1372530"/>
            <a:ext cx="8042276" cy="566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MVC: </a:t>
            </a:r>
            <a:r>
              <a:rPr lang="en-US" dirty="0" smtClean="0"/>
              <a:t>Models, Views, Controller </a:t>
            </a:r>
            <a:endParaRPr lang="en-US" b="1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odels: represent </a:t>
            </a:r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Java class/object</a:t>
            </a:r>
          </a:p>
          <a:p>
            <a:r>
              <a:rPr lang="en-US" b="1" dirty="0" smtClean="0"/>
              <a:t>V</a:t>
            </a:r>
            <a:r>
              <a:rPr lang="en-US" dirty="0" smtClean="0"/>
              <a:t>iews: Render the </a:t>
            </a:r>
            <a:r>
              <a:rPr lang="en-US" b="1" dirty="0" smtClean="0"/>
              <a:t>display</a:t>
            </a:r>
            <a:r>
              <a:rPr lang="en-US" dirty="0" smtClean="0"/>
              <a:t> to clients</a:t>
            </a:r>
          </a:p>
          <a:p>
            <a:pPr lvl="1"/>
            <a:r>
              <a:rPr lang="en-US" dirty="0" smtClean="0"/>
              <a:t>HTML (CSS, JavaScript), JSP</a:t>
            </a:r>
          </a:p>
          <a:p>
            <a:r>
              <a:rPr lang="en-US" b="1" dirty="0" smtClean="0"/>
              <a:t>C</a:t>
            </a:r>
            <a:r>
              <a:rPr lang="en-US" dirty="0" smtClean="0"/>
              <a:t>ontroller: Implement </a:t>
            </a:r>
            <a:r>
              <a:rPr lang="en-US" b="1" dirty="0" smtClean="0"/>
              <a:t>actions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andle input, access/process data, implement logic, pass data to views</a:t>
            </a:r>
          </a:p>
          <a:p>
            <a:pPr lvl="1"/>
            <a:r>
              <a:rPr lang="en-US" dirty="0" smtClean="0"/>
              <a:t>Java (Servlet)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482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463924"/>
            <a:ext cx="8042276" cy="1336956"/>
          </a:xfrm>
        </p:spPr>
        <p:txBody>
          <a:bodyPr/>
          <a:lstStyle/>
          <a:p>
            <a:r>
              <a:rPr lang="en-US" sz="3200" dirty="0" smtClean="0"/>
              <a:t>Strategy – Workflow &amp; Algorithm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92283" y="1419411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224" y="1628588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155978" y="141941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55978" y="1631576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87639" y="1824634"/>
            <a:ext cx="1193712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3013" y="1470243"/>
            <a:ext cx="137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669056" y="1422401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9056" y="1501468"/>
            <a:ext cx="136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entry page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84859" y="1827624"/>
            <a:ext cx="1085193" cy="0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30658" y="145829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33382" y="1416459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33382" y="1797742"/>
            <a:ext cx="13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 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675160" y="2859740"/>
            <a:ext cx="1080494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90101" y="3068917"/>
            <a:ext cx="108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27" name="Elbow Connector 26"/>
          <p:cNvCxnSpPr/>
          <p:nvPr/>
        </p:nvCxnSpPr>
        <p:spPr>
          <a:xfrm>
            <a:off x="6912665" y="1810488"/>
            <a:ext cx="1414214" cy="1003637"/>
          </a:xfrm>
          <a:prstGeom prst="bentConnector2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61735" y="3248211"/>
            <a:ext cx="1526349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47994" y="2839428"/>
            <a:ext cx="100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51708" y="3273898"/>
            <a:ext cx="145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pload files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4187480" y="2885428"/>
            <a:ext cx="1889148" cy="1596926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48499" y="3022887"/>
            <a:ext cx="127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73857" y="3380268"/>
            <a:ext cx="2032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files</a:t>
            </a:r>
          </a:p>
          <a:p>
            <a:r>
              <a:rPr lang="en-US" dirty="0" smtClean="0"/>
              <a:t>compare records</a:t>
            </a:r>
          </a:p>
          <a:p>
            <a:r>
              <a:rPr lang="en-US" dirty="0" smtClean="0"/>
              <a:t>using hashing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314205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51391" y="4713656"/>
            <a:ext cx="19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records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346702" y="4750723"/>
            <a:ext cx="210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ashMap</a:t>
            </a:r>
            <a:r>
              <a:rPr lang="en-US" dirty="0" smtClean="0"/>
              <a:t> records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677139" y="5423647"/>
            <a:ext cx="1274132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07275" y="5635812"/>
            <a:ext cx="10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075146" y="4527812"/>
            <a:ext cx="0" cy="89583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14480" y="3312745"/>
            <a:ext cx="1678984" cy="8965"/>
          </a:xfrm>
          <a:prstGeom prst="straightConnector1">
            <a:avLst/>
          </a:prstGeom>
          <a:ln w="28575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47175" y="2903962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1479" y="3338432"/>
            <a:ext cx="18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unique records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1381" y="2886002"/>
            <a:ext cx="1549837" cy="776941"/>
          </a:xfrm>
          <a:prstGeom prst="roundRect">
            <a:avLst/>
          </a:prstGeom>
          <a:noFill/>
          <a:ln w="19050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1264" y="2965069"/>
            <a:ext cx="140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iew: </a:t>
            </a:r>
          </a:p>
          <a:p>
            <a:r>
              <a:rPr lang="en-US" dirty="0" smtClean="0"/>
              <a:t>result page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327899" y="2254095"/>
            <a:ext cx="0" cy="611867"/>
          </a:xfrm>
          <a:prstGeom prst="straightConnector1">
            <a:avLst/>
          </a:prstGeom>
          <a:ln w="28575" cmpd="sng">
            <a:solidFill>
              <a:srgbClr val="00009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21951" y="2194331"/>
            <a:ext cx="117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24941" y="2474983"/>
            <a:ext cx="140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 page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07983" y="1596046"/>
            <a:ext cx="599751" cy="3794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873032"/>
            <a:ext cx="8042276" cy="5667468"/>
          </a:xfrm>
        </p:spPr>
        <p:txBody>
          <a:bodyPr>
            <a:normAutofit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 smtClean="0"/>
              <a:t>1.7 version JDK</a:t>
            </a:r>
          </a:p>
          <a:p>
            <a:r>
              <a:rPr lang="en-US" dirty="0" smtClean="0"/>
              <a:t>Tomcat server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ownload and install</a:t>
            </a:r>
          </a:p>
          <a:p>
            <a:pPr lvl="1"/>
            <a:r>
              <a:rPr lang="en-US" dirty="0"/>
              <a:t>Add the </a:t>
            </a:r>
            <a:r>
              <a:rPr lang="en-US" dirty="0">
                <a:hlinkClick r:id="rId3"/>
              </a:rPr>
              <a:t>JSP Standard Tag Library (JSTL).</a:t>
            </a:r>
            <a:r>
              <a:rPr lang="en-US" dirty="0" smtClean="0"/>
              <a:t>to </a:t>
            </a:r>
            <a:r>
              <a:rPr lang="en-US" dirty="0"/>
              <a:t>the lib folder under the Tomcat directory:	</a:t>
            </a:r>
          </a:p>
          <a:p>
            <a:r>
              <a:rPr lang="en-US" dirty="0" smtClean="0"/>
              <a:t>Eclipse</a:t>
            </a:r>
            <a:endParaRPr lang="en-US" dirty="0"/>
          </a:p>
          <a:p>
            <a:pPr lvl="1"/>
            <a:r>
              <a:rPr lang="en-US" dirty="0"/>
              <a:t>Download Eclipse IDE for Java EE </a:t>
            </a:r>
            <a:endParaRPr lang="en-US" dirty="0" smtClean="0"/>
          </a:p>
          <a:p>
            <a:pPr lvl="1"/>
            <a:r>
              <a:rPr lang="en-US" dirty="0" smtClean="0"/>
              <a:t>Run Web App with eclipse using Eclipse build in Tomcat</a:t>
            </a:r>
          </a:p>
          <a:p>
            <a:pPr marL="349250" lvl="1" indent="0">
              <a:buNone/>
            </a:pPr>
            <a:r>
              <a:rPr lang="en-US" dirty="0" smtClean="0"/>
              <a:t>More details : </a:t>
            </a:r>
            <a:r>
              <a:rPr lang="en-US" dirty="0" err="1" smtClean="0"/>
              <a:t>README.txt</a:t>
            </a: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Environment Configuration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Project Hierarchy</a:t>
            </a:r>
            <a:endParaRPr lang="en-US" sz="3200" dirty="0"/>
          </a:p>
        </p:txBody>
      </p:sp>
      <p:pic>
        <p:nvPicPr>
          <p:cNvPr id="2" name="Picture 1" descr="Screen Shot 2016-03-25 at 2.2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" y="816588"/>
            <a:ext cx="3581400" cy="60833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882" y="836197"/>
            <a:ext cx="8398493" cy="5417236"/>
            <a:chOff x="625631" y="638487"/>
            <a:chExt cx="8398493" cy="5417236"/>
          </a:xfrm>
        </p:grpSpPr>
        <p:sp>
          <p:nvSpPr>
            <p:cNvPr id="44" name="Rectangle 43"/>
            <p:cNvSpPr/>
            <p:nvPr/>
          </p:nvSpPr>
          <p:spPr>
            <a:xfrm>
              <a:off x="1243252" y="1733633"/>
              <a:ext cx="2476555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42785" y="2182410"/>
              <a:ext cx="2477022" cy="46592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2418" y="3892230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75262" y="5009996"/>
              <a:ext cx="1656217" cy="83134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18533" y="3692377"/>
              <a:ext cx="2901273" cy="236334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5631" y="638487"/>
              <a:ext cx="3073536" cy="2879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719807" y="871727"/>
              <a:ext cx="1626766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719806" y="1966415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719807" y="2452187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719807" y="3777613"/>
              <a:ext cx="2207142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727214" y="4321827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709583" y="5510798"/>
              <a:ext cx="3910088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62476" y="720260"/>
              <a:ext cx="1642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name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26949" y="1757966"/>
              <a:ext cx="257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model, Java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55869" y="2270990"/>
              <a:ext cx="2913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ack end controller, Java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20069" y="3566491"/>
              <a:ext cx="187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Front end views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84382" y="4101879"/>
              <a:ext cx="2397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styling, CSS…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578022" y="5312748"/>
              <a:ext cx="2446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iews source, html…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463924"/>
            <a:ext cx="9144000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Implementation – Demo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009887" y="6103848"/>
            <a:ext cx="3572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Please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refer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demo</a:t>
            </a:r>
            <a:r>
              <a:rPr lang="zh-CN" altLang="en-US" b="1" dirty="0" smtClean="0"/>
              <a:t>.</a:t>
            </a:r>
            <a:r>
              <a:rPr lang="en-US" altLang="zh-CN" b="1" dirty="0" smtClean="0"/>
              <a:t>mp4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file</a:t>
            </a:r>
          </a:p>
          <a:p>
            <a:pPr algn="ctr"/>
            <a:r>
              <a:rPr lang="en-US" altLang="zh-CN" b="1" dirty="0"/>
              <a:t>https://</a:t>
            </a:r>
            <a:r>
              <a:rPr lang="en-US" altLang="zh-CN" b="1" dirty="0" err="1"/>
              <a:t>goo.gl</a:t>
            </a:r>
            <a:r>
              <a:rPr lang="en-US" altLang="zh-CN" b="1" dirty="0"/>
              <a:t>/gu3LvQ</a:t>
            </a:r>
            <a:endParaRPr lang="en-US" altLang="zh-CN" b="1" dirty="0" smtClean="0"/>
          </a:p>
        </p:txBody>
      </p:sp>
      <p:pic>
        <p:nvPicPr>
          <p:cNvPr id="4" name="Picture 3" descr="Screen Shot 2016-03-25 at 2.17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65" y="820930"/>
            <a:ext cx="6461760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405</TotalTime>
  <Words>374</Words>
  <Application>Microsoft Macintosh PowerPoint</Application>
  <PresentationFormat>On-screen Show (4:3)</PresentationFormat>
  <Paragraphs>114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Comparison Web Project</vt:lpstr>
      <vt:lpstr>Outline</vt:lpstr>
      <vt:lpstr>Introduction</vt:lpstr>
      <vt:lpstr>Strategy – MVC Architecture</vt:lpstr>
      <vt:lpstr>Strategy – MVC Architecture</vt:lpstr>
      <vt:lpstr>Strategy – Workflow &amp;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Comparison Philips Interview Task </dc:title>
  <dc:creator>Huijuan</dc:creator>
  <cp:lastModifiedBy>Huijuan</cp:lastModifiedBy>
  <cp:revision>82</cp:revision>
  <dcterms:created xsi:type="dcterms:W3CDTF">2016-02-19T15:32:15Z</dcterms:created>
  <dcterms:modified xsi:type="dcterms:W3CDTF">2016-03-25T19:07:45Z</dcterms:modified>
</cp:coreProperties>
</file>