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7" r:id="rId4"/>
    <p:sldId id="264" r:id="rId5"/>
    <p:sldId id="270" r:id="rId6"/>
    <p:sldId id="269" r:id="rId7"/>
    <p:sldId id="271" r:id="rId8"/>
    <p:sldId id="272" r:id="rId9"/>
    <p:sldId id="266" r:id="rId10"/>
    <p:sldId id="265" r:id="rId11"/>
    <p:sldId id="263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0" autoAdjust="0"/>
  </p:normalViewPr>
  <p:slideViewPr>
    <p:cSldViewPr>
      <p:cViewPr>
        <p:scale>
          <a:sx n="66" d="100"/>
          <a:sy n="66" d="100"/>
        </p:scale>
        <p:origin x="-128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5D4BA-5590-492C-B2E6-BA6744AEEF91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7FB4-CD72-486D-99A7-F7D4C29E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introduction</a:t>
            </a:r>
            <a:r>
              <a:rPr lang="en-US" baseline="0" dirty="0" smtClean="0"/>
              <a:t> of express for node.js that can help get start to use 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other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r>
              <a:rPr lang="en-US" baseline="0" dirty="0" smtClean="0"/>
              <a:t> web framework, </a:t>
            </a:r>
            <a:r>
              <a:rPr lang="en-US" dirty="0" smtClean="0"/>
              <a:t>Express</a:t>
            </a:r>
            <a:r>
              <a:rPr lang="en-US" baseline="0" dirty="0" smtClean="0"/>
              <a:t> is Node.js framework,</a:t>
            </a:r>
          </a:p>
          <a:p>
            <a:endParaRPr lang="en-US" baseline="0" dirty="0" smtClean="0"/>
          </a:p>
          <a:p>
            <a:r>
              <a:rPr lang="en-US" dirty="0" smtClean="0"/>
              <a:t>a light-weight web application framework to help organize your web app into MVC architecture on the server side.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the most popular node.js framework right now, it is so popular that when people are talking about node.js, they mean express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dirty="0" smtClean="0"/>
              <a:t>You can use a variety of choices for your </a:t>
            </a:r>
            <a:r>
              <a:rPr lang="en-US" dirty="0" err="1" smtClean="0"/>
              <a:t>templating</a:t>
            </a:r>
            <a:r>
              <a:rPr lang="en-US" dirty="0" smtClean="0"/>
              <a:t> language (like </a:t>
            </a:r>
            <a:r>
              <a:rPr lang="en-US" dirty="0" err="1" smtClean="0"/>
              <a:t>ejs</a:t>
            </a:r>
            <a:r>
              <a:rPr lang="en-US" dirty="0" smtClean="0"/>
              <a:t>, jade, </a:t>
            </a:r>
            <a:r>
              <a:rPr lang="en-US" dirty="0" err="1" smtClean="0"/>
              <a:t>dustjs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 then use a database like </a:t>
            </a:r>
            <a:r>
              <a:rPr lang="en-US" dirty="0" err="1" smtClean="0"/>
              <a:t>mongodb</a:t>
            </a:r>
            <a:r>
              <a:rPr lang="en-US" dirty="0" smtClean="0"/>
              <a:t> with mongoose (for modeling) to provide a backend for your node.js app. Express basically helps you manage everything, from routes, to handling requests and views.</a:t>
            </a:r>
          </a:p>
          <a:p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Lightweight: no </a:t>
            </a:r>
            <a:r>
              <a:rPr lang="en-US" dirty="0" smtClean="0"/>
              <a:t>ORM  （Object Relation Model，</a:t>
            </a:r>
            <a:r>
              <a:rPr lang="zh-CN" altLang="en-US" dirty="0" smtClean="0"/>
              <a:t>）。它只是一个轻量级的 </a:t>
            </a:r>
            <a:r>
              <a:rPr lang="en-US" dirty="0" smtClean="0"/>
              <a:t>Web   </a:t>
            </a:r>
            <a:r>
              <a:rPr lang="zh-CN" altLang="en-US" dirty="0" smtClean="0"/>
              <a:t>框架，多数功能只是对 </a:t>
            </a:r>
            <a:r>
              <a:rPr lang="en-US" dirty="0" smtClean="0"/>
              <a:t>HTTP  </a:t>
            </a:r>
            <a:r>
              <a:rPr lang="zh-CN" altLang="en-US" dirty="0" smtClean="0"/>
              <a:t>协议中常用操作的封装，更多的功能需要插件或者整合其他模块来完成。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what Express does is that is enables you to easily create web applications by providing a slightly simpler interface for creating your request endpoints, handling cookies, etc. than vanilla Node. You could drop it out of the equation, but then you'd have to do a lot more work in whipping up your web-application. Node itself could do everything express is doing (</a:t>
            </a:r>
            <a:r>
              <a:rPr lang="en-US" dirty="0" err="1" smtClean="0"/>
              <a:t>d'uh</a:t>
            </a:r>
            <a:r>
              <a:rPr lang="en-US" dirty="0" smtClean="0"/>
              <a:t>, express is done with node), but express just wraps it in a nicer package.</a:t>
            </a:r>
          </a:p>
          <a:p>
            <a:endParaRPr lang="en-US" dirty="0" smtClean="0"/>
          </a:p>
          <a:p>
            <a:r>
              <a:rPr lang="en-US" dirty="0" smtClean="0"/>
              <a:t>t provides functions for pretty much everything you need to do to build a web server. If you were to write the same functionality with vanilla Node.js, you would have to write significantly more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8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assume that you already have node.js and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installed in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：启动文件，或者说入口文件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：存储着工程的信息及模块依赖，当在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中添加依赖的模块时，运行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会检查当前目录下的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，并自动安装所有指定的模块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：存放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中安装的模块，当你在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添加依赖的模块并安装后，存放在这个文件夹下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等文件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：存放路由文件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：存放视图文件或者说模版文件</a:t>
            </a:r>
            <a:endParaRPr lang="zh-CN" alt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is a way to map different requests to specific handlers.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Helps</a:t>
            </a:r>
            <a:r>
              <a:rPr lang="en-US" baseline="0" dirty="0" smtClean="0"/>
              <a:t> you to structure app, less code and easy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87FB4-CD72-486D-99A7-F7D4C29E51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guide.html" TargetMode="External"/><Relationship Id="rId7" Type="http://schemas.openxmlformats.org/officeDocument/2006/relationships/hyperlink" Target="https://www.youtube.com/watch?v=ndKRjmA6WN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vanhahn.com/understanding-express/" TargetMode="External"/><Relationship Id="rId5" Type="http://schemas.openxmlformats.org/officeDocument/2006/relationships/hyperlink" Target="http://code.tutsplus.com/tutorials/introduction-to-express--net-33367" TargetMode="External"/><Relationship Id="rId4" Type="http://schemas.openxmlformats.org/officeDocument/2006/relationships/hyperlink" Target="http://expressjs.com/ap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/>
          <a:lstStyle/>
          <a:p>
            <a:r>
              <a:rPr lang="en-US" dirty="0" smtClean="0"/>
              <a:t>Node.js with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express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Middleware </a:t>
            </a:r>
          </a:p>
          <a:p>
            <a:pPr lvl="1"/>
            <a:r>
              <a:rPr lang="en-US" dirty="0"/>
              <a:t>Logger</a:t>
            </a:r>
          </a:p>
          <a:p>
            <a:pPr lvl="1"/>
            <a:r>
              <a:rPr lang="en-US" dirty="0"/>
              <a:t>Body Parser</a:t>
            </a:r>
          </a:p>
          <a:p>
            <a:pPr lvl="1"/>
            <a:r>
              <a:rPr lang="en-US" dirty="0"/>
              <a:t>Method Override</a:t>
            </a:r>
          </a:p>
          <a:p>
            <a:pPr lvl="1"/>
            <a:r>
              <a:rPr lang="en-US" dirty="0"/>
              <a:t>Cookie </a:t>
            </a:r>
            <a:r>
              <a:rPr lang="en-US" dirty="0" err="1"/>
              <a:t>Paser</a:t>
            </a:r>
            <a:endParaRPr lang="en-US" dirty="0"/>
          </a:p>
          <a:p>
            <a:pPr lvl="1"/>
            <a:r>
              <a:rPr lang="en-US" dirty="0"/>
              <a:t>Session</a:t>
            </a:r>
          </a:p>
          <a:p>
            <a:r>
              <a:rPr lang="en-US" dirty="0" err="1"/>
              <a:t>Templating</a:t>
            </a:r>
            <a:r>
              <a:rPr lang="en-US" dirty="0"/>
              <a:t> Engine</a:t>
            </a:r>
          </a:p>
          <a:p>
            <a:r>
              <a:rPr lang="en-US" dirty="0"/>
              <a:t>Static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Client-side: </a:t>
            </a:r>
            <a:r>
              <a:rPr lang="en-US" altLang="en-US" sz="2800" dirty="0"/>
              <a:t>HTML, </a:t>
            </a:r>
            <a:r>
              <a:rPr lang="en-US" altLang="en-US" sz="2800" dirty="0" smtClean="0"/>
              <a:t>CSS, JavaScript, Java Applet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      Rich </a:t>
            </a:r>
            <a:r>
              <a:rPr lang="en-US" altLang="en-US" sz="2800" dirty="0"/>
              <a:t>Internet Application (RIA) </a:t>
            </a:r>
            <a:r>
              <a:rPr lang="en-US" altLang="en-US" sz="2800" dirty="0" smtClean="0"/>
              <a:t>technologies </a:t>
            </a:r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-- Adobe </a:t>
            </a:r>
            <a:r>
              <a:rPr lang="en-US" altLang="en-US" dirty="0"/>
              <a:t>Flex and Flash</a:t>
            </a:r>
          </a:p>
          <a:p>
            <a:pPr marL="457200" lvl="1" indent="0">
              <a:buNone/>
            </a:pPr>
            <a:r>
              <a:rPr lang="en-US" altLang="en-US" dirty="0" smtClean="0"/>
              <a:t>	          -- Microsoft Silverlight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sz="2800" dirty="0" smtClean="0"/>
              <a:t>Server-side</a:t>
            </a:r>
            <a:r>
              <a:rPr lang="en-US" sz="2800" dirty="0"/>
              <a:t>: </a:t>
            </a:r>
            <a:r>
              <a:rPr lang="en-US" sz="2800" dirty="0" smtClean="0"/>
              <a:t> PHP, </a:t>
            </a:r>
            <a:r>
              <a:rPr lang="en-US" sz="2800" dirty="0"/>
              <a:t>ASP.NET, Java, ColdFusion, </a:t>
            </a:r>
            <a:r>
              <a:rPr lang="en-US" sz="2800" dirty="0" smtClean="0"/>
              <a:t>      			Perl</a:t>
            </a:r>
            <a:r>
              <a:rPr lang="en-US" sz="2800" dirty="0"/>
              <a:t>, Ruby, Python,</a:t>
            </a:r>
          </a:p>
        </p:txBody>
      </p:sp>
    </p:spTree>
    <p:extLst>
      <p:ext uri="{BB962C8B-B14F-4D97-AF65-F5344CB8AC3E}">
        <p14:creationId xmlns:p14="http://schemas.microsoft.com/office/powerpoint/2010/main" val="24075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</a:t>
            </a:r>
            <a:r>
              <a:rPr lang="en-US" dirty="0" smtClean="0"/>
              <a:t>: JavaScript</a:t>
            </a:r>
            <a:endParaRPr lang="en-US" dirty="0"/>
          </a:p>
          <a:p>
            <a:r>
              <a:rPr lang="en-US" dirty="0"/>
              <a:t>Server-side</a:t>
            </a:r>
            <a:r>
              <a:rPr lang="en-US" dirty="0" smtClean="0"/>
              <a:t>: JavaScript   ---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7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Node.js web application framework</a:t>
            </a:r>
          </a:p>
          <a:p>
            <a:r>
              <a:rPr lang="en-US" dirty="0" smtClean="0"/>
              <a:t> inspired by Sinatra</a:t>
            </a:r>
          </a:p>
          <a:p>
            <a:r>
              <a:rPr lang="en-US" dirty="0"/>
              <a:t> </a:t>
            </a:r>
            <a:r>
              <a:rPr lang="en-US" dirty="0" smtClean="0"/>
              <a:t>Newly-released Express 4.0.0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Express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Parses argument s and headers</a:t>
            </a:r>
          </a:p>
          <a:p>
            <a:r>
              <a:rPr lang="en-US" dirty="0"/>
              <a:t> </a:t>
            </a:r>
            <a:r>
              <a:rPr lang="en-US" dirty="0" smtClean="0"/>
              <a:t>Routing</a:t>
            </a:r>
          </a:p>
          <a:p>
            <a:r>
              <a:rPr lang="en-US" dirty="0"/>
              <a:t>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 Sessions</a:t>
            </a:r>
          </a:p>
          <a:p>
            <a:r>
              <a:rPr lang="en-US" dirty="0" smtClean="0"/>
              <a:t>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&amp; NPM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Install Express</a:t>
            </a:r>
          </a:p>
          <a:p>
            <a:pPr marL="0" indent="0">
              <a:buNone/>
            </a:pPr>
            <a:r>
              <a:rPr lang="en-US" dirty="0" smtClean="0"/>
              <a:t>     local: c:\&gt; </a:t>
            </a:r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global: </a:t>
            </a:r>
            <a:r>
              <a:rPr lang="en-US" dirty="0"/>
              <a:t>c:\&gt;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– g express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Install dependencies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Run project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5" name="Picture 1" descr="C:\Users\hxh242\AppData\Roaming\Tencent\Users\54240683\QQ\WinTemp\RichOle\V7E)E}(FLOEEN{Z_(E3`_]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09800"/>
            <a:ext cx="3786188" cy="44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xh242\AppData\Roaming\Tencent\Users\54240683\QQ\WinTemp\RichOle\S53S6BZ8]MIQZPK7L8GY)6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0" y="3505200"/>
            <a:ext cx="39147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xh242\AppData\Roaming\Tencent\Users\54240683\QQ\WinTemp\RichOle\C[YQ`SKO)@TYZ6{PS6%BWR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283199"/>
            <a:ext cx="42005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Project Archetype</a:t>
            </a:r>
            <a:endParaRPr lang="en-US" dirty="0"/>
          </a:p>
        </p:txBody>
      </p:sp>
      <p:pic>
        <p:nvPicPr>
          <p:cNvPr id="2049" name="Picture 1" descr="C:\Users\hxh242\AppData\Roaming\Tencent\Users\54240683\QQ\WinTemp\RichOle\8($H%2ZJ403(L4I3L}O)IJ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057400"/>
            <a:ext cx="96964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32000" y="2971800"/>
            <a:ext cx="7543800" cy="29146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mage, </a:t>
            </a:r>
            <a:r>
              <a:rPr lang="en-US" sz="2800" dirty="0" err="1" smtClean="0"/>
              <a:t>css</a:t>
            </a:r>
            <a:r>
              <a:rPr lang="en-US" sz="2800" dirty="0" smtClean="0"/>
              <a:t>, </a:t>
            </a:r>
            <a:r>
              <a:rPr lang="en-US" sz="2800" dirty="0" err="1" smtClean="0"/>
              <a:t>js</a:t>
            </a:r>
            <a:r>
              <a:rPr lang="en-US" sz="2800" dirty="0" smtClean="0"/>
              <a:t> static content</a:t>
            </a:r>
          </a:p>
          <a:p>
            <a:r>
              <a:rPr lang="en-US" sz="2800" dirty="0" smtClean="0"/>
              <a:t>Directory for routing content</a:t>
            </a:r>
          </a:p>
          <a:p>
            <a:r>
              <a:rPr lang="en-US" sz="2800" dirty="0" smtClean="0"/>
              <a:t>Views documents</a:t>
            </a:r>
          </a:p>
          <a:p>
            <a:r>
              <a:rPr lang="en-US" sz="2800" dirty="0" smtClean="0"/>
              <a:t> The main entry point for the Express application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Tells Node and NPM what packages are required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93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Example-Routing</a:t>
            </a:r>
            <a:br>
              <a:rPr lang="en-US" dirty="0" smtClean="0"/>
            </a:br>
            <a:r>
              <a:rPr lang="en-US" dirty="0" smtClean="0"/>
              <a:t>without express</a:t>
            </a:r>
            <a:endParaRPr lang="en-US" dirty="0"/>
          </a:p>
        </p:txBody>
      </p:sp>
      <p:pic>
        <p:nvPicPr>
          <p:cNvPr id="3073" name="Picture 1" descr="C:\software\QQ download\54240683\Image\0WKQAZ17{R$T1$]_M$X04`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067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xh242\AppData\Roaming\Tencent\Users\54240683\QQ\WinTemp\RichOle\EU9BZ{TJS_C%[~)G4I_{O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6381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Example-Routing</a:t>
            </a:r>
            <a:br>
              <a:rPr lang="en-US" dirty="0" smtClean="0"/>
            </a:br>
            <a:r>
              <a:rPr lang="en-US" dirty="0" smtClean="0"/>
              <a:t>with express</a:t>
            </a:r>
            <a:endParaRPr lang="en-US" dirty="0"/>
          </a:p>
        </p:txBody>
      </p:sp>
      <p:pic>
        <p:nvPicPr>
          <p:cNvPr id="4097" name="Picture 1" descr="C:\Users\hxh242\AppData\Roaming\Tencent\Users\54240683\QQ\WinTemp\RichOle\IM%K0Q14AB%SWZB4WST7W@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4484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xh242\AppData\Roaming\Tencent\Users\54240683\QQ\WinTemp\RichOle\I()}~(3VE}])0`CA{UU%$B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57675"/>
            <a:ext cx="60579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0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Official Web sits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://expressjs.com/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expressjs.com/guide.html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expressjs.com/api.html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Concepts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://code.tutsplus.com/tutorials/introduction-to-express--</a:t>
            </a:r>
            <a:r>
              <a:rPr lang="en-US" dirty="0" smtClean="0">
                <a:hlinkClick r:id="rId5"/>
              </a:rPr>
              <a:t>net-33367</a:t>
            </a:r>
            <a:endParaRPr lang="en-US" dirty="0" smtClean="0"/>
          </a:p>
          <a:p>
            <a:r>
              <a:rPr lang="en-US" dirty="0">
                <a:hlinkClick r:id="rId6"/>
              </a:rPr>
              <a:t>http://evanhahn.com/understanding-express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 Tutorial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www.youtube.com/watch?v=ndKRjmA6WNA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520</Words>
  <Application>Microsoft Office PowerPoint</Application>
  <PresentationFormat>On-screen Show (4:3)</PresentationFormat>
  <Paragraphs>98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Node.js with Express</vt:lpstr>
      <vt:lpstr>What is Express</vt:lpstr>
      <vt:lpstr>What Express do</vt:lpstr>
      <vt:lpstr>Installation</vt:lpstr>
      <vt:lpstr>Get started</vt:lpstr>
      <vt:lpstr>Express Project Archetype</vt:lpstr>
      <vt:lpstr>Example-Routing without express</vt:lpstr>
      <vt:lpstr>Example-Routing with express</vt:lpstr>
      <vt:lpstr>Useful link</vt:lpstr>
      <vt:lpstr>Back up</vt:lpstr>
      <vt:lpstr>What express can do</vt:lpstr>
      <vt:lpstr>Web Application</vt:lpstr>
      <vt:lpstr>Web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hxh242</dc:creator>
  <cp:lastModifiedBy>hxh242</cp:lastModifiedBy>
  <cp:revision>30</cp:revision>
  <dcterms:created xsi:type="dcterms:W3CDTF">2006-08-16T00:00:00Z</dcterms:created>
  <dcterms:modified xsi:type="dcterms:W3CDTF">2014-05-08T23:59:00Z</dcterms:modified>
</cp:coreProperties>
</file>