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源码添加</a:t>
            </a:r>
            <a:r>
              <a:rPr lang="en-US" altLang="zh-CN"/>
              <a:t> C/C++ </a:t>
            </a:r>
            <a:r>
              <a:rPr lang="zh-CN" altLang="en-US"/>
              <a:t>可执行程序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系统源码中程序一般预制到</a:t>
            </a:r>
            <a:r>
              <a:rPr lang="en-US" altLang="zh-CN"/>
              <a:t> Product </a:t>
            </a:r>
            <a:r>
              <a:rPr lang="zh-CN" altLang="en-US"/>
              <a:t>分区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/>
              <a:t>product_specific: true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如果要预制到</a:t>
            </a:r>
            <a:r>
              <a:rPr lang="en-US" altLang="zh-CN"/>
              <a:t> System </a:t>
            </a:r>
            <a:r>
              <a:rPr lang="zh-CN" altLang="en-US"/>
              <a:t>分区</a:t>
            </a:r>
            <a:endParaRPr lang="zh-CN" altLang="en-US"/>
          </a:p>
          <a:p>
            <a:pPr lvl="1"/>
            <a:r>
              <a:rPr lang="en-US" altLang="zh-CN"/>
              <a:t>PRODUCT_ARTIFACT_PATH_REQUIREMENT_WHITELIST </a:t>
            </a:r>
            <a:r>
              <a:rPr lang="zh-CN" altLang="en-US"/>
              <a:t>白名单</a:t>
            </a:r>
            <a:endParaRPr lang="en-US" altLang="zh-CN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预制位置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System 分区</a:t>
            </a:r>
            <a:endParaRPr lang="zh-CN" altLang="en-US"/>
          </a:p>
          <a:p>
            <a:pPr lvl="1"/>
            <a:r>
              <a:rPr lang="zh-CN" altLang="en-US"/>
              <a:t> Android.mk 默认就是输出到 system 分区，不用指定</a:t>
            </a:r>
            <a:endParaRPr lang="zh-CN" altLang="en-US"/>
          </a:p>
          <a:p>
            <a:pPr lvl="1"/>
            <a:r>
              <a:rPr lang="zh-CN" altLang="en-US"/>
              <a:t> Android.bp 默认就是输出到 system 分区，不用指定</a:t>
            </a:r>
            <a:endParaRPr lang="zh-CN" altLang="en-US"/>
          </a:p>
          <a:p>
            <a:r>
              <a:rPr lang="zh-CN" altLang="en-US"/>
              <a:t> Vendor </a:t>
            </a:r>
            <a:endParaRPr lang="zh-CN" altLang="en-US"/>
          </a:p>
          <a:p>
            <a:pPr lvl="1"/>
            <a:r>
              <a:rPr lang="zh-CN" altLang="en-US"/>
              <a:t> Android.mk LOCAL_VENDOR_MODULE := true</a:t>
            </a:r>
            <a:endParaRPr lang="zh-CN" altLang="en-US"/>
          </a:p>
          <a:p>
            <a:pPr lvl="1"/>
            <a:r>
              <a:rPr lang="zh-CN" altLang="en-US"/>
              <a:t>Android.bp vendor: true</a:t>
            </a:r>
            <a:endParaRPr lang="zh-CN" altLang="en-US"/>
          </a:p>
          <a:p>
            <a:r>
              <a:rPr lang="zh-CN" altLang="en-US"/>
              <a:t>Odm 分区</a:t>
            </a:r>
            <a:endParaRPr lang="zh-CN" altLang="en-US"/>
          </a:p>
          <a:p>
            <a:pPr lvl="1"/>
            <a:r>
              <a:rPr lang="zh-CN" altLang="en-US"/>
              <a:t> Android.mk LOCAL_ODM_MODULE := true</a:t>
            </a:r>
            <a:endParaRPr lang="zh-CN" altLang="en-US"/>
          </a:p>
          <a:p>
            <a:pPr lvl="1"/>
            <a:r>
              <a:rPr lang="zh-CN" altLang="en-US"/>
              <a:t>Android.bp device_specific: true</a:t>
            </a:r>
            <a:endParaRPr lang="zh-CN" altLang="en-US"/>
          </a:p>
          <a:p>
            <a:r>
              <a:rPr lang="zh-CN" altLang="en-US"/>
              <a:t>product 分区</a:t>
            </a:r>
            <a:endParaRPr lang="zh-CN" altLang="en-US"/>
          </a:p>
          <a:p>
            <a:pPr lvl="1"/>
            <a:r>
              <a:rPr lang="zh-CN" altLang="en-US"/>
              <a:t>Android.mk LOCAL_PRODUCT_MODULE := true</a:t>
            </a:r>
            <a:endParaRPr lang="zh-CN" altLang="en-US"/>
          </a:p>
          <a:p>
            <a:pPr lvl="1"/>
            <a:r>
              <a:rPr lang="zh-CN" altLang="en-US"/>
              <a:t>Android.bp product_specific: true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可执行文件添加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源码添加</a:t>
            </a:r>
            <a:r>
              <a:rPr lang="en-US" altLang="zh-CN"/>
              <a:t> java </a:t>
            </a:r>
            <a:r>
              <a:rPr lang="zh-CN" altLang="en-US"/>
              <a:t>可执行程序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可执行 jar 包添加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C/C++ </a:t>
            </a:r>
            <a:r>
              <a:rPr lang="zh-CN" altLang="en-US"/>
              <a:t>可执行程序添加</a:t>
            </a:r>
            <a:endParaRPr lang="zh-CN" altLang="en-US"/>
          </a:p>
          <a:p>
            <a:r>
              <a:rPr lang="en-US" altLang="zh-CN"/>
              <a:t>Java </a:t>
            </a:r>
            <a:r>
              <a:rPr lang="zh-CN" altLang="en-US"/>
              <a:t>可执行程序添加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COMMONDATA" val="eyJoZGlkIjoiODA5M2RkOTQyYjhiMDYzNWE1ZDI4YjQ2YWU1MzZlOW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WPS 演示</Application>
  <PresentationFormat>宽屏</PresentationFormat>
  <Paragraphs>37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180</cp:revision>
  <dcterms:created xsi:type="dcterms:W3CDTF">2019-06-19T02:08:00Z</dcterms:created>
  <dcterms:modified xsi:type="dcterms:W3CDTF">2023-05-08T06:48:01Z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9233ED825FDB4121BD65D7371565C485_11</vt:lpwstr>
  </property>
</Properties>
</file>