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3.png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Android Studio 版本选择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966595"/>
            <a:ext cx="1045845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6890" y="3289935"/>
            <a:ext cx="9175115" cy="76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8330" y="5044440"/>
            <a:ext cx="7719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r>
              <a:rPr lang="zh-CN" altLang="en-US"/>
              <a:t>https://developer.android.com/studio/archive?hl=zh-cn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如何新建一个系统 App 项目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en-US" altLang="zh-CN"/>
              <a:t> App </a:t>
            </a:r>
            <a:r>
              <a:rPr lang="zh-CN" altLang="en-US"/>
              <a:t>添加库依赖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 </a:t>
            </a:r>
            <a:r>
              <a:rPr lang="zh-CN" altLang="en-US" sz="3200"/>
              <a:t>AOSP 已有的库</a:t>
            </a:r>
            <a:r>
              <a:rPr lang="en-US" altLang="zh-CN" sz="3200"/>
              <a:t>	</a:t>
            </a:r>
            <a:endParaRPr lang="en-US" altLang="zh-CN" sz="3200"/>
          </a:p>
          <a:p>
            <a:pPr lvl="1"/>
            <a:r>
              <a:rPr lang="zh-CN" altLang="en-US" sz="2240"/>
              <a:t>prebuilts/tools/common/m2/</a:t>
            </a:r>
            <a:endParaRPr lang="zh-CN" altLang="en-US" sz="2240"/>
          </a:p>
          <a:p>
            <a:pPr lvl="1"/>
            <a:r>
              <a:rPr lang="zh-CN" altLang="en-US" sz="2240"/>
              <a:t>prebuilts/sdk/current/androidx/</a:t>
            </a:r>
            <a:endParaRPr lang="zh-CN" altLang="en-US" sz="2840"/>
          </a:p>
          <a:p>
            <a:r>
              <a:rPr lang="en-US" altLang="zh-CN" sz="3200"/>
              <a:t> </a:t>
            </a:r>
            <a:r>
              <a:rPr lang="zh-CN" altLang="en-US" sz="3200"/>
              <a:t>自己添加的库</a:t>
            </a:r>
            <a:r>
              <a:rPr lang="en-US" altLang="zh-CN" sz="3200"/>
              <a:t>	</a:t>
            </a:r>
            <a:endParaRPr lang="en-US" altLang="zh-CN" sz="3200"/>
          </a:p>
          <a:p>
            <a:pPr lvl="1"/>
            <a:r>
              <a:rPr lang="en-US" altLang="zh-CN" sz="2240">
                <a:sym typeface="+mn-ea"/>
              </a:rPr>
              <a:t> </a:t>
            </a:r>
            <a:r>
              <a:rPr lang="zh-CN" altLang="en-US" sz="2240">
                <a:sym typeface="+mn-ea"/>
              </a:rPr>
              <a:t>打包好的软件包</a:t>
            </a:r>
            <a:endParaRPr lang="zh-CN" altLang="en-US" sz="2240"/>
          </a:p>
          <a:p>
            <a:pPr lvl="1"/>
            <a:r>
              <a:rPr lang="en-US" altLang="zh-CN" sz="2240"/>
              <a:t> </a:t>
            </a:r>
            <a:r>
              <a:rPr lang="zh-CN" altLang="en-US" sz="2240"/>
              <a:t>源码形式</a:t>
            </a:r>
            <a:endParaRPr lang="zh-CN" altLang="en-US" sz="2240"/>
          </a:p>
          <a:p>
            <a:pPr lvl="1"/>
            <a:endParaRPr lang="zh-CN" altLang="en-US" sz="224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在系统中以源码形式添加一个</a:t>
            </a:r>
            <a:r>
              <a:rPr lang="en-US" altLang="zh-CN">
                <a:sym typeface="+mn-ea"/>
              </a:rPr>
              <a:t> Android </a:t>
            </a:r>
            <a:r>
              <a:rPr lang="zh-CN" altLang="en-US">
                <a:sym typeface="+mn-ea"/>
              </a:rPr>
              <a:t>库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以源码形式</a:t>
            </a:r>
            <a:r>
              <a:rPr lang="zh-CN" altLang="en-US">
                <a:sym typeface="+mn-ea"/>
              </a:rPr>
              <a:t>添加一个带</a:t>
            </a:r>
            <a:r>
              <a:rPr lang="en-US" altLang="zh-CN">
                <a:sym typeface="+mn-ea"/>
              </a:rPr>
              <a:t> JNI </a:t>
            </a:r>
            <a:r>
              <a:rPr lang="zh-CN" altLang="en-US">
                <a:sym typeface="+mn-ea"/>
              </a:rPr>
              <a:t>代码的</a:t>
            </a:r>
            <a:r>
              <a:rPr lang="en-US" altLang="zh-CN">
                <a:sym typeface="+mn-ea"/>
              </a:rPr>
              <a:t> App </a:t>
            </a:r>
            <a:r>
              <a:rPr lang="zh-CN" altLang="en-US">
                <a:sym typeface="+mn-ea"/>
              </a:rPr>
              <a:t>到系统中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en-US" altLang="zh-CN"/>
              <a:t> App </a:t>
            </a:r>
            <a:r>
              <a:rPr lang="zh-CN" altLang="en-US"/>
              <a:t>源码添加</a:t>
            </a:r>
            <a:endParaRPr lang="zh-CN" altLang="en-US"/>
          </a:p>
          <a:p>
            <a:r>
              <a:rPr lang="zh-CN" altLang="en-US"/>
              <a:t>给系统</a:t>
            </a:r>
            <a:r>
              <a:rPr lang="en-US" altLang="zh-CN"/>
              <a:t> App </a:t>
            </a:r>
            <a:r>
              <a:rPr lang="zh-CN" altLang="en-US"/>
              <a:t>添加依赖库</a:t>
            </a:r>
            <a:endParaRPr lang="zh-CN" altLang="en-US"/>
          </a:p>
          <a:p>
            <a:pPr lvl="1"/>
            <a:r>
              <a:rPr lang="zh-CN" altLang="en-US"/>
              <a:t>已有的库</a:t>
            </a:r>
            <a:endParaRPr lang="zh-CN" altLang="en-US"/>
          </a:p>
          <a:p>
            <a:pPr lvl="1"/>
            <a:r>
              <a:rPr lang="zh-CN" altLang="en-US"/>
              <a:t>手动添加的库</a:t>
            </a:r>
            <a:endParaRPr lang="zh-CN" altLang="en-US"/>
          </a:p>
          <a:p>
            <a:r>
              <a:rPr lang="zh-CN" altLang="en-US">
                <a:sym typeface="+mn-ea"/>
              </a:rPr>
              <a:t>添加带</a:t>
            </a:r>
            <a:r>
              <a:rPr lang="en-US" altLang="zh-CN">
                <a:sym typeface="+mn-ea"/>
              </a:rPr>
              <a:t> JNI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COMMONDATA" val="eyJoZGlkIjoiODA5M2RkOTQyYjhiMDYzNWE1ZDI4YjQ2YWU1MzZlOWIifQ=="/>
  <p:tag name="KSO_WPP_MARK_KEY" val="7c7a622e-f9e8-434a-b07c-288ce5cf7b7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31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Android Studio 版本选择</vt:lpstr>
      <vt:lpstr>如何新建一个系统 App 项目</vt:lpstr>
      <vt:lpstr>系统 App 添加库依赖</vt:lpstr>
      <vt:lpstr>JNI 项目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179</cp:revision>
  <dcterms:created xsi:type="dcterms:W3CDTF">2019-06-19T02:08:00Z</dcterms:created>
  <dcterms:modified xsi:type="dcterms:W3CDTF">2023-05-09T05:20:46Z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ABC4CA1C18A741FAB7BFEC18D9DD9557_11</vt:lpwstr>
  </property>
</Properties>
</file>