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5T16:05:5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8436.53 4654.85,'0'0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2352 1388,'0'0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1384 3100,'-16'0,"24"8,8-8,16 0,-8 0,16 0,0 0,8 0,0 0,8 0,8 0,0 0,0 8,0 0,-8-8,8 8,0-8,0 0,0 0,-8 0,8-16,0 8,-8 0,0 8,8-8,-8 8,0-8,-8 8,-8-8,0 0,0 8,-8-8,-8 8,0 0,0 0,-8 0,8 0,-8 0,8 0,0 0,0 0,8 0,-8 0,0 0,0 0,8-8,-16 8,0 0,0 0,-8 0,0 0,0 0,-16 0,-24 0,32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1264 3788,'88'-24,"-48"24,32 16,24 0,32-8,-32 0,8-8,0 0,0 0,0 0,0 0,-8 0,0 0,0 0,-8-16,0 8,-16 0,0-8,-16 16,-16-8,0 8,-8 0,-16 8,0-8,-16 8,8-8,-16 0,-24 0,-16 0,-16-16,64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1512 6028,'-8'0,"16"0,8 0,0 8,8 0,8 0,0-8,-8 8,8-8,8 0,-8 8,8-8,-8 0,8 0,-8 8,0-8,-8 8,8 0,0-8,0 8,0-8,8 0,0 0,0 0,0 0,0-8,0 8,-8 0,8 0,-8 0,0 0,0 0,-8 0,8 0,-8 0,8 0,-8 0,8 0,0 0,-8 0,8 0,0 0,0 0,-8 0,8 0,-8 0,8 0,-8-8,8 8,8-8,-8 0,0 0,0 8,-8-8,0 8,0 0,-8 0,8 0,-8 0,0 0,0 0,8 0,-16 0,8 0,8 0,-8 0,0 0,8 0,-8 0,0 0,8 0,-8 0,0 0,0 0,8 0,-8 0,0 0,8 0,0 0,-8 0,8 0,-8 0,0 0,8 0,-8 8,8-8,-8 0,0 0,0 0,8 0,-8 0,8 0,0 0,-8 0,8 0,-8 0,0 0,0 0,0 0,8 0,-8 8,0-8,0 0,0 0,8 0,-8 0,0 0,8 0,-8 0,8 0,-8 0,8 0,0 0,-8 0,8 0,0 8,-8-8,8 0,-8 0,8 0,-8 0,8 0,0 0,-8 0,8 0,0 0,0 0,8 0,-8 0,0 0,0 0,-8 0,8 0,-8 0,-8 0,8 0,-8 0,0 0,0 0,0 0,0 0,0 0,0 0,-16 0,-16 0,24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6104 8196,'-64'-40,"56"40,8-8,-8 8,0-8,-8 0,8 0,-8-8,8 8,-8 0,0-8,0 8,0 0,0-8,-8 8,8-8,-8-8,0 8,-8-8,8 8,0-8,-8 0,8-8,0 8,0-8,0 0,0-8,0 8,0-8,8 8,0 0,0 0,0 0,0 0,8-8,0 0,8-8,-8 0,8-8,0 8,0 0,8 0,8 0,-8 0,16-8,-8 0,8 8,0-8,8 0,-8 8,0 0,8-8,0 8,8 8,0 0,0 0,8 0,0 0,8 8,8-8,0 8,8 0,8 0,8 0,8 0,8 8,0 0,0 0,8 8,0 0,-8 8,8 8,-8 0,0 8,0 8,0 0,0 8,8 0,0-8,8 0,8 0,0-8,0 0,-16 8,0-8,-16 0,0 8,-8 0,-8 8,-8-8,-8 8,-8 0,0 0,-8-8,0 8,0-8,0 0,0 0,-8 0,8 0,8 0,-16-8,8 8,-8 0,0 0,-8 8,0-8,-8 0,0 0,0 0,0 0,-8 0,16 0,-8-8,0 0,0 8,0-8,8 0,-8 8,0-8,-8 0,0 0,0 0,-8 8,0-8,8 0,-8 0,0 0,0 0,8 8,-8-8,8 8,-8 0,8-8,-8 8,0 0,0 0,0-8,-8 8,8-8,-8 0,0 0,8-8,-8 8,0 0,0 0,0 0,8-8,-8-8,0-8,-8 0,-8-16,16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10136 6732,'32'0,"-16"8,0 8,8 0,0 8,-8 0,8 0,-8-8,0 8,0 0,-8 0,0 0,0 0,-8 0,8 0,-8 0,0 0,0 0,0 0,0 8,0-8,0 0,-8 8,0-8,0 8,0 0,0 0,-8 0,0 0,-8 0,0-8,0 0,-8 0,8 0,-16-8,8 8,-16-8,8 8,-8 0,0 0,0 0,0 0,-8-8,8 8,-8-8,0 8,0-8,-16 0,8 0,-16 0,0 0,-8 0,0 8,-16-8,8 0,0 8,0-16,8 8,0-8,8 0,-8 0,8 8,0-8,0-8,16 8,-8-8,16 8,0-8,8 0,0 0,0-8,8 0,8-8,-16 0,16 0,0 0,0 8,8 8,0-8,0 8,0 0,0 0,8 0,0 0,0 0,-8 0,0 0,0-8,0 8,-8 0,-8-8,8 8,-8 0,0 0,0 0,0 0,0-8,-8 0,0 0,8 8,-8-8,8 0,-8 8,16 0,-8 0,8 0,0 0,-8 0,0 0,-8 0,-8-8,0 8,0 0,0 0,-8 0,0-8,8 8,8 0,0-8,16 0,-8-8,0 8,8-8,-8-8,0-16,-8-8,-8-8,56 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6888 3116,'-80'-24,"64"8,0 0,8 0,0 0,0 8,8-8,0 8,0-8,0 8,0 0,0 0,-8 8,8-8,-8 0,8 0,-8 0,0-8,8 0,-8-8,0 0,8-8,0 8,0-8,0 0,8 0,0-8,0 8,8 8,-8 0,8 0,0 8,0 0,8-8,8 8,0-16,8 8,8-8,0 8,0 0,8 8,0 0,8 16,0 0,8 0,-16 8,8 0,0 8,0 0,-8 8,-8 0,8 0,32 24,-40-24,-8 0,-8 0,0 0,-16 0,0 0,0 0,-8 8,0 0,-8-8,0 0,0 0,0 0,-8 0,0 0,-16 0,0 0,-8 0,-8 8,0-8,-8 0,-8 0,0-8,-16 8,0-8,0 0,0 8,0 8,0-8,8 0,8-8,8 8,16-16,0 0,16 0,0-8,16-16,8-8,8-8,0-8,-16 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13544 3012,'-16'8,"8"-8,0 8,0-8,-8 8,-8 0,8-8,-8 8,0 0,0 8,-8-8,0 8,0-8,0 0,0-8,8 0,-8 0,-8-8,8 0,8-8,0 8,8-8,0 0,8-8,-8 8,8-8,0 0,0 0,8 0,-8 0,0 0,0 0,0 0,8 0,0 0,-8 8,8-8,0 0,0 0,8 0,0 0,0 0,8 0,-8 0,8 8,0 0,8-8,0 8,8 0,8-8,0 8,0-8,16 8,-8 0,8-8,-8 8,8 8,-8 0,8 8,8 0,-8 0,0 0,-8 16,8-8,-8 8,0 0,0 0,0 0,-16 8,0-8,0 16,-8-8,-8 16,0 0,0 0,0 0,0-8,-8 8,0-8,8 0,-16-8,8 0,-8 0,0 0,-8 0,0 0,-16 0,8 0,-8 0,-8-8,-8 0,-8 0,-8-8,0 0,-16-8,0 0,0-16,0 8,8-8,8 8,0 0,8 0,48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6T15:32:5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14168 4524,'-24'-8,"16"8,0-8,0 8,0-8,0 8,0 0,0 0,0 0,16 8,16 0,-8-8,16 8,-8 0,8 0,0 0,-8 0,8 0,0 0,0-8,-8 8,0 0,-8-8,8 0,-16 0,8 0,-8 0,0 0,0 8,8-8,0 0,0 0,0 0,8 8,-8-8,8 0,-8 0,0 0,0 0,-8 0,8 8,-8-8,8 0,0 0,0 8,0-8,-8 0,16 0,-8 0,0 0,0 0,0 0,0 0,0 0,0 0,-8 0,8 0,-8 0,0 0,0 0,0 0,8 0,-8 0,8 0,-8 0,8 0,-8 0,8 0,-8 0,0-8,0 8,0 0,0-8,0 8,0-8,0 8,0 0,0-8,0 8,0 0,0 0,0-8,0 8,0-8,0 8,0-8,0 8,0-8,0 0,0 8,0 0,-8-8,8 8,0 0,0-8,0 8,0 0,-8-8,8 8,0 0,0 0,0 0,-16 0,0 0,-16 0,8 0,-8 0,0 0,8 0,-8 0,0 0,0 0,0 0,0 0,0 0,0 0,0 8,8-8,0 0,8 0,0 0,0 0,16 0,8 8,8-8,0 0,8 0,-8 0,0 0,0 0,0 0,0 0,-8 0,0 0,-8 0,0 0,0 0,0 0,-16 0,-8 0,-8 8,-8 0,0 0,0 0,0 0,8 0,0 0,8 0,8-8,0 8,24-8,8 0,8 0,0 0,8 0,-8 0,0-8,-8 8,0 0,-8 0,-8 0,0 0,-16 8,8-8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image" Target="../media/image6.png"/><Relationship Id="rId7" Type="http://schemas.openxmlformats.org/officeDocument/2006/relationships/customXml" Target="../ink/ink5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4.xml"/><Relationship Id="rId10" Type="http://schemas.openxmlformats.org/officeDocument/2006/relationships/image" Target="../media/image7.png"/><Relationship Id="rId1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9.png"/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5357495" y="2955925"/>
              <a:ext cx="635" cy="6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5357495" y="2955925"/>
                <a:ext cx="635" cy="635"/>
              </a:xfrm>
              <a:prstGeom prst="rect"/>
            </p:spPr>
          </p:pic>
        </mc:Fallback>
      </mc:AlternateContent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Product 在哪里？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build/target : 模拟器相关的 product 文件</a:t>
            </a:r>
            <a:endParaRPr lang="zh-CN" altLang="en-US"/>
          </a:p>
          <a:p>
            <a:r>
              <a:rPr lang="zh-CN" altLang="en-US"/>
              <a:t>device  ： 实际硬件设备相关的 product 文件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aosp_x86_64-eng</a:t>
            </a:r>
            <a:endParaRPr lang="zh-CN" altLang="en-US"/>
          </a:p>
          <a:p>
            <a:pPr lvl="1"/>
            <a:r>
              <a:rPr lang="zh-CN" altLang="en-US"/>
              <a:t>build/target/board/generic_x86_64/BoardConfig.mk</a:t>
            </a:r>
            <a:endParaRPr lang="zh-CN" altLang="en-US"/>
          </a:p>
          <a:p>
            <a:pPr lvl="1"/>
            <a:r>
              <a:rPr lang="zh-CN" altLang="en-US"/>
              <a:t>build/target/product/AndroidProducts.mk</a:t>
            </a:r>
            <a:endParaRPr lang="zh-CN" altLang="en-US"/>
          </a:p>
          <a:p>
            <a:pPr lvl="1"/>
            <a:r>
              <a:rPr lang="zh-CN" altLang="en-US"/>
              <a:t>build/target/product/aosp_x86_64.mk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墨迹 10"/>
              <p14:cNvContentPartPr/>
              <p14:nvPr/>
            </p14:nvContentPartPr>
            <p14:xfrm>
              <a:off x="868680" y="1938020"/>
              <a:ext cx="1245235" cy="514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868680" y="1938020"/>
                <a:ext cx="1245235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2" name="墨迹 11"/>
              <p14:cNvContentPartPr/>
              <p14:nvPr/>
            </p14:nvContentPartPr>
            <p14:xfrm>
              <a:off x="802640" y="2385060"/>
              <a:ext cx="1179195" cy="361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802640" y="2385060"/>
                <a:ext cx="11791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墨迹 12"/>
              <p14:cNvContentPartPr/>
              <p14:nvPr/>
            </p14:nvContentPartPr>
            <p14:xfrm>
              <a:off x="955040" y="3827780"/>
              <a:ext cx="2093595" cy="463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6"/>
            </p:blipFill>
            <p:spPr>
              <a:xfrm>
                <a:off x="955040" y="3827780"/>
                <a:ext cx="209359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3439160" y="3817620"/>
              <a:ext cx="3170555" cy="13874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8"/>
            </p:blipFill>
            <p:spPr>
              <a:xfrm>
                <a:off x="3439160" y="3817620"/>
                <a:ext cx="3170555" cy="138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墨迹 14"/>
              <p14:cNvContentPartPr/>
              <p14:nvPr/>
            </p14:nvContentPartPr>
            <p14:xfrm>
              <a:off x="3525520" y="4274820"/>
              <a:ext cx="3058795" cy="84899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0"/>
            </p:blipFill>
            <p:spPr>
              <a:xfrm>
                <a:off x="3525520" y="4274820"/>
                <a:ext cx="3058795" cy="848995"/>
              </a:xfrm>
              <a:prstGeom prst="rect"/>
            </p:spPr>
          </p:pic>
        </mc:Fallback>
      </mc:AlternateContent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include 和 inherit-product 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 PRODUCT_VAR := a 在 A.mk 中, PRODUCT_VAR := b 在 B.mk 中。</a:t>
            </a:r>
            <a:endParaRPr lang="zh-CN" altLang="en-US"/>
          </a:p>
          <a:p>
            <a:r>
              <a:rPr lang="zh-CN" altLang="en-US"/>
              <a:t>如果你在 A.mk 中 include B.mk，你最终会得到 PRODUCT_VAR := b。</a:t>
            </a:r>
            <a:endParaRPr lang="zh-CN" altLang="en-US"/>
          </a:p>
          <a:p>
            <a:r>
              <a:rPr lang="zh-CN" altLang="en-US"/>
              <a:t>但是如果你在 A.mk inherit-product B.mk，你会得到 PRODUCT_VAR := a b。并 inherit-product 确保您不会两次包含同一个 makefile 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257040" y="1465580"/>
              <a:ext cx="884555" cy="6102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257040" y="1465580"/>
                <a:ext cx="884555" cy="610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8204200" y="1470660"/>
              <a:ext cx="864235" cy="5086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8204200" y="1470660"/>
                <a:ext cx="86423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940800" y="2857500"/>
              <a:ext cx="788035" cy="768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940800" y="2857500"/>
                <a:ext cx="788035" cy="76835"/>
              </a:xfrm>
              <a:prstGeom prst="rect"/>
            </p:spPr>
          </p:pic>
        </mc:Fallback>
      </mc:AlternateContent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 Product</a:t>
            </a:r>
            <a:endParaRPr lang="en-US" altLang="zh-CN"/>
          </a:p>
          <a:p>
            <a:r>
              <a:rPr lang="en-US" altLang="zh-CN"/>
              <a:t>Product </a:t>
            </a:r>
            <a:r>
              <a:rPr lang="zh-CN" altLang="en-US"/>
              <a:t>在哪里</a:t>
            </a:r>
            <a:endParaRPr lang="zh-CN" altLang="en-US"/>
          </a:p>
          <a:p>
            <a:r>
              <a:rPr lang="zh-CN" altLang="en-US"/>
              <a:t>添加自己的</a:t>
            </a:r>
            <a:r>
              <a:rPr lang="en-US" altLang="zh-CN"/>
              <a:t> Product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93520" y="881380"/>
              <a:ext cx="635" cy="6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93520" y="881380"/>
                <a:ext cx="635" cy="635"/>
              </a:xfrm>
              <a:prstGeom prst="rect"/>
            </p:spPr>
          </p:pic>
        </mc:Fallback>
      </mc:AlternateContent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ODA5M2RkOTQyYjhiMDYzNWE1ZDI4YjQ2YWU1MzZlOW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177</cp:revision>
  <dcterms:created xsi:type="dcterms:W3CDTF">2019-06-19T02:08:00Z</dcterms:created>
  <dcterms:modified xsi:type="dcterms:W3CDTF">2023-05-06T07:32:53Z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AD9A8EF6999F4385879E4DAC01173BD4_11</vt:lpwstr>
  </property>
</Properties>
</file>