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5" r:id="rId4"/>
    <p:sldId id="257" r:id="rId5"/>
    <p:sldId id="258" r:id="rId6"/>
    <p:sldId id="259" r:id="rId7"/>
    <p:sldId id="260" r:id="rId8"/>
    <p:sldId id="262" r:id="rId9"/>
    <p:sldId id="263" r:id="rId10"/>
    <p:sldId id="264" r:id="rId11"/>
    <p:sldId id="266" r:id="rId12"/>
  </p:sldIdLst>
  <p:sldSz cx="12192000" cy="6858000"/>
  <p:notesSz cx="6858000" cy="9144000"/>
  <p:custDataLst>
    <p:tags r:id="rId1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1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gs" Target="tags/tag74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/>
            </a:gs>
            <a:gs pos="100000">
              <a:schemeClr val="bg2">
                <a:lumMod val="8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3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5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7.xml"/><Relationship Id="rId2" Type="http://schemas.openxmlformats.org/officeDocument/2006/relationships/image" Target="../media/image2.png"/><Relationship Id="rId1" Type="http://schemas.openxmlformats.org/officeDocument/2006/relationships/tags" Target="../tags/tag6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总结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SSH 服务</a:t>
            </a:r>
            <a:endParaRPr lang="zh-CN" altLang="en-US"/>
          </a:p>
          <a:p>
            <a:r>
              <a:rPr lang="zh-CN" altLang="en-US">
                <a:sym typeface="+mn-ea"/>
              </a:rPr>
              <a:t>VIM </a:t>
            </a:r>
            <a:endParaRPr lang="zh-CN" altLang="en-US"/>
          </a:p>
          <a:p>
            <a:r>
              <a:rPr lang="zh-CN" altLang="en-US">
                <a:sym typeface="+mn-ea"/>
              </a:rPr>
              <a:t>find 和 grep 命令</a:t>
            </a:r>
            <a:endParaRPr lang="zh-CN" altLang="en-US"/>
          </a:p>
          <a:p>
            <a:r>
              <a:rPr lang="zh-CN" altLang="en-US">
                <a:sym typeface="+mn-ea"/>
              </a:rPr>
              <a:t>Samba </a:t>
            </a:r>
            <a:endParaRPr lang="zh-CN" altLang="en-US"/>
          </a:p>
          <a:p>
            <a:r>
              <a:rPr lang="zh-CN" altLang="en-US">
                <a:sym typeface="+mn-ea"/>
              </a:rPr>
              <a:t>AIDEGen </a:t>
            </a:r>
            <a:endParaRPr lang="zh-CN" altLang="en-US"/>
          </a:p>
          <a:p>
            <a:r>
              <a:rPr lang="zh-CN" altLang="en-US">
                <a:sym typeface="+mn-ea"/>
              </a:rPr>
              <a:t>VSCode</a:t>
            </a:r>
            <a:endParaRPr lang="zh-CN" altLang="en-US"/>
          </a:p>
          <a:p>
            <a:r>
              <a:rPr lang="zh-CN" altLang="en-US">
                <a:sym typeface="+mn-ea"/>
              </a:rPr>
              <a:t>adb </a:t>
            </a:r>
            <a:endParaRPr lang="zh-CN" altLang="en-US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大纲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SSH 服务</a:t>
            </a:r>
            <a:endParaRPr lang="zh-CN" altLang="en-US"/>
          </a:p>
          <a:p>
            <a:r>
              <a:rPr lang="zh-CN" altLang="en-US"/>
              <a:t>VIM </a:t>
            </a:r>
            <a:endParaRPr lang="zh-CN" altLang="en-US"/>
          </a:p>
          <a:p>
            <a:r>
              <a:rPr lang="zh-CN" altLang="en-US"/>
              <a:t>find 和 grep 命令</a:t>
            </a:r>
            <a:endParaRPr lang="zh-CN" altLang="en-US"/>
          </a:p>
          <a:p>
            <a:r>
              <a:rPr lang="zh-CN" altLang="en-US"/>
              <a:t>Samba </a:t>
            </a:r>
            <a:endParaRPr lang="zh-CN" altLang="en-US"/>
          </a:p>
          <a:p>
            <a:r>
              <a:rPr lang="zh-CN" altLang="en-US"/>
              <a:t>AIDEGen </a:t>
            </a:r>
            <a:endParaRPr lang="zh-CN" altLang="en-US"/>
          </a:p>
          <a:p>
            <a:r>
              <a:rPr lang="zh-CN" altLang="en-US"/>
              <a:t>VSCode</a:t>
            </a:r>
            <a:endParaRPr lang="zh-CN" altLang="en-US"/>
          </a:p>
          <a:p>
            <a:r>
              <a:rPr lang="zh-CN" altLang="en-US"/>
              <a:t>adb 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SSH 服务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SSH 服务使得我们在其他平台上通过 SSH 客户端程序即可访问到我们的 linux 服务器。方便我们的开发工作。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VIM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文件的简单修改</a:t>
            </a:r>
            <a:endParaRPr lang="zh-CN" altLang="en-US"/>
          </a:p>
          <a:p>
            <a:r>
              <a:rPr lang="zh-CN" altLang="en-US"/>
              <a:t>文件内容搜索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521075" y="854075"/>
            <a:ext cx="6820535" cy="502158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find + grep 命令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Samba 服务器搭建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AIDEGen + Android Studio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VSCode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adb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SSH 服务</a:t>
            </a:r>
            <a:endParaRPr lang="zh-CN" altLang="en-US"/>
          </a:p>
          <a:p>
            <a:r>
              <a:rPr lang="zh-CN" altLang="en-US">
                <a:sym typeface="+mn-ea"/>
              </a:rPr>
              <a:t>VIM 基本使用</a:t>
            </a:r>
            <a:endParaRPr lang="zh-CN" altLang="en-US"/>
          </a:p>
          <a:p>
            <a:r>
              <a:rPr lang="zh-CN" altLang="en-US">
                <a:sym typeface="+mn-ea"/>
              </a:rPr>
              <a:t>find 和 grep 命令的使用</a:t>
            </a:r>
            <a:endParaRPr lang="zh-CN" altLang="en-US"/>
          </a:p>
          <a:p>
            <a:r>
              <a:rPr lang="zh-CN" altLang="en-US">
                <a:sym typeface="+mn-ea"/>
              </a:rPr>
              <a:t>Samba 服务器搭建</a:t>
            </a:r>
            <a:endParaRPr lang="zh-CN" altLang="en-US"/>
          </a:p>
          <a:p>
            <a:r>
              <a:rPr lang="zh-CN" altLang="en-US">
                <a:sym typeface="+mn-ea"/>
              </a:rPr>
              <a:t>AIDEGen + Android Studio 查看和编译源码</a:t>
            </a:r>
            <a:endParaRPr lang="zh-CN" altLang="en-US"/>
          </a:p>
          <a:p>
            <a:r>
              <a:rPr lang="zh-CN" altLang="en-US">
                <a:sym typeface="+mn-ea"/>
              </a:rPr>
              <a:t>VSCode</a:t>
            </a:r>
            <a:endParaRPr lang="zh-CN" altLang="en-US"/>
          </a:p>
          <a:p>
            <a:r>
              <a:rPr lang="zh-CN" altLang="en-US">
                <a:sym typeface="+mn-ea"/>
              </a:rPr>
              <a:t>adb 基本使用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4.xml><?xml version="1.0" encoding="utf-8"?>
<p:tagLst xmlns:p="http://schemas.openxmlformats.org/presentationml/2006/main">
  <p:tag name="COMMONDATA" val="eyJoZGlkIjoiODA5M2RkOTQyYjhiMDYzNWE1ZDI4YjQ2YWU1MzZlOWIifQ==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/>
            </a:gs>
            <a:gs pos="100000">
              <a:schemeClr val="phClr">
                <a:lumMod val="85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325</Words>
  <Application>WPS 演示</Application>
  <PresentationFormat>宽屏</PresentationFormat>
  <Paragraphs>49</Paragraphs>
  <Slides>10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豪豪</cp:lastModifiedBy>
  <cp:revision>178</cp:revision>
  <dcterms:created xsi:type="dcterms:W3CDTF">2019-06-19T02:08:00Z</dcterms:created>
  <dcterms:modified xsi:type="dcterms:W3CDTF">2023-04-20T03:38:25Z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2052-11.1.0.14036</vt:lpwstr>
  </property>
  <property fmtid="{D5CDD505-2E9C-101B-9397-08002B2CF9AE}" pid="3" name="ICV">
    <vt:lpwstr>70F27CDB697F49DFA082506B5733418B_11</vt:lpwstr>
  </property>
</Properties>
</file>