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0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7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0.xml"/><Relationship Id="rId2" Type="http://schemas.openxmlformats.org/officeDocument/2006/relationships/image" Target="../media/image2.png"/><Relationship Id="rId1" Type="http://schemas.openxmlformats.org/officeDocument/2006/relationships/tags" Target="../tags/tag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AOSP </a:t>
            </a:r>
            <a:r>
              <a:rPr lang="zh-CN" altLang="en-US"/>
              <a:t>极速上手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硬件要求</a:t>
            </a:r>
            <a:endParaRPr lang="zh-CN" altLang="en-US"/>
          </a:p>
          <a:p>
            <a:r>
              <a:rPr lang="zh-CN" altLang="en-US"/>
              <a:t>虚拟机安装</a:t>
            </a:r>
            <a:endParaRPr lang="zh-CN" altLang="en-US"/>
          </a:p>
          <a:p>
            <a:r>
              <a:rPr lang="zh-CN" altLang="en-US"/>
              <a:t>开发环境搭建</a:t>
            </a:r>
            <a:endParaRPr lang="zh-CN" altLang="en-US"/>
          </a:p>
          <a:p>
            <a:r>
              <a:rPr lang="zh-CN" altLang="en-US"/>
              <a:t>下载编译源码</a:t>
            </a:r>
            <a:endParaRPr lang="zh-CN" altLang="en-US"/>
          </a:p>
          <a:p>
            <a:r>
              <a:rPr lang="zh-CN" altLang="en-US"/>
              <a:t>从一个简单的实际开发需求体验 Framework 开发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硬件要求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CPU 不低于 6 核心，建议 8 核及以上</a:t>
            </a:r>
            <a:endParaRPr lang="zh-CN" altLang="en-US"/>
          </a:p>
          <a:p>
            <a:r>
              <a:rPr lang="zh-CN" altLang="en-US"/>
              <a:t>内存不低于 32G，建议 64G</a:t>
            </a:r>
            <a:endParaRPr lang="zh-CN" altLang="en-US"/>
          </a:p>
          <a:p>
            <a:r>
              <a:rPr lang="zh-CN" altLang="en-US"/>
              <a:t>存储空间不低于 500G，建议 1TB SSD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虚拟机安装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开发环境搭建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08330" y="1883410"/>
            <a:ext cx="9508490" cy="14224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sudo apt-get install git-core gnupg flex bison build-essential zip curl zlib1g-dev gcc-multilib g++-multilib libc6-dev-i386 libncurses5 lib32ncurses5-dev x11proto-core-dev libx11-dev lib32z1-dev libgl1-mesa-dev libxml2-utils xsltproc unzip fontconfig python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下载编译源码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下载 repo 工具</a:t>
            </a:r>
            <a:endParaRPr lang="zh-CN" altLang="en-US"/>
          </a:p>
          <a:p>
            <a:r>
              <a:rPr lang="zh-CN" altLang="en-US"/>
              <a:t>初始化仓库并同步远程代码</a:t>
            </a:r>
            <a:endParaRPr lang="zh-CN" altLang="en-US"/>
          </a:p>
          <a:p>
            <a:r>
              <a:rPr lang="zh-CN" altLang="en-US"/>
              <a:t>编译源码</a:t>
            </a:r>
            <a:endParaRPr lang="zh-CN" altLang="en-US"/>
          </a:p>
          <a:p>
            <a:r>
              <a:rPr lang="zh-CN" altLang="en-US"/>
              <a:t>运行模拟器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从一个简单的实际开发需求体验 Framework 开发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23010" y="1490345"/>
            <a:ext cx="3154045" cy="47593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COMMONDATA" val="eyJoZGlkIjoiODA5M2RkOTQyYjhiMDYzNWE1ZDI4YjQ2YWU1MzZlOWIifQ=="/>
  <p:tag name="KSO_WPP_MARK_KEY" val="aea0e808-30f6-4bcc-b7b5-bf98fa4249ee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454</Words>
  <Application>WPS 演示</Application>
  <PresentationFormat>宽屏</PresentationFormat>
  <Paragraphs>29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App 开发学得懂的 Android Framework 教程——AOSP上手</vt:lpstr>
      <vt:lpstr>PowerPoint 演示文稿</vt:lpstr>
      <vt:lpstr>硬件要求</vt:lpstr>
      <vt:lpstr>虚拟机安装</vt:lpstr>
      <vt:lpstr>开发环境搭建</vt:lpstr>
      <vt:lpstr>下载编译源码</vt:lpstr>
      <vt:lpstr>从一个简单的实际开发需求体验 Framework 开发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豪豪</cp:lastModifiedBy>
  <cp:revision>179</cp:revision>
  <dcterms:created xsi:type="dcterms:W3CDTF">2019-06-19T02:08:00Z</dcterms:created>
  <dcterms:modified xsi:type="dcterms:W3CDTF">2023-04-19T06:49:11Z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1F8C81AA4F5C4059B16ACD2417BA44B0</vt:lpwstr>
  </property>
</Properties>
</file>