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5" r:id="rId10"/>
    <p:sldId id="266" r:id="rId11"/>
    <p:sldId id="273" r:id="rId12"/>
    <p:sldId id="267" r:id="rId13"/>
    <p:sldId id="268" r:id="rId14"/>
    <p:sldId id="269" r:id="rId15"/>
    <p:sldId id="270" r:id="rId16"/>
    <p:sldId id="271" r:id="rId17"/>
    <p:sldId id="272" r:id="rId18"/>
    <p:sldId id="274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88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" Type="http://schemas.openxmlformats.org/officeDocument/2006/relationships/image" Target="../media/image7.png"/><Relationship Id="rId1" Type="http://schemas.openxmlformats.org/officeDocument/2006/relationships/tags" Target="../tags/tag7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0.xml"/><Relationship Id="rId2" Type="http://schemas.openxmlformats.org/officeDocument/2006/relationships/image" Target="../media/image8.png"/><Relationship Id="rId1" Type="http://schemas.openxmlformats.org/officeDocument/2006/relationships/tags" Target="../tags/tag7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7.xml"/><Relationship Id="rId3" Type="http://schemas.openxmlformats.org/officeDocument/2006/relationships/image" Target="../media/image10.png"/><Relationship Id="rId2" Type="http://schemas.openxmlformats.org/officeDocument/2006/relationships/tags" Target="../tags/tag86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2.png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3.png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4.png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5.png"/><Relationship Id="rId1" Type="http://schemas.openxmlformats.org/officeDocument/2006/relationships/tags" Target="../tags/tag7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image" Target="../media/image6.png"/><Relationship Id="rId1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Binder 应用层工作流程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39800" y="2111375"/>
            <a:ext cx="9428480" cy="39611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01545" y="104775"/>
            <a:ext cx="7301230" cy="64693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 层实现分析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仿照</a:t>
            </a:r>
            <a:r>
              <a:rPr lang="en-US" altLang="zh-CN"/>
              <a:t> bctest.c  servicemanager.c </a:t>
            </a:r>
            <a:r>
              <a:rPr lang="zh-CN" altLang="en-US"/>
              <a:t>完成一个</a:t>
            </a:r>
            <a:r>
              <a:rPr lang="en-US" altLang="zh-CN"/>
              <a:t> C </a:t>
            </a:r>
            <a:r>
              <a:rPr lang="zh-CN" altLang="en-US"/>
              <a:t>层的</a:t>
            </a:r>
            <a:r>
              <a:rPr lang="en-US" altLang="zh-CN"/>
              <a:t> Binder </a:t>
            </a:r>
            <a:r>
              <a:rPr lang="zh-CN" altLang="en-US"/>
              <a:t>应用示例</a:t>
            </a:r>
            <a:endParaRPr lang="zh-CN" altLang="en-US"/>
          </a:p>
          <a:p>
            <a:r>
              <a:rPr lang="zh-CN" altLang="en-US"/>
              <a:t>通过示例分析</a:t>
            </a:r>
            <a:r>
              <a:rPr lang="en-US" altLang="zh-CN"/>
              <a:t> binder.c </a:t>
            </a:r>
            <a:r>
              <a:rPr lang="zh-CN" altLang="en-US"/>
              <a:t>对文件访问系统调用的封装，熟悉流程与应用层数据结构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https://github.com/weidongshan/APP_0003_Binder_C_App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https://github.com/yuandaimaahao/AndroidFrameworkTutorial/tree/main/3.Binder/src/BinderCDemo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驱动分析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驱动分析这部分结合 C 层应用的实现来分析驱动的实现，主要搞清楚：</a:t>
            </a:r>
            <a:endParaRPr lang="zh-CN" altLang="en-US"/>
          </a:p>
          <a:p>
            <a:pPr lvl="1"/>
            <a:r>
              <a:rPr lang="zh-CN" altLang="en-US"/>
              <a:t>三个情景的流程：注册，获取，使用</a:t>
            </a:r>
            <a:endParaRPr lang="zh-CN" altLang="en-US"/>
          </a:p>
          <a:p>
            <a:pPr lvl="1"/>
            <a:r>
              <a:rPr lang="zh-CN" altLang="en-US"/>
              <a:t>三个情景下内核中各种数据结构的变化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C++ 层分析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完成一个</a:t>
            </a:r>
            <a:r>
              <a:rPr lang="en-US" altLang="zh-CN"/>
              <a:t> C++ </a:t>
            </a:r>
            <a:r>
              <a:rPr lang="zh-CN" altLang="en-US"/>
              <a:t>层的示例程序</a:t>
            </a:r>
            <a:r>
              <a:rPr lang="en-US" altLang="zh-CN"/>
              <a:t> https://github.com/yuandaimaahao/AndroidFrameworkTutorial/tree/main/3.Binder/src/BinderCppDemo</a:t>
            </a:r>
            <a:endParaRPr lang="en-US" altLang="zh-CN"/>
          </a:p>
          <a:p>
            <a:r>
              <a:rPr lang="zh-CN" altLang="en-US"/>
              <a:t>分析三个情景（服务注册，获取，使用）下的执行过程与各个类与函数的功能</a:t>
            </a:r>
            <a:endParaRPr lang="zh-CN" altLang="en-US"/>
          </a:p>
          <a:p>
            <a:r>
              <a:rPr lang="zh-CN" altLang="en-US"/>
              <a:t>特殊场景</a:t>
            </a:r>
            <a:endParaRPr lang="zh-CN" altLang="en-US"/>
          </a:p>
          <a:p>
            <a:pPr lvl="1"/>
            <a:r>
              <a:rPr lang="zh-CN" altLang="en-US"/>
              <a:t>死亡通知</a:t>
            </a:r>
            <a:endParaRPr lang="zh-CN" altLang="en-US"/>
          </a:p>
          <a:p>
            <a:pPr lvl="1"/>
            <a:r>
              <a:rPr lang="zh-CN" altLang="en-US"/>
              <a:t>多线程</a:t>
            </a:r>
            <a:endParaRPr lang="zh-CN" altLang="en-US"/>
          </a:p>
          <a:p>
            <a:pPr lvl="1"/>
            <a:r>
              <a:rPr lang="zh-CN" altLang="en-US"/>
              <a:t>匿名服务</a:t>
            </a:r>
            <a:endParaRPr lang="zh-CN" altLang="en-US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Java 层分析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需要会</a:t>
            </a:r>
            <a:r>
              <a:rPr lang="en-US" altLang="zh-CN"/>
              <a:t> JNI </a:t>
            </a:r>
            <a:r>
              <a:rPr lang="zh-CN" altLang="en-US"/>
              <a:t>编程</a:t>
            </a:r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 AIDL </a:t>
            </a:r>
            <a:r>
              <a:rPr lang="zh-CN" altLang="en-US"/>
              <a:t>编写一个</a:t>
            </a:r>
            <a:r>
              <a:rPr lang="en-US" altLang="zh-CN"/>
              <a:t> Java </a:t>
            </a:r>
            <a:r>
              <a:rPr lang="zh-CN" altLang="en-US"/>
              <a:t>层的示例程序</a:t>
            </a:r>
            <a:r>
              <a:rPr lang="en-US" altLang="zh-CN"/>
              <a:t> https://github.com/yuandaimaahao/AndroidFrameworkTutorial/tree/main/3.Binder/src/BinderJavaDemo</a:t>
            </a:r>
            <a:endParaRPr lang="en-US" altLang="zh-CN"/>
          </a:p>
          <a:p>
            <a:r>
              <a:rPr lang="zh-CN" altLang="en-US">
                <a:sym typeface="+mn-ea"/>
              </a:rPr>
              <a:t>分析三个情景（服务注册，获取，使用）下的执行过程与各个类与函数的功能</a:t>
            </a:r>
            <a:endParaRPr lang="zh-CN" altLang="en-US"/>
          </a:p>
          <a:p>
            <a:r>
              <a:rPr lang="zh-CN" altLang="en-US"/>
              <a:t>高级特性</a:t>
            </a:r>
            <a:endParaRPr lang="zh-CN" altLang="en-US"/>
          </a:p>
          <a:p>
            <a:pPr lvl="1"/>
            <a:r>
              <a:rPr lang="zh-CN" altLang="en-US"/>
              <a:t>AIDL 中 in out inout oneway 的分析</a:t>
            </a:r>
            <a:endParaRPr lang="zh-CN" altLang="en-US"/>
          </a:p>
          <a:p>
            <a:pPr lvl="1"/>
            <a:r>
              <a:rPr lang="zh-CN" altLang="en-US"/>
              <a:t>Parcel 数据结构分析</a:t>
            </a:r>
            <a:endParaRPr lang="zh-CN" altLang="en-US"/>
          </a:p>
          <a:p>
            <a:pPr lvl="1"/>
            <a:r>
              <a:rPr lang="zh-CN" altLang="en-US"/>
              <a:t>Java 层死亡通知</a:t>
            </a:r>
            <a:endParaRPr lang="zh-CN" altLang="en-US"/>
          </a:p>
          <a:p>
            <a:pPr lvl="1"/>
            <a:r>
              <a:rPr lang="zh-CN" altLang="en-US"/>
              <a:t>Java 层多线程分析</a:t>
            </a:r>
            <a:endParaRPr lang="zh-CN" altLang="en-US"/>
          </a:p>
          <a:p>
            <a:pPr lvl="1"/>
            <a:r>
              <a:rPr lang="zh-CN" altLang="en-US"/>
              <a:t>匿名服务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疑难问题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死锁</a:t>
            </a:r>
            <a:endParaRPr lang="zh-CN" altLang="en-US"/>
          </a:p>
          <a:p>
            <a:r>
              <a:rPr lang="zh-CN" altLang="en-US"/>
              <a:t>线程池满了</a:t>
            </a:r>
            <a:endParaRPr lang="zh-CN" altLang="en-US"/>
          </a:p>
          <a:p>
            <a:r>
              <a:rPr lang="zh-CN" altLang="en-US"/>
              <a:t>代理对象内存泄露</a:t>
            </a:r>
            <a:endParaRPr lang="zh-CN" altLang="en-US"/>
          </a:p>
          <a:p>
            <a:r>
              <a:rPr lang="zh-CN" altLang="en-US"/>
              <a:t>传输数据过大</a:t>
            </a:r>
            <a:endParaRPr lang="zh-CN" altLang="en-US"/>
          </a:p>
          <a:p>
            <a:r>
              <a:rPr lang="zh-CN" altLang="en-US"/>
              <a:t>关键方法内发起 Binder 同步调用导致卡顿</a:t>
            </a:r>
            <a:endParaRPr lang="zh-CN" altLang="en-US"/>
          </a:p>
          <a:p>
            <a:r>
              <a:rPr lang="zh-CN" altLang="en-US"/>
              <a:t>Android O 异步远程调用无限阻塞冻屏 bug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感谢</a:t>
            </a:r>
            <a:endParaRPr lang="zh-CN" altLang="en-US"/>
          </a:p>
        </p:txBody>
      </p:sp>
      <p:pic>
        <p:nvPicPr>
          <p:cNvPr id="4" name="图片 3" descr="0b1914a9668961b45038761e70d674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3030" y="1922145"/>
            <a:ext cx="3016250" cy="3016250"/>
          </a:xfrm>
          <a:prstGeom prst="rect">
            <a:avLst/>
          </a:prstGeom>
        </p:spPr>
      </p:pic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558405" y="2047240"/>
            <a:ext cx="2849245" cy="27139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为什么要深入学习 Binder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Binder 是整个 Android 的基石</a:t>
            </a:r>
            <a:endParaRPr lang="zh-CN" altLang="en-US"/>
          </a:p>
          <a:p>
            <a:pPr lvl="1"/>
            <a:r>
              <a:rPr lang="zh-CN" altLang="en-US"/>
              <a:t>所有的系统服务都是基于 Binder，比如 AMS WMS PMS SurfaceFlinger Audiofilinger 以及硬件操作服务等等</a:t>
            </a:r>
            <a:endParaRPr lang="zh-CN" altLang="en-US"/>
          </a:p>
          <a:p>
            <a:pPr lvl="1"/>
            <a:r>
              <a:rPr lang="zh-CN" altLang="en-US"/>
              <a:t>Android 四大组件的底层实现离不开 Binder</a:t>
            </a:r>
            <a:endParaRPr lang="zh-CN" altLang="en-US"/>
          </a:p>
          <a:p>
            <a:r>
              <a:rPr lang="zh-CN" altLang="en-US"/>
              <a:t>做系统开发需要自定义一些系统服务，这些工作需要我们了解 Binder</a:t>
            </a:r>
            <a:endParaRPr lang="zh-CN" altLang="en-US"/>
          </a:p>
          <a:p>
            <a:r>
              <a:rPr lang="zh-CN" altLang="en-US"/>
              <a:t>Android O 以后的 Treble 计划,基于 Binder 魔改出了 HwBinder VndBinder。</a:t>
            </a:r>
            <a:endParaRPr lang="zh-CN" altLang="en-US"/>
          </a:p>
          <a:p>
            <a:r>
              <a:rPr lang="zh-CN" altLang="en-US"/>
              <a:t>ANR 冻屏 卡顿 卡死等偶现 BUG 可能与 Binder 相关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准备工作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下载编译好 AOSP + Kernel，能通过自定义内核的方式启动虚拟机。</a:t>
            </a:r>
            <a:endParaRPr lang="zh-CN" altLang="en-US"/>
          </a:p>
          <a:p>
            <a:pPr lvl="1"/>
            <a:r>
              <a:rPr lang="zh-CN" altLang="en-US"/>
              <a:t>AOSP 下载编译</a:t>
            </a:r>
            <a:r>
              <a:rPr lang="en-US" altLang="zh-CN"/>
              <a:t> </a:t>
            </a:r>
            <a:endParaRPr lang="en-US" altLang="zh-CN"/>
          </a:p>
          <a:p>
            <a:pPr lvl="1"/>
            <a:r>
              <a:rPr lang="en-US" altLang="zh-CN"/>
              <a:t>Kernel </a:t>
            </a:r>
            <a:r>
              <a:rPr lang="zh-CN" altLang="en-US"/>
              <a:t>下载编译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预备基础知识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Linux 驱动开发入门</a:t>
            </a:r>
            <a:endParaRPr lang="zh-CN" altLang="en-US"/>
          </a:p>
          <a:p>
            <a:r>
              <a:rPr lang="zh-CN" altLang="en-US"/>
              <a:t>Linux 内核常用数据结构</a:t>
            </a:r>
            <a:endParaRPr lang="zh-CN" altLang="en-US"/>
          </a:p>
          <a:p>
            <a:r>
              <a:rPr lang="zh-CN" altLang="en-US"/>
              <a:t>虚拟内存与 Linux 文件访问接口</a:t>
            </a:r>
            <a:r>
              <a:rPr lang="en-US" altLang="zh-CN"/>
              <a:t> </a:t>
            </a:r>
            <a:endParaRPr lang="zh-CN" altLang="en-US"/>
          </a:p>
          <a:p>
            <a:r>
              <a:rPr lang="zh-CN" altLang="en-US"/>
              <a:t>JNI 编程入门</a:t>
            </a:r>
            <a:r>
              <a:rPr lang="en-US" altLang="zh-CN"/>
              <a:t>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Binder 基本原理</a:t>
            </a:r>
            <a:r>
              <a:rPr lang="en-US" altLang="zh-CN"/>
              <a:t>——IPC 原理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1886585"/>
            <a:ext cx="10093960" cy="40379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Binder 基本原理</a:t>
            </a:r>
            <a:r>
              <a:rPr lang="en-US" altLang="zh-CN"/>
              <a:t>——IPC 原理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6570" y="1673225"/>
            <a:ext cx="10480040" cy="39065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Binder 基本原理</a:t>
            </a:r>
            <a:r>
              <a:rPr lang="en-US" altLang="zh-CN"/>
              <a:t>——IPC 原理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3710" y="1717040"/>
            <a:ext cx="10114915" cy="41344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Binder 基本原理</a:t>
            </a:r>
            <a:r>
              <a:rPr lang="en-US" altLang="zh-CN"/>
              <a:t>——IPC 原理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5945" y="1946910"/>
            <a:ext cx="11001375" cy="35769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03755" y="177800"/>
            <a:ext cx="7730490" cy="66802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8.xml><?xml version="1.0" encoding="utf-8"?>
<p:tagLst xmlns:p="http://schemas.openxmlformats.org/presentationml/2006/main">
  <p:tag name="COMMONDATA" val="eyJoZGlkIjoiNjE5OWZjMGE3NGM4M2EwN2I0NjRjNjE5ZDIxZDM4MDkifQ=="/>
  <p:tag name="KSO_WPP_MARK_KEY" val="ecd49c8c-7eca-4bc8-a768-56520494bb7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1274</Words>
  <Application>WPS 演示</Application>
  <PresentationFormat>宽屏</PresentationFormat>
  <Paragraphs>81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为什么要深入学习 Binder</vt:lpstr>
      <vt:lpstr>准备工作</vt:lpstr>
      <vt:lpstr>预备基础知识</vt:lpstr>
      <vt:lpstr>Binder 基本原理——IPC 原理</vt:lpstr>
      <vt:lpstr>Binder 基本原理——IPC 原理</vt:lpstr>
      <vt:lpstr>Binder 基本原理——IPC 原理</vt:lpstr>
      <vt:lpstr>Binder 基本原理——IPC 原理</vt:lpstr>
      <vt:lpstr>PowerPoint 演示文稿</vt:lpstr>
      <vt:lpstr>PowerPoint 演示文稿</vt:lpstr>
      <vt:lpstr>PowerPoint 演示文稿</vt:lpstr>
      <vt:lpstr>C 层实现分析</vt:lpstr>
      <vt:lpstr>驱动分析</vt:lpstr>
      <vt:lpstr>C++ 层分析</vt:lpstr>
      <vt:lpstr>Java 层分析</vt:lpstr>
      <vt:lpstr>疑难问题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豪豪</cp:lastModifiedBy>
  <cp:revision>178</cp:revision>
  <dcterms:created xsi:type="dcterms:W3CDTF">2019-06-19T02:08:00Z</dcterms:created>
  <dcterms:modified xsi:type="dcterms:W3CDTF">2023-06-30T03:31:17Z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DDB3A0DA6E3540B3BA7598863FC49941_11</vt:lpwstr>
  </property>
</Properties>
</file>