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92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2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8.xml"/><Relationship Id="rId2" Type="http://schemas.openxmlformats.org/officeDocument/2006/relationships/tags" Target="../tags/tag80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085" y="1214120"/>
            <a:ext cx="1722120" cy="33166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021705" y="1214120"/>
            <a:ext cx="1722120" cy="33166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2983230" y="1518920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>
            <p:custDataLst>
              <p:tags r:id="rId2"/>
            </p:custDataLst>
          </p:nvPr>
        </p:nvSpPr>
        <p:spPr>
          <a:xfrm>
            <a:off x="2983230" y="2740025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>
            <p:custDataLst>
              <p:tags r:id="rId3"/>
            </p:custDataLst>
          </p:nvPr>
        </p:nvSpPr>
        <p:spPr>
          <a:xfrm>
            <a:off x="2983230" y="3961765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71925" y="121412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控制总线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971925" y="237172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地址总线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971925" y="363537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数据总线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0980" y="4171315"/>
            <a:ext cx="559435" cy="1008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endParaRPr lang="zh-CN" altLang="en-US"/>
          </a:p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689975" y="4171315"/>
            <a:ext cx="559435" cy="1008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endParaRPr lang="zh-CN" altLang="en-US"/>
          </a:p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22755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722245" y="3624580"/>
            <a:ext cx="8255" cy="283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77465" y="3333750"/>
            <a:ext cx="19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828290" y="3924300"/>
            <a:ext cx="445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虚拟内存地址空间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817360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>
            <p:custDataLst>
              <p:tags r:id="rId3"/>
            </p:custDataLst>
          </p:nvPr>
        </p:nvCxnSpPr>
        <p:spPr>
          <a:xfrm flipH="1">
            <a:off x="6412230" y="3597910"/>
            <a:ext cx="8255" cy="283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279515" y="3256280"/>
            <a:ext cx="19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967095" y="3924300"/>
            <a:ext cx="445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虚拟内存地址空间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369435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物理地址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76040" y="2003425"/>
            <a:ext cx="1717675" cy="748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MMU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0"/>
            <a:endCxn id="15" idx="1"/>
          </p:cNvCxnSpPr>
          <p:nvPr/>
        </p:nvCxnSpPr>
        <p:spPr>
          <a:xfrm flipV="1">
            <a:off x="2088515" y="2378075"/>
            <a:ext cx="1787525" cy="1048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4" idx="0"/>
          </p:cNvCxnSpPr>
          <p:nvPr/>
        </p:nvCxnSpPr>
        <p:spPr>
          <a:xfrm>
            <a:off x="4735195" y="2752090"/>
            <a:ext cx="0" cy="674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0"/>
            <a:endCxn id="15" idx="3"/>
          </p:cNvCxnSpPr>
          <p:nvPr/>
        </p:nvCxnSpPr>
        <p:spPr>
          <a:xfrm flipH="1" flipV="1">
            <a:off x="5593715" y="2378075"/>
            <a:ext cx="1589405" cy="1048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6460" y="424116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43785" y="2439670"/>
            <a:ext cx="110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映射到物理内存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7853680" y="422338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6192520" y="2439670"/>
            <a:ext cx="110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映射到物理内存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4" idx="3"/>
          </p:cNvCxnSpPr>
          <p:nvPr/>
        </p:nvCxnSpPr>
        <p:spPr>
          <a:xfrm>
            <a:off x="780415" y="4675505"/>
            <a:ext cx="93345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1"/>
          </p:cNvCxnSpPr>
          <p:nvPr/>
        </p:nvCxnSpPr>
        <p:spPr>
          <a:xfrm flipH="1" flipV="1">
            <a:off x="7567930" y="4672965"/>
            <a:ext cx="112204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295265" y="1274445"/>
            <a:ext cx="1544320" cy="711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/>
          <p:nvPr>
            <p:custDataLst>
              <p:tags r:id="rId9"/>
            </p:custDataLst>
          </p:nvPr>
        </p:nvGraphicFramePr>
        <p:xfrm>
          <a:off x="6924675" y="265430"/>
          <a:ext cx="45700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65"/>
                <a:gridCol w="1523365"/>
                <a:gridCol w="15233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虚拟地址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物理地址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227705" y="1898015"/>
            <a:ext cx="5713095" cy="1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V="1">
            <a:off x="3227705" y="4349115"/>
            <a:ext cx="5695315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23820" y="1134110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应用层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76525" y="2586355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内核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676525" y="4555490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硬件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19500" y="2070100"/>
            <a:ext cx="5201285" cy="295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VFS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4399915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 flipH="1" flipV="1">
            <a:off x="5539105" y="151955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 flipH="1" flipV="1">
            <a:off x="6644005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H="1" flipV="1">
            <a:off x="7717790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05165" y="110553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2242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519684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306185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741553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ioctl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7886065" y="1563370"/>
            <a:ext cx="1202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系统调用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4174490" y="2730500"/>
            <a:ext cx="1127760" cy="308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文件系统</a:t>
            </a:r>
            <a:endParaRPr lang="zh-CN" altLang="en-US" sz="1400"/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6847205" y="2730500"/>
            <a:ext cx="1127760" cy="308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设备文件</a:t>
            </a:r>
            <a:endParaRPr lang="zh-CN" altLang="en-US" sz="1400"/>
          </a:p>
        </p:txBody>
      </p:sp>
      <p:cxnSp>
        <p:nvCxnSpPr>
          <p:cNvPr id="24" name="直接连接符 23"/>
          <p:cNvCxnSpPr/>
          <p:nvPr>
            <p:custDataLst>
              <p:tags r:id="rId12"/>
            </p:custDataLst>
          </p:nvPr>
        </p:nvCxnSpPr>
        <p:spPr>
          <a:xfrm flipH="1" flipV="1">
            <a:off x="4739005" y="2382520"/>
            <a:ext cx="1270" cy="3213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H="1" flipV="1">
            <a:off x="7415530" y="2393315"/>
            <a:ext cx="1270" cy="3213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227705" y="3708400"/>
            <a:ext cx="2660015" cy="290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块设备驱动</a:t>
            </a:r>
            <a:r>
              <a:rPr lang="en-US" altLang="zh-CN" sz="800"/>
              <a:t> xxx_open  xxx_read  xxx_write  xxx_ioctl</a:t>
            </a:r>
            <a:endParaRPr lang="en-US" altLang="zh-CN" sz="800"/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6362700" y="3708400"/>
            <a:ext cx="2660015" cy="290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字符设备驱动</a:t>
            </a:r>
            <a:r>
              <a:rPr lang="en-US" altLang="zh-CN" sz="800"/>
              <a:t> xxx_open  xxx_read  xxx_write  xxx_ioctl</a:t>
            </a:r>
            <a:endParaRPr lang="en-US" altLang="zh-CN" sz="800"/>
          </a:p>
        </p:txBody>
      </p:sp>
      <p:cxnSp>
        <p:nvCxnSpPr>
          <p:cNvPr id="29" name="直接连接符 28"/>
          <p:cNvCxnSpPr/>
          <p:nvPr>
            <p:custDataLst>
              <p:tags r:id="rId15"/>
            </p:custDataLst>
          </p:nvPr>
        </p:nvCxnSpPr>
        <p:spPr>
          <a:xfrm flipV="1">
            <a:off x="7416800" y="3037205"/>
            <a:ext cx="0" cy="67564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>
          <a:xfrm flipV="1">
            <a:off x="4740275" y="3035300"/>
            <a:ext cx="0" cy="67564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5426075" y="3321050"/>
            <a:ext cx="199072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421630" y="3321050"/>
            <a:ext cx="4445" cy="370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22420" y="4765040"/>
            <a:ext cx="1250315" cy="433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块设备</a:t>
            </a:r>
            <a:endParaRPr lang="zh-CN" altLang="en-US" sz="1400"/>
          </a:p>
        </p:txBody>
      </p:sp>
      <p:cxnSp>
        <p:nvCxnSpPr>
          <p:cNvPr id="37" name="直接连接符 36"/>
          <p:cNvCxnSpPr/>
          <p:nvPr>
            <p:custDataLst>
              <p:tags r:id="rId17"/>
            </p:custDataLst>
          </p:nvPr>
        </p:nvCxnSpPr>
        <p:spPr>
          <a:xfrm flipV="1">
            <a:off x="4708525" y="3985895"/>
            <a:ext cx="8255" cy="7531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18"/>
            </p:custDataLst>
          </p:nvPr>
        </p:nvCxnSpPr>
        <p:spPr>
          <a:xfrm flipV="1">
            <a:off x="7425055" y="4011930"/>
            <a:ext cx="8255" cy="7531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19"/>
            </p:custDataLst>
          </p:nvPr>
        </p:nvSpPr>
        <p:spPr>
          <a:xfrm>
            <a:off x="6790690" y="4765040"/>
            <a:ext cx="1250315" cy="433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字符设备</a:t>
            </a:r>
            <a:endParaRPr lang="zh-CN" altLang="en-US" sz="1400"/>
          </a:p>
        </p:txBody>
      </p:sp>
    </p:spTree>
    <p:custDataLst>
      <p:tags r:id="rId2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5000" y="1593850"/>
            <a:ext cx="1035050" cy="2880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7390130" y="1593850"/>
            <a:ext cx="1035050" cy="2880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75000" y="3742690"/>
            <a:ext cx="103949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7385685" y="3738880"/>
            <a:ext cx="103949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2778760" y="1611630"/>
            <a:ext cx="238125" cy="21272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>
            <p:custDataLst>
              <p:tags r:id="rId3"/>
            </p:custDataLst>
          </p:nvPr>
        </p:nvSpPr>
        <p:spPr>
          <a:xfrm>
            <a:off x="2778760" y="3746500"/>
            <a:ext cx="269240" cy="6800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7390" y="112268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458075" y="112268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18235" y="249110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用户地址空间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118235" y="390271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内核地址空间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77970" y="2545715"/>
            <a:ext cx="3409315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2970" y="1969135"/>
            <a:ext cx="223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用户地址空间是是相互隔离的，不能相互访问</a:t>
            </a:r>
            <a:endParaRPr lang="zh-CN" altLang="en-US" sz="14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52900" y="4086860"/>
            <a:ext cx="329057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4712970" y="3483610"/>
            <a:ext cx="223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不同的进程的内核地址空间是共享的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22095" y="1484630"/>
            <a:ext cx="1197610" cy="3037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9080" y="207899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11300" y="2741930"/>
            <a:ext cx="1208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1529080" y="340487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529080" y="395097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8610" y="991235"/>
            <a:ext cx="2883535" cy="335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struct hlist_head htable[256];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529080" y="148463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529080" y="207899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511300" y="274193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529080" y="340487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511300" y="395097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0065" y="4730750"/>
            <a:ext cx="447675" cy="6584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960245" y="3042285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002405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1"/>
            <a:endCxn id="18" idx="3"/>
          </p:cNvCxnSpPr>
          <p:nvPr/>
        </p:nvCxnSpPr>
        <p:spPr>
          <a:xfrm>
            <a:off x="4002405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44950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4002405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477770" y="2712085"/>
            <a:ext cx="1518920" cy="479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5885180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1"/>
            <a:endCxn id="23" idx="3"/>
          </p:cNvCxnSpPr>
          <p:nvPr>
            <p:custDataLst>
              <p:tags r:id="rId9"/>
            </p:custDataLst>
          </p:nvPr>
        </p:nvCxnSpPr>
        <p:spPr>
          <a:xfrm>
            <a:off x="5885180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927725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5885180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7767955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7" idx="1"/>
            <a:endCxn id="27" idx="3"/>
          </p:cNvCxnSpPr>
          <p:nvPr>
            <p:custDataLst>
              <p:tags r:id="rId13"/>
            </p:custDataLst>
          </p:nvPr>
        </p:nvCxnSpPr>
        <p:spPr>
          <a:xfrm>
            <a:off x="7767955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7810500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7767955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9815830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1"/>
            <a:endCxn id="31" idx="3"/>
          </p:cNvCxnSpPr>
          <p:nvPr>
            <p:custDataLst>
              <p:tags r:id="rId17"/>
            </p:custDataLst>
          </p:nvPr>
        </p:nvCxnSpPr>
        <p:spPr>
          <a:xfrm>
            <a:off x="9815830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9858375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9815830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268470" y="11912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next</a:t>
            </a:r>
            <a:r>
              <a:rPr lang="en-US" altLang="zh-CN"/>
              <a:t> </a:t>
            </a:r>
            <a:r>
              <a:rPr lang="zh-CN" altLang="en-US"/>
              <a:t>指针指向下个</a:t>
            </a:r>
            <a:r>
              <a:rPr lang="en-US" altLang="zh-CN"/>
              <a:t> </a:t>
            </a:r>
            <a:r>
              <a:rPr lang="zh-CN" altLang="en-US"/>
              <a:t>hlist_node</a:t>
            </a:r>
            <a:r>
              <a:rPr lang="en-US" altLang="zh-CN"/>
              <a:t> </a:t>
            </a:r>
            <a:r>
              <a:rPr lang="zh-CN" altLang="en-US"/>
              <a:t>结点</a:t>
            </a:r>
            <a:endParaRPr lang="zh-CN" altLang="en-US"/>
          </a:p>
          <a:p>
            <a:r>
              <a:rPr lang="en-US" altLang="zh-CN"/>
              <a:t>2. pprev是一个二级指针， 它指向前一个节点的next指针的地址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585970" y="2748280"/>
            <a:ext cx="12636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541770" y="2760345"/>
            <a:ext cx="117221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0"/>
            </p:custDataLst>
          </p:nvPr>
        </p:nvCxnSpPr>
        <p:spPr>
          <a:xfrm flipV="1">
            <a:off x="8466455" y="2760345"/>
            <a:ext cx="130683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411095" y="3246120"/>
            <a:ext cx="17189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4561205" y="2833370"/>
            <a:ext cx="144018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450965" y="2827020"/>
            <a:ext cx="145161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8364220" y="2833370"/>
            <a:ext cx="154940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COMMONDATA" val="eyJoZGlkIjoiODA5M2RkOTQyYjhiMDYzNWE1ZDI4YjQ2YWU1MzZlOWIifQ=="/>
  <p:tag name="KSO_WPP_MARK_KEY" val="cb9dd237-888d-456d-9b78-64ccf875413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TABLE_BEAUTIFY" val="smartTable{700f3bc4-e290-40b8-a32b-5ec768c84b23}"/>
  <p:tag name="TABLE_ENDDRAG_ORIGIN_RECT" val="359*105"/>
  <p:tag name="TABLE_ENDDRAG_RECT" val="545*30*359*105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148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184</cp:revision>
  <dcterms:created xsi:type="dcterms:W3CDTF">2019-06-19T02:08:00Z</dcterms:created>
  <dcterms:modified xsi:type="dcterms:W3CDTF">2023-05-18T15:41:55Z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6BAB502163A04BE18DA7C860DBA5C018_11</vt:lpwstr>
  </property>
</Properties>
</file>