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8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image" Target="../media/image3.png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AOSP </a:t>
            </a:r>
            <a:r>
              <a:rPr lang="zh-CN" altLang="en-US"/>
              <a:t>下载编译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3060" y="2470150"/>
            <a:ext cx="2442210" cy="2388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83605" y="2470150"/>
            <a:ext cx="2336800" cy="22987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Kernel </a:t>
            </a:r>
            <a:r>
              <a:rPr lang="zh-CN" altLang="en-US"/>
              <a:t>下载编译运行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https://github.com/yuandaimaahao/AndroidBinderTutorial/blob/main/001.%20%E5%AD%A6%E4%B9%A0%20Binder%20%E7%9A%84%E9%A2%84%E5%A4%87%E7%9F%A5%E8%AF%86.md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COMMONDATA" val="eyJoZGlkIjoiNjE5OWZjMGE3NGM4M2EwN2I0NjRjNjE5ZDIxZDM4MDkifQ=="/>
  <p:tag name="KSO_WPP_MARK_KEY" val="5808e190-caa7-42c4-8dc4-cf4b2705506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演示</Application>
  <PresentationFormat>宽屏</PresentationFormat>
  <Paragraphs>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AOSP 下载编译</vt:lpstr>
      <vt:lpstr>Kernel 下载编译运行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180</cp:revision>
  <dcterms:created xsi:type="dcterms:W3CDTF">2019-06-19T02:08:00Z</dcterms:created>
  <dcterms:modified xsi:type="dcterms:W3CDTF">2023-06-29T09:36:12Z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7CCAC5185F2145CA9B15F455CE2D6FEE_11</vt:lpwstr>
  </property>
</Properties>
</file>