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8.xml"/><Relationship Id="rId7" Type="http://schemas.openxmlformats.org/officeDocument/2006/relationships/image" Target="../media/image4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 内核模块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什么是内核模块？</a:t>
            </a:r>
            <a:endParaRPr lang="zh-CN" altLang="en-US"/>
          </a:p>
          <a:p>
            <a:r>
              <a:rPr lang="zh-CN" altLang="en-US"/>
              <a:t>编写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Linux 内核模块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zh-CN" altLang="en-US"/>
              <a:t>inux 中文件的读写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ello 驱动的编写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985" y="1675765"/>
            <a:ext cx="7019925" cy="4123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58620"/>
            <a:ext cx="8099425" cy="4559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150" y="232664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struct file[]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985" y="1416050"/>
            <a:ext cx="9312910" cy="4898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3760" y="2411095"/>
            <a:ext cx="10316845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73760" y="1708150"/>
            <a:ext cx="167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 </a:t>
            </a:r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73760" y="310578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69360" y="1708150"/>
            <a:ext cx="706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open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76215" y="1708150"/>
            <a:ext cx="805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57035" y="1708785"/>
            <a:ext cx="753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write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37245" y="1708785"/>
            <a:ext cx="607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ioctl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53270" y="1708785"/>
            <a:ext cx="746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close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96160" y="2962910"/>
            <a:ext cx="9211310" cy="654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83155" y="310578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5675" y="310578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xxx_open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132705" y="310515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xxx_read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557010" y="310578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xxx_write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8234680" y="310515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xxx_ioctl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653270" y="310515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xxx_close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7" idx="2"/>
          </p:cNvCxnSpPr>
          <p:nvPr/>
        </p:nvCxnSpPr>
        <p:spPr>
          <a:xfrm>
            <a:off x="4123055" y="2076450"/>
            <a:ext cx="3175" cy="89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</p:cNvCxnSpPr>
          <p:nvPr/>
        </p:nvCxnSpPr>
        <p:spPr>
          <a:xfrm flipH="1">
            <a:off x="5678170" y="2076450"/>
            <a:ext cx="127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>
            <a:off x="7133590" y="2077085"/>
            <a:ext cx="2540" cy="85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>
            <a:off x="8740775" y="2077085"/>
            <a:ext cx="12700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</p:cNvCxnSpPr>
          <p:nvPr/>
        </p:nvCxnSpPr>
        <p:spPr>
          <a:xfrm>
            <a:off x="10026650" y="2077085"/>
            <a:ext cx="10795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1035" y="3823335"/>
            <a:ext cx="5374640" cy="28270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ello 驱动的编写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NjE5OWZjMGE3NGM4M2EwN2I0NjRjNjE5ZDIxZDM4MDkifQ=="/>
  <p:tag name="KSO_WPP_MARK_KEY" val="ebf78c84-dc4b-409d-aa98-5b717a3d48e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48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Linux 内核模块</vt:lpstr>
      <vt:lpstr>Linux 驱动</vt:lpstr>
      <vt:lpstr>PowerPoint 演示文稿</vt:lpstr>
      <vt:lpstr>Linux 中文件的读写</vt:lpstr>
      <vt:lpstr>Linux 中文件的读写</vt:lpstr>
      <vt:lpstr>Linux 中文件的读写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180</cp:revision>
  <dcterms:created xsi:type="dcterms:W3CDTF">2019-06-19T02:08:00Z</dcterms:created>
  <dcterms:modified xsi:type="dcterms:W3CDTF">2023-06-30T00:04:06Z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71BD5CA9595C454CA7205ECCBB25D5F6_11</vt:lpwstr>
  </property>
</Properties>
</file>