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custDataLst>
    <p:tags r:id="rId1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6" userDrawn="1">
          <p15:clr>
            <a:srgbClr val="A4A3A4"/>
          </p15:clr>
        </p15:guide>
        <p15:guide id="2" pos="383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26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gs" Target="tags/tag98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/>
            </a:gs>
            <a:gs pos="100000">
              <a:schemeClr val="bg2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8.xml"/><Relationship Id="rId1" Type="http://schemas.openxmlformats.org/officeDocument/2006/relationships/tags" Target="../tags/tag67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77.xml"/><Relationship Id="rId8" Type="http://schemas.openxmlformats.org/officeDocument/2006/relationships/tags" Target="../tags/tag76.xml"/><Relationship Id="rId7" Type="http://schemas.openxmlformats.org/officeDocument/2006/relationships/tags" Target="../tags/tag75.xml"/><Relationship Id="rId6" Type="http://schemas.openxmlformats.org/officeDocument/2006/relationships/tags" Target="../tags/tag74.xml"/><Relationship Id="rId5" Type="http://schemas.openxmlformats.org/officeDocument/2006/relationships/tags" Target="../tags/tag73.xml"/><Relationship Id="rId4" Type="http://schemas.openxmlformats.org/officeDocument/2006/relationships/tags" Target="../tags/tag72.xml"/><Relationship Id="rId3" Type="http://schemas.openxmlformats.org/officeDocument/2006/relationships/tags" Target="../tags/tag71.xml"/><Relationship Id="rId2" Type="http://schemas.openxmlformats.org/officeDocument/2006/relationships/tags" Target="../tags/tag70.xml"/><Relationship Id="rId12" Type="http://schemas.openxmlformats.org/officeDocument/2006/relationships/slideLayout" Target="../slideLayouts/slideLayout2.xml"/><Relationship Id="rId11" Type="http://schemas.openxmlformats.org/officeDocument/2006/relationships/tags" Target="../tags/tag79.xml"/><Relationship Id="rId10" Type="http://schemas.openxmlformats.org/officeDocument/2006/relationships/tags" Target="../tags/tag78.xml"/><Relationship Id="rId1" Type="http://schemas.openxmlformats.org/officeDocument/2006/relationships/tags" Target="../tags/tag69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88.xml"/><Relationship Id="rId8" Type="http://schemas.openxmlformats.org/officeDocument/2006/relationships/tags" Target="../tags/tag87.xml"/><Relationship Id="rId7" Type="http://schemas.openxmlformats.org/officeDocument/2006/relationships/tags" Target="../tags/tag86.xml"/><Relationship Id="rId6" Type="http://schemas.openxmlformats.org/officeDocument/2006/relationships/tags" Target="../tags/tag85.xml"/><Relationship Id="rId5" Type="http://schemas.openxmlformats.org/officeDocument/2006/relationships/tags" Target="../tags/tag84.xml"/><Relationship Id="rId4" Type="http://schemas.openxmlformats.org/officeDocument/2006/relationships/tags" Target="../tags/tag83.xml"/><Relationship Id="rId3" Type="http://schemas.openxmlformats.org/officeDocument/2006/relationships/tags" Target="../tags/tag82.xml"/><Relationship Id="rId2" Type="http://schemas.openxmlformats.org/officeDocument/2006/relationships/tags" Target="../tags/tag81.xml"/><Relationship Id="rId19" Type="http://schemas.openxmlformats.org/officeDocument/2006/relationships/slideLayout" Target="../slideLayouts/slideLayout2.xml"/><Relationship Id="rId18" Type="http://schemas.openxmlformats.org/officeDocument/2006/relationships/tags" Target="../tags/tag97.xml"/><Relationship Id="rId17" Type="http://schemas.openxmlformats.org/officeDocument/2006/relationships/tags" Target="../tags/tag96.xml"/><Relationship Id="rId16" Type="http://schemas.openxmlformats.org/officeDocument/2006/relationships/tags" Target="../tags/tag95.xml"/><Relationship Id="rId15" Type="http://schemas.openxmlformats.org/officeDocument/2006/relationships/tags" Target="../tags/tag94.xml"/><Relationship Id="rId14" Type="http://schemas.openxmlformats.org/officeDocument/2006/relationships/tags" Target="../tags/tag93.xml"/><Relationship Id="rId13" Type="http://schemas.openxmlformats.org/officeDocument/2006/relationships/tags" Target="../tags/tag92.xml"/><Relationship Id="rId12" Type="http://schemas.openxmlformats.org/officeDocument/2006/relationships/tags" Target="../tags/tag91.xml"/><Relationship Id="rId11" Type="http://schemas.openxmlformats.org/officeDocument/2006/relationships/tags" Target="../tags/tag90.xml"/><Relationship Id="rId10" Type="http://schemas.openxmlformats.org/officeDocument/2006/relationships/tags" Target="../tags/tag89.xml"/><Relationship Id="rId1" Type="http://schemas.openxmlformats.org/officeDocument/2006/relationships/tags" Target="../tags/tag8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endParaRPr lang="zh-CN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双向链表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1889125" y="1806575"/>
            <a:ext cx="977900" cy="13671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5" name="直接连接符 4"/>
          <p:cNvCxnSpPr>
            <a:stCxn id="4" idx="1"/>
            <a:endCxn id="4" idx="3"/>
          </p:cNvCxnSpPr>
          <p:nvPr/>
        </p:nvCxnSpPr>
        <p:spPr>
          <a:xfrm>
            <a:off x="1889125" y="2490470"/>
            <a:ext cx="9779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2040255" y="1976755"/>
            <a:ext cx="6502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next</a:t>
            </a:r>
            <a:endParaRPr lang="en-US" altLang="zh-CN"/>
          </a:p>
        </p:txBody>
      </p:sp>
      <p:sp>
        <p:nvSpPr>
          <p:cNvPr id="7" name="文本框 6"/>
          <p:cNvSpPr txBox="1"/>
          <p:nvPr>
            <p:custDataLst>
              <p:tags r:id="rId1"/>
            </p:custDataLst>
          </p:nvPr>
        </p:nvSpPr>
        <p:spPr>
          <a:xfrm>
            <a:off x="2040255" y="2635885"/>
            <a:ext cx="6502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pre</a:t>
            </a:r>
            <a:endParaRPr lang="en-US" altLang="zh-CN"/>
          </a:p>
        </p:txBody>
      </p:sp>
      <p:cxnSp>
        <p:nvCxnSpPr>
          <p:cNvPr id="8" name="曲线连接符 7"/>
          <p:cNvCxnSpPr>
            <a:stCxn id="7" idx="3"/>
            <a:endCxn id="4" idx="2"/>
          </p:cNvCxnSpPr>
          <p:nvPr/>
        </p:nvCxnSpPr>
        <p:spPr>
          <a:xfrm flipH="1">
            <a:off x="2378075" y="2820035"/>
            <a:ext cx="312420" cy="353695"/>
          </a:xfrm>
          <a:prstGeom prst="curvedConnector4">
            <a:avLst>
              <a:gd name="adj1" fmla="val -177642"/>
              <a:gd name="adj2" fmla="val 25314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曲线连接符 8"/>
          <p:cNvCxnSpPr/>
          <p:nvPr/>
        </p:nvCxnSpPr>
        <p:spPr>
          <a:xfrm flipH="1" flipV="1">
            <a:off x="2378075" y="1806575"/>
            <a:ext cx="312420" cy="354330"/>
          </a:xfrm>
          <a:prstGeom prst="curvedConnector4">
            <a:avLst>
              <a:gd name="adj1" fmla="val -208536"/>
              <a:gd name="adj2" fmla="val 24086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578610" y="1083310"/>
            <a:ext cx="79946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head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4" name="矩形 3"/>
          <p:cNvSpPr/>
          <p:nvPr>
            <p:custDataLst>
              <p:tags r:id="rId1"/>
            </p:custDataLst>
          </p:nvPr>
        </p:nvSpPr>
        <p:spPr>
          <a:xfrm>
            <a:off x="1712595" y="2249805"/>
            <a:ext cx="977900" cy="13671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5" name="直接连接符 4"/>
          <p:cNvCxnSpPr>
            <a:stCxn id="4" idx="1"/>
            <a:endCxn id="4" idx="3"/>
          </p:cNvCxnSpPr>
          <p:nvPr>
            <p:custDataLst>
              <p:tags r:id="rId2"/>
            </p:custDataLst>
          </p:nvPr>
        </p:nvCxnSpPr>
        <p:spPr>
          <a:xfrm>
            <a:off x="1712595" y="2933700"/>
            <a:ext cx="9779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1863725" y="2419985"/>
            <a:ext cx="6502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next</a:t>
            </a:r>
            <a:endParaRPr lang="en-US" altLang="zh-CN"/>
          </a:p>
        </p:txBody>
      </p:sp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1863725" y="3079115"/>
            <a:ext cx="6502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pre</a:t>
            </a:r>
            <a:endParaRPr lang="en-US" altLang="zh-CN"/>
          </a:p>
        </p:txBody>
      </p:sp>
      <p:sp>
        <p:nvSpPr>
          <p:cNvPr id="10" name="文本框 9"/>
          <p:cNvSpPr txBox="1"/>
          <p:nvPr>
            <p:custDataLst>
              <p:tags r:id="rId5"/>
            </p:custDataLst>
          </p:nvPr>
        </p:nvSpPr>
        <p:spPr>
          <a:xfrm>
            <a:off x="1802130" y="741680"/>
            <a:ext cx="79946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head</a:t>
            </a:r>
            <a:endParaRPr lang="zh-CN" altLang="en-US"/>
          </a:p>
        </p:txBody>
      </p:sp>
      <p:sp>
        <p:nvSpPr>
          <p:cNvPr id="11" name="矩形 10"/>
          <p:cNvSpPr/>
          <p:nvPr>
            <p:custDataLst>
              <p:tags r:id="rId6"/>
            </p:custDataLst>
          </p:nvPr>
        </p:nvSpPr>
        <p:spPr>
          <a:xfrm>
            <a:off x="4536440" y="1602105"/>
            <a:ext cx="977900" cy="20142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2" name="直接连接符 11"/>
          <p:cNvCxnSpPr/>
          <p:nvPr>
            <p:custDataLst>
              <p:tags r:id="rId7"/>
            </p:custDataLst>
          </p:nvPr>
        </p:nvCxnSpPr>
        <p:spPr>
          <a:xfrm>
            <a:off x="4536440" y="2861945"/>
            <a:ext cx="9779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>
            <p:custDataLst>
              <p:tags r:id="rId8"/>
            </p:custDataLst>
          </p:nvPr>
        </p:nvSpPr>
        <p:spPr>
          <a:xfrm>
            <a:off x="4700270" y="2416810"/>
            <a:ext cx="6502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next</a:t>
            </a:r>
            <a:endParaRPr lang="en-US" altLang="zh-CN"/>
          </a:p>
        </p:txBody>
      </p:sp>
      <p:sp>
        <p:nvSpPr>
          <p:cNvPr id="14" name="文本框 13"/>
          <p:cNvSpPr txBox="1"/>
          <p:nvPr>
            <p:custDataLst>
              <p:tags r:id="rId9"/>
            </p:custDataLst>
          </p:nvPr>
        </p:nvSpPr>
        <p:spPr>
          <a:xfrm>
            <a:off x="4700270" y="3007360"/>
            <a:ext cx="6502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pre</a:t>
            </a:r>
            <a:endParaRPr lang="en-US" altLang="zh-CN"/>
          </a:p>
        </p:txBody>
      </p:sp>
      <p:cxnSp>
        <p:nvCxnSpPr>
          <p:cNvPr id="15" name="直接连接符 14"/>
          <p:cNvCxnSpPr/>
          <p:nvPr>
            <p:custDataLst>
              <p:tags r:id="rId10"/>
            </p:custDataLst>
          </p:nvPr>
        </p:nvCxnSpPr>
        <p:spPr>
          <a:xfrm>
            <a:off x="4536440" y="2266315"/>
            <a:ext cx="9779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4700270" y="1747520"/>
            <a:ext cx="8553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val:1</a:t>
            </a:r>
            <a:endParaRPr lang="en-US" altLang="zh-CN"/>
          </a:p>
        </p:txBody>
      </p:sp>
      <p:cxnSp>
        <p:nvCxnSpPr>
          <p:cNvPr id="17" name="直接箭头连接符 16"/>
          <p:cNvCxnSpPr>
            <a:stCxn id="6" idx="3"/>
            <a:endCxn id="11" idx="1"/>
          </p:cNvCxnSpPr>
          <p:nvPr/>
        </p:nvCxnSpPr>
        <p:spPr>
          <a:xfrm>
            <a:off x="2513965" y="2604135"/>
            <a:ext cx="2022475" cy="5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4" idx="1"/>
          </p:cNvCxnSpPr>
          <p:nvPr/>
        </p:nvCxnSpPr>
        <p:spPr>
          <a:xfrm flipH="1" flipV="1">
            <a:off x="2702560" y="3185795"/>
            <a:ext cx="1997710" cy="5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4452620" y="741680"/>
            <a:ext cx="114554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first_task</a:t>
            </a:r>
            <a:endParaRPr lang="zh-CN" altLang="en-US"/>
          </a:p>
        </p:txBody>
      </p:sp>
      <p:cxnSp>
        <p:nvCxnSpPr>
          <p:cNvPr id="21" name="曲线连接符 20"/>
          <p:cNvCxnSpPr>
            <a:stCxn id="13" idx="3"/>
            <a:endCxn id="4" idx="2"/>
          </p:cNvCxnSpPr>
          <p:nvPr/>
        </p:nvCxnSpPr>
        <p:spPr>
          <a:xfrm flipH="1">
            <a:off x="2201545" y="2600960"/>
            <a:ext cx="3148965" cy="1016000"/>
          </a:xfrm>
          <a:prstGeom prst="curvedConnector4">
            <a:avLst>
              <a:gd name="adj1" fmla="val -33212"/>
              <a:gd name="adj2" fmla="val 20175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曲线连接符 23"/>
          <p:cNvCxnSpPr/>
          <p:nvPr/>
        </p:nvCxnSpPr>
        <p:spPr>
          <a:xfrm rot="10800000" flipH="1">
            <a:off x="1863090" y="1602105"/>
            <a:ext cx="3161665" cy="1661160"/>
          </a:xfrm>
          <a:prstGeom prst="curvedConnector4">
            <a:avLst>
              <a:gd name="adj1" fmla="val -15404"/>
              <a:gd name="adj2" fmla="val 12274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4" name="矩形 3"/>
          <p:cNvSpPr/>
          <p:nvPr>
            <p:custDataLst>
              <p:tags r:id="rId1"/>
            </p:custDataLst>
          </p:nvPr>
        </p:nvSpPr>
        <p:spPr>
          <a:xfrm>
            <a:off x="1712595" y="2249805"/>
            <a:ext cx="977900" cy="13671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5" name="直接连接符 4"/>
          <p:cNvCxnSpPr>
            <a:stCxn id="4" idx="1"/>
            <a:endCxn id="4" idx="3"/>
          </p:cNvCxnSpPr>
          <p:nvPr>
            <p:custDataLst>
              <p:tags r:id="rId2"/>
            </p:custDataLst>
          </p:nvPr>
        </p:nvCxnSpPr>
        <p:spPr>
          <a:xfrm>
            <a:off x="1712595" y="2933700"/>
            <a:ext cx="9779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1863725" y="2419985"/>
            <a:ext cx="6502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next</a:t>
            </a:r>
            <a:endParaRPr lang="en-US" altLang="zh-CN"/>
          </a:p>
        </p:txBody>
      </p:sp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1863725" y="3079115"/>
            <a:ext cx="6502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pre</a:t>
            </a:r>
            <a:endParaRPr lang="en-US" altLang="zh-CN"/>
          </a:p>
        </p:txBody>
      </p:sp>
      <p:sp>
        <p:nvSpPr>
          <p:cNvPr id="10" name="文本框 9"/>
          <p:cNvSpPr txBox="1"/>
          <p:nvPr>
            <p:custDataLst>
              <p:tags r:id="rId5"/>
            </p:custDataLst>
          </p:nvPr>
        </p:nvSpPr>
        <p:spPr>
          <a:xfrm>
            <a:off x="1802130" y="741680"/>
            <a:ext cx="79946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head</a:t>
            </a:r>
            <a:endParaRPr lang="zh-CN" altLang="en-US"/>
          </a:p>
        </p:txBody>
      </p:sp>
      <p:sp>
        <p:nvSpPr>
          <p:cNvPr id="11" name="矩形 10"/>
          <p:cNvSpPr/>
          <p:nvPr>
            <p:custDataLst>
              <p:tags r:id="rId6"/>
            </p:custDataLst>
          </p:nvPr>
        </p:nvSpPr>
        <p:spPr>
          <a:xfrm>
            <a:off x="4536440" y="1602105"/>
            <a:ext cx="977900" cy="20142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2" name="直接连接符 11"/>
          <p:cNvCxnSpPr/>
          <p:nvPr>
            <p:custDataLst>
              <p:tags r:id="rId7"/>
            </p:custDataLst>
          </p:nvPr>
        </p:nvCxnSpPr>
        <p:spPr>
          <a:xfrm>
            <a:off x="4536440" y="2861945"/>
            <a:ext cx="9779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>
            <p:custDataLst>
              <p:tags r:id="rId8"/>
            </p:custDataLst>
          </p:nvPr>
        </p:nvSpPr>
        <p:spPr>
          <a:xfrm>
            <a:off x="4700270" y="2416810"/>
            <a:ext cx="6502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next</a:t>
            </a:r>
            <a:endParaRPr lang="en-US" altLang="zh-CN"/>
          </a:p>
        </p:txBody>
      </p:sp>
      <p:sp>
        <p:nvSpPr>
          <p:cNvPr id="14" name="文本框 13"/>
          <p:cNvSpPr txBox="1"/>
          <p:nvPr>
            <p:custDataLst>
              <p:tags r:id="rId9"/>
            </p:custDataLst>
          </p:nvPr>
        </p:nvSpPr>
        <p:spPr>
          <a:xfrm>
            <a:off x="4700270" y="3007360"/>
            <a:ext cx="6502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pre</a:t>
            </a:r>
            <a:endParaRPr lang="en-US" altLang="zh-CN"/>
          </a:p>
        </p:txBody>
      </p:sp>
      <p:cxnSp>
        <p:nvCxnSpPr>
          <p:cNvPr id="15" name="直接连接符 14"/>
          <p:cNvCxnSpPr/>
          <p:nvPr>
            <p:custDataLst>
              <p:tags r:id="rId10"/>
            </p:custDataLst>
          </p:nvPr>
        </p:nvCxnSpPr>
        <p:spPr>
          <a:xfrm>
            <a:off x="4536440" y="2266315"/>
            <a:ext cx="9779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4700270" y="1747520"/>
            <a:ext cx="8553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val:2</a:t>
            </a:r>
            <a:endParaRPr lang="en-US" altLang="zh-CN"/>
          </a:p>
        </p:txBody>
      </p:sp>
      <p:cxnSp>
        <p:nvCxnSpPr>
          <p:cNvPr id="17" name="直接箭头连接符 16"/>
          <p:cNvCxnSpPr>
            <a:stCxn id="6" idx="3"/>
            <a:endCxn id="11" idx="1"/>
          </p:cNvCxnSpPr>
          <p:nvPr/>
        </p:nvCxnSpPr>
        <p:spPr>
          <a:xfrm>
            <a:off x="2513965" y="2604135"/>
            <a:ext cx="2022475" cy="5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4" idx="1"/>
          </p:cNvCxnSpPr>
          <p:nvPr/>
        </p:nvCxnSpPr>
        <p:spPr>
          <a:xfrm flipH="1" flipV="1">
            <a:off x="2702560" y="3185795"/>
            <a:ext cx="1997710" cy="5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4267835" y="741680"/>
            <a:ext cx="15151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second</a:t>
            </a:r>
            <a:r>
              <a:rPr lang="zh-CN" altLang="en-US"/>
              <a:t>_task</a:t>
            </a:r>
            <a:endParaRPr lang="zh-CN" altLang="en-US"/>
          </a:p>
        </p:txBody>
      </p:sp>
      <p:sp>
        <p:nvSpPr>
          <p:cNvPr id="2" name="矩形 1"/>
          <p:cNvSpPr/>
          <p:nvPr>
            <p:custDataLst>
              <p:tags r:id="rId11"/>
            </p:custDataLst>
          </p:nvPr>
        </p:nvSpPr>
        <p:spPr>
          <a:xfrm>
            <a:off x="7664450" y="1602105"/>
            <a:ext cx="977900" cy="20142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" name="直接连接符 2"/>
          <p:cNvCxnSpPr/>
          <p:nvPr>
            <p:custDataLst>
              <p:tags r:id="rId12"/>
            </p:custDataLst>
          </p:nvPr>
        </p:nvCxnSpPr>
        <p:spPr>
          <a:xfrm>
            <a:off x="7664450" y="2861945"/>
            <a:ext cx="9779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>
            <p:custDataLst>
              <p:tags r:id="rId13"/>
            </p:custDataLst>
          </p:nvPr>
        </p:nvSpPr>
        <p:spPr>
          <a:xfrm>
            <a:off x="7828280" y="2416810"/>
            <a:ext cx="6502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next</a:t>
            </a:r>
            <a:endParaRPr lang="en-US" altLang="zh-CN"/>
          </a:p>
        </p:txBody>
      </p:sp>
      <p:sp>
        <p:nvSpPr>
          <p:cNvPr id="9" name="文本框 8"/>
          <p:cNvSpPr txBox="1"/>
          <p:nvPr>
            <p:custDataLst>
              <p:tags r:id="rId14"/>
            </p:custDataLst>
          </p:nvPr>
        </p:nvSpPr>
        <p:spPr>
          <a:xfrm>
            <a:off x="7828280" y="3007360"/>
            <a:ext cx="6502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pre</a:t>
            </a:r>
            <a:endParaRPr lang="en-US" altLang="zh-CN"/>
          </a:p>
        </p:txBody>
      </p:sp>
      <p:cxnSp>
        <p:nvCxnSpPr>
          <p:cNvPr id="20" name="直接连接符 19"/>
          <p:cNvCxnSpPr/>
          <p:nvPr>
            <p:custDataLst>
              <p:tags r:id="rId15"/>
            </p:custDataLst>
          </p:nvPr>
        </p:nvCxnSpPr>
        <p:spPr>
          <a:xfrm>
            <a:off x="7664450" y="2266315"/>
            <a:ext cx="9779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>
            <p:custDataLst>
              <p:tags r:id="rId16"/>
            </p:custDataLst>
          </p:nvPr>
        </p:nvSpPr>
        <p:spPr>
          <a:xfrm>
            <a:off x="7828280" y="1747520"/>
            <a:ext cx="8553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val:1</a:t>
            </a:r>
            <a:endParaRPr lang="en-US" altLang="zh-CN"/>
          </a:p>
        </p:txBody>
      </p:sp>
      <p:sp>
        <p:nvSpPr>
          <p:cNvPr id="23" name="文本框 22"/>
          <p:cNvSpPr txBox="1"/>
          <p:nvPr>
            <p:custDataLst>
              <p:tags r:id="rId17"/>
            </p:custDataLst>
          </p:nvPr>
        </p:nvSpPr>
        <p:spPr>
          <a:xfrm>
            <a:off x="7580630" y="741680"/>
            <a:ext cx="114554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first_task</a:t>
            </a:r>
            <a:endParaRPr lang="zh-CN" altLang="en-US"/>
          </a:p>
        </p:txBody>
      </p:sp>
      <p:cxnSp>
        <p:nvCxnSpPr>
          <p:cNvPr id="25" name="直接箭头连接符 24"/>
          <p:cNvCxnSpPr>
            <a:stCxn id="13" idx="3"/>
            <a:endCxn id="2" idx="1"/>
          </p:cNvCxnSpPr>
          <p:nvPr/>
        </p:nvCxnSpPr>
        <p:spPr>
          <a:xfrm>
            <a:off x="5350510" y="2600960"/>
            <a:ext cx="2313940" cy="82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9" idx="1"/>
          </p:cNvCxnSpPr>
          <p:nvPr/>
        </p:nvCxnSpPr>
        <p:spPr>
          <a:xfrm flipH="1" flipV="1">
            <a:off x="5527040" y="3185795"/>
            <a:ext cx="2301240" cy="5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曲线连接符 26"/>
          <p:cNvCxnSpPr/>
          <p:nvPr/>
        </p:nvCxnSpPr>
        <p:spPr>
          <a:xfrm flipH="1">
            <a:off x="2201545" y="2600960"/>
            <a:ext cx="6276975" cy="1016000"/>
          </a:xfrm>
          <a:prstGeom prst="curvedConnector4">
            <a:avLst>
              <a:gd name="adj1" fmla="val -11441"/>
              <a:gd name="adj2" fmla="val 17843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曲线连接符 28"/>
          <p:cNvCxnSpPr>
            <a:stCxn id="7" idx="1"/>
            <a:endCxn id="2" idx="0"/>
          </p:cNvCxnSpPr>
          <p:nvPr/>
        </p:nvCxnSpPr>
        <p:spPr>
          <a:xfrm rot="10800000" flipH="1">
            <a:off x="1863090" y="1602105"/>
            <a:ext cx="6289675" cy="1661160"/>
          </a:xfrm>
          <a:prstGeom prst="curvedConnector4">
            <a:avLst>
              <a:gd name="adj1" fmla="val -10156"/>
              <a:gd name="adj2" fmla="val 11433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8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98.xml><?xml version="1.0" encoding="utf-8"?>
<p:tagLst xmlns:p="http://schemas.openxmlformats.org/presentationml/2006/main">
  <p:tag name="COMMONDATA" val="eyJoZGlkIjoiNjE5OWZjMGE3NGM4M2EwN2I0NjRjNjE5ZDIxZDM4MDkifQ==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104</Words>
  <Application>WPS 演示</Application>
  <PresentationFormat>宽屏</PresentationFormat>
  <Paragraphs>44</Paragraphs>
  <Slides>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豪豪</cp:lastModifiedBy>
  <cp:revision>178</cp:revision>
  <dcterms:created xsi:type="dcterms:W3CDTF">2019-06-19T02:08:00Z</dcterms:created>
  <dcterms:modified xsi:type="dcterms:W3CDTF">2023-07-01T10:24:05Z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ICV">
    <vt:lpwstr>C5BD17D4115D4EDE9DA48878C662828C_11</vt:lpwstr>
  </property>
</Properties>
</file>