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177</cp:revision>
  <dcterms:created xsi:type="dcterms:W3CDTF">2019-06-19T02:08:00Z</dcterms:created>
  <dcterms:modified xsi:type="dcterms:W3CDTF">2023-07-06T02:37:28Z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4FD77A98A14E4361A05FE82954309844_11</vt:lpwstr>
  </property>
</Properties>
</file>