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942465" y="2687320"/>
            <a:ext cx="789178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9975" y="2068195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69975" y="2964180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72030" y="1769110"/>
            <a:ext cx="182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BinderProxy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94785" y="1400810"/>
            <a:ext cx="3462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private final long mNativeData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742055" y="1278890"/>
            <a:ext cx="102870" cy="1348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38295" y="3653155"/>
            <a:ext cx="2731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BinderProxyNativeData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>
          <a:xfrm flipH="1">
            <a:off x="5504180" y="1769110"/>
            <a:ext cx="221615" cy="188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04990" y="3429000"/>
            <a:ext cx="245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sp&lt;IBinder&gt; mObject;</a:t>
            </a:r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2"/>
            </p:custDataLst>
          </p:nvPr>
        </p:nvSpPr>
        <p:spPr>
          <a:xfrm>
            <a:off x="6706235" y="3162935"/>
            <a:ext cx="102870" cy="1348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93000" y="5457190"/>
            <a:ext cx="118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BpBinder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2"/>
            <a:endCxn id="15" idx="0"/>
          </p:cNvCxnSpPr>
          <p:nvPr/>
        </p:nvCxnSpPr>
        <p:spPr>
          <a:xfrm flipH="1">
            <a:off x="8087360" y="3797300"/>
            <a:ext cx="45720" cy="165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811145" y="2613025"/>
            <a:ext cx="47326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2811145" y="3185160"/>
            <a:ext cx="47326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811145" y="5461635"/>
            <a:ext cx="47326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76070" y="193103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76070" y="274510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JNI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546860" y="405701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546860" y="571119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122295" y="1177290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Client</a:t>
            </a:r>
            <a:endParaRPr lang="en-US" altLang="zh-CN" sz="1200"/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3122295" y="1931035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BinderProxy</a:t>
            </a:r>
            <a:endParaRPr lang="en-US" altLang="zh-CN" sz="1200"/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5918835" y="1177290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Server</a:t>
            </a:r>
            <a:endParaRPr lang="en-US" altLang="zh-CN" sz="1200"/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5918835" y="1931035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Binder</a:t>
            </a:r>
            <a:endParaRPr lang="en-US" altLang="zh-CN" sz="1200"/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3122295" y="2734310"/>
            <a:ext cx="405320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android_util_binder.cpp</a:t>
            </a:r>
            <a:endParaRPr lang="en-US" altLang="zh-CN" sz="1200"/>
          </a:p>
        </p:txBody>
      </p:sp>
      <p:sp>
        <p:nvSpPr>
          <p:cNvPr id="21" name="圆角矩形 20"/>
          <p:cNvSpPr/>
          <p:nvPr>
            <p:custDataLst>
              <p:tags r:id="rId10"/>
            </p:custDataLst>
          </p:nvPr>
        </p:nvSpPr>
        <p:spPr>
          <a:xfrm>
            <a:off x="6090920" y="3486150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JavaBBinder</a:t>
            </a:r>
            <a:endParaRPr lang="en-US" altLang="zh-CN" sz="1200"/>
          </a:p>
        </p:txBody>
      </p:sp>
      <p:sp>
        <p:nvSpPr>
          <p:cNvPr id="22" name="圆角矩形 21"/>
          <p:cNvSpPr/>
          <p:nvPr>
            <p:custDataLst>
              <p:tags r:id="rId11"/>
            </p:custDataLst>
          </p:nvPr>
        </p:nvSpPr>
        <p:spPr>
          <a:xfrm>
            <a:off x="3122295" y="4210050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BpBinder</a:t>
            </a:r>
            <a:endParaRPr lang="en-US" altLang="zh-CN" sz="1200"/>
          </a:p>
        </p:txBody>
      </p:sp>
      <p:sp>
        <p:nvSpPr>
          <p:cNvPr id="23" name="圆角矩形 22"/>
          <p:cNvSpPr/>
          <p:nvPr>
            <p:custDataLst>
              <p:tags r:id="rId12"/>
            </p:custDataLst>
          </p:nvPr>
        </p:nvSpPr>
        <p:spPr>
          <a:xfrm>
            <a:off x="6090920" y="4210050"/>
            <a:ext cx="117919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BBinder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408680" y="306705"/>
            <a:ext cx="310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Binder Java </a:t>
            </a:r>
            <a:r>
              <a:rPr lang="zh-CN" altLang="en-US"/>
              <a:t>层整体框架图</a:t>
            </a:r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13"/>
            </p:custDataLst>
          </p:nvPr>
        </p:nvSpPr>
        <p:spPr>
          <a:xfrm>
            <a:off x="4449445" y="4958080"/>
            <a:ext cx="1513840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ServiceManager</a:t>
            </a:r>
            <a:endParaRPr lang="en-US" altLang="zh-CN" sz="1200"/>
          </a:p>
        </p:txBody>
      </p:sp>
      <p:sp>
        <p:nvSpPr>
          <p:cNvPr id="26" name="圆角矩形 25"/>
          <p:cNvSpPr/>
          <p:nvPr>
            <p:custDataLst>
              <p:tags r:id="rId14"/>
            </p:custDataLst>
          </p:nvPr>
        </p:nvSpPr>
        <p:spPr>
          <a:xfrm>
            <a:off x="3122295" y="5951220"/>
            <a:ext cx="4053205" cy="339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binder</a:t>
            </a:r>
            <a:r>
              <a:rPr lang="zh-CN" altLang="en-US" sz="1200"/>
              <a:t>驱动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stCxn id="16" idx="2"/>
            <a:endCxn id="17" idx="0"/>
          </p:cNvCxnSpPr>
          <p:nvPr/>
        </p:nvCxnSpPr>
        <p:spPr>
          <a:xfrm>
            <a:off x="3712210" y="1516380"/>
            <a:ext cx="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</p:cNvCxnSpPr>
          <p:nvPr/>
        </p:nvCxnSpPr>
        <p:spPr>
          <a:xfrm flipH="1">
            <a:off x="3705225" y="2270125"/>
            <a:ext cx="6985" cy="47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2" idx="0"/>
          </p:cNvCxnSpPr>
          <p:nvPr/>
        </p:nvCxnSpPr>
        <p:spPr>
          <a:xfrm>
            <a:off x="3652520" y="3070225"/>
            <a:ext cx="59690" cy="113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19" idx="0"/>
          </p:cNvCxnSpPr>
          <p:nvPr/>
        </p:nvCxnSpPr>
        <p:spPr>
          <a:xfrm>
            <a:off x="6508750" y="1516380"/>
            <a:ext cx="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2"/>
          </p:cNvCxnSpPr>
          <p:nvPr/>
        </p:nvCxnSpPr>
        <p:spPr>
          <a:xfrm>
            <a:off x="6508750" y="2270125"/>
            <a:ext cx="139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1" idx="0"/>
          </p:cNvCxnSpPr>
          <p:nvPr/>
        </p:nvCxnSpPr>
        <p:spPr>
          <a:xfrm>
            <a:off x="6537325" y="3060700"/>
            <a:ext cx="14351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>
            <a:off x="6680835" y="3825240"/>
            <a:ext cx="0" cy="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</p:cNvCxnSpPr>
          <p:nvPr/>
        </p:nvCxnSpPr>
        <p:spPr>
          <a:xfrm>
            <a:off x="3712210" y="4549140"/>
            <a:ext cx="21590" cy="1410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</p:cNvCxnSpPr>
          <p:nvPr/>
        </p:nvCxnSpPr>
        <p:spPr>
          <a:xfrm>
            <a:off x="6680835" y="4549140"/>
            <a:ext cx="13970" cy="1396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33420" y="4933950"/>
            <a:ext cx="572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ioctl</a:t>
            </a:r>
            <a:endParaRPr lang="en-US" altLang="zh-CN" sz="1400"/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97980" y="4933950"/>
            <a:ext cx="572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ioctl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endCxn id="25" idx="0"/>
          </p:cNvCxnSpPr>
          <p:nvPr/>
        </p:nvCxnSpPr>
        <p:spPr>
          <a:xfrm flipH="1">
            <a:off x="5206365" y="4560570"/>
            <a:ext cx="1101725" cy="397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4097020" y="4554855"/>
            <a:ext cx="1109345" cy="397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2" idx="3"/>
            <a:endCxn id="23" idx="1"/>
          </p:cNvCxnSpPr>
          <p:nvPr/>
        </p:nvCxnSpPr>
        <p:spPr>
          <a:xfrm>
            <a:off x="4301490" y="4379595"/>
            <a:ext cx="1789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97830" y="4638675"/>
            <a:ext cx="8978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1.</a:t>
            </a:r>
            <a:r>
              <a:rPr lang="zh-CN" altLang="en-US" sz="900"/>
              <a:t>注册服务</a:t>
            </a:r>
            <a:endParaRPr lang="zh-CN" altLang="en-US" sz="900"/>
          </a:p>
        </p:txBody>
      </p:sp>
      <p:sp>
        <p:nvSpPr>
          <p:cNvPr id="44" name="文本框 43"/>
          <p:cNvSpPr txBox="1"/>
          <p:nvPr>
            <p:custDataLst>
              <p:tags r:id="rId16"/>
            </p:custDataLst>
          </p:nvPr>
        </p:nvSpPr>
        <p:spPr>
          <a:xfrm>
            <a:off x="4231640" y="4638675"/>
            <a:ext cx="8407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2.</a:t>
            </a:r>
            <a:r>
              <a:rPr lang="zh-CN" altLang="en-US" sz="900"/>
              <a:t>获取服务</a:t>
            </a:r>
            <a:endParaRPr lang="zh-CN" altLang="en-US" sz="900"/>
          </a:p>
        </p:txBody>
      </p:sp>
      <p:sp>
        <p:nvSpPr>
          <p:cNvPr id="45" name="文本框 44"/>
          <p:cNvSpPr txBox="1"/>
          <p:nvPr>
            <p:custDataLst>
              <p:tags r:id="rId17"/>
            </p:custDataLst>
          </p:nvPr>
        </p:nvSpPr>
        <p:spPr>
          <a:xfrm>
            <a:off x="4728845" y="4109720"/>
            <a:ext cx="8407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3.</a:t>
            </a:r>
            <a:r>
              <a:rPr lang="zh-CN" altLang="en-US" sz="900"/>
              <a:t>使用服务</a:t>
            </a:r>
            <a:endParaRPr lang="zh-CN" altLang="en-US" sz="900"/>
          </a:p>
        </p:txBody>
      </p:sp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COMMONDATA" val="eyJoZGlkIjoiODA5M2RkOTQyYjhiMDYzNWE1ZDI4YjQ2YWU1MzZlOWIifQ=="/>
  <p:tag name="KSO_WPP_MARK_KEY" val="8e85a560-c9e7-47fb-b3e7-68b48be61e5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54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182</cp:revision>
  <dcterms:created xsi:type="dcterms:W3CDTF">2019-06-19T02:08:00Z</dcterms:created>
  <dcterms:modified xsi:type="dcterms:W3CDTF">2023-06-20T09:51:47Z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BB2272CDEF614488B7C15197E5FD9A31_11</vt:lpwstr>
  </property>
</Properties>
</file>