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7999710" cy="1799971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0" userDrawn="1">
          <p15:clr>
            <a:srgbClr val="A4A3A4"/>
          </p15:clr>
        </p15:guide>
        <p15:guide id="2" pos="56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5660"/>
        <p:guide pos="566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86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69882" y="2400000"/>
            <a:ext cx="14467323" cy="6746457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181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769882" y="9344882"/>
            <a:ext cx="14467323" cy="386456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725" spc="200">
                <a:uFillTx/>
              </a:defRPr>
            </a:lvl1pPr>
            <a:lvl2pPr marL="899795" indent="0" algn="ctr">
              <a:buNone/>
              <a:defRPr sz="3935"/>
            </a:lvl2pPr>
            <a:lvl3pPr marL="1800225" indent="0" algn="ctr">
              <a:buNone/>
              <a:defRPr sz="3545"/>
            </a:lvl3pPr>
            <a:lvl4pPr marL="2700020" indent="0" algn="ctr">
              <a:buNone/>
              <a:defRPr sz="3150"/>
            </a:lvl4pPr>
            <a:lvl5pPr marL="3599815" indent="0" algn="ctr">
              <a:buNone/>
              <a:defRPr sz="3150"/>
            </a:lvl5pPr>
            <a:lvl6pPr marL="4500245" indent="0" algn="ctr">
              <a:buNone/>
              <a:defRPr sz="3150"/>
            </a:lvl6pPr>
            <a:lvl7pPr marL="5400040" indent="0" algn="ctr">
              <a:buNone/>
              <a:defRPr sz="3150"/>
            </a:lvl7pPr>
            <a:lvl8pPr marL="6299835" indent="0" algn="ctr">
              <a:buNone/>
              <a:defRPr sz="3150"/>
            </a:lvl8pPr>
            <a:lvl9pPr marL="7200265" indent="0" algn="ctr">
              <a:buNone/>
              <a:defRPr sz="315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98228" y="2031496"/>
            <a:ext cx="16200000" cy="143905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769882" y="6519685"/>
            <a:ext cx="14467323" cy="2674016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181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769882" y="9344882"/>
            <a:ext cx="14467323" cy="123779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72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8228" y="1596850"/>
            <a:ext cx="16194685" cy="185196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98228" y="3911811"/>
            <a:ext cx="16194685" cy="12491339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939173" y="10100788"/>
            <a:ext cx="11469685" cy="201259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66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939173" y="12113386"/>
            <a:ext cx="11469685" cy="2277165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54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9979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80022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3pPr>
            <a:lvl4pPr marL="27000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59981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4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04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29983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26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8228" y="1596850"/>
            <a:ext cx="16194685" cy="185196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98228" y="3940158"/>
            <a:ext cx="7642913" cy="12462992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9465945" y="3940158"/>
            <a:ext cx="7642913" cy="12462992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8228" y="1596850"/>
            <a:ext cx="16194685" cy="185196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98228" y="3751181"/>
            <a:ext cx="7887402" cy="100157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93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9795" indent="0">
              <a:buNone/>
              <a:defRPr sz="3935" b="1"/>
            </a:lvl2pPr>
            <a:lvl3pPr marL="1800225" indent="0">
              <a:buNone/>
              <a:defRPr sz="3545" b="1"/>
            </a:lvl3pPr>
            <a:lvl4pPr marL="2700020" indent="0">
              <a:buNone/>
              <a:defRPr sz="3150" b="1"/>
            </a:lvl4pPr>
            <a:lvl5pPr marL="3599815" indent="0">
              <a:buNone/>
              <a:defRPr sz="3150" b="1"/>
            </a:lvl5pPr>
            <a:lvl6pPr marL="4500245" indent="0">
              <a:buNone/>
              <a:defRPr sz="3150" b="1"/>
            </a:lvl6pPr>
            <a:lvl7pPr marL="5400040" indent="0">
              <a:buNone/>
              <a:defRPr sz="3150" b="1"/>
            </a:lvl7pPr>
            <a:lvl8pPr marL="6299835" indent="0">
              <a:buNone/>
              <a:defRPr sz="3150" b="1"/>
            </a:lvl8pPr>
            <a:lvl9pPr marL="7200265" indent="0">
              <a:buNone/>
              <a:defRPr sz="315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98228" y="4866142"/>
            <a:ext cx="7887402" cy="1153700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9206324" y="3731572"/>
            <a:ext cx="7887402" cy="100157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93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9795" indent="0">
              <a:buNone/>
              <a:defRPr sz="3935" b="1"/>
            </a:lvl2pPr>
            <a:lvl3pPr marL="1800225" indent="0">
              <a:buNone/>
              <a:defRPr sz="3545" b="1"/>
            </a:lvl3pPr>
            <a:lvl4pPr marL="2700020" indent="0">
              <a:buNone/>
              <a:defRPr sz="3150" b="1"/>
            </a:lvl4pPr>
            <a:lvl5pPr marL="3599815" indent="0">
              <a:buNone/>
              <a:defRPr sz="3150" b="1"/>
            </a:lvl5pPr>
            <a:lvl6pPr marL="4500245" indent="0">
              <a:buNone/>
              <a:defRPr sz="3150" b="1"/>
            </a:lvl6pPr>
            <a:lvl7pPr marL="5400040" indent="0">
              <a:buNone/>
              <a:defRPr sz="3150" b="1"/>
            </a:lvl7pPr>
            <a:lvl8pPr marL="6299835" indent="0">
              <a:buNone/>
              <a:defRPr sz="3150" b="1"/>
            </a:lvl8pPr>
            <a:lvl9pPr marL="7200265" indent="0">
              <a:buNone/>
              <a:defRPr sz="315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9206324" y="4866142"/>
            <a:ext cx="7887402" cy="1153700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8228" y="1596850"/>
            <a:ext cx="16194685" cy="185196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898125" y="4081667"/>
            <a:ext cx="7725938" cy="12095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15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9375591" y="4081890"/>
            <a:ext cx="7717323" cy="1209448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15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5110433" y="2400000"/>
            <a:ext cx="1541339" cy="13200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51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350000" y="2400000"/>
            <a:ext cx="13537205" cy="13200000"/>
          </a:xfrm>
        </p:spPr>
        <p:txBody>
          <a:bodyPr vert="eaVert" lIns="46800" tIns="46800" rIns="46800" bIns="46800"/>
          <a:lstStyle>
            <a:lvl1pPr marL="450215" indent="-450215">
              <a:spcAft>
                <a:spcPts val="1000"/>
              </a:spcAft>
              <a:defRPr spc="300"/>
            </a:lvl1pPr>
            <a:lvl2pPr marL="1350010" indent="-450215">
              <a:defRPr spc="300"/>
            </a:lvl2pPr>
            <a:lvl3pPr marL="2249805" indent="-450215">
              <a:defRPr spc="300"/>
            </a:lvl3pPr>
            <a:lvl4pPr marL="3150235" indent="-450215">
              <a:defRPr spc="300"/>
            </a:lvl4pPr>
            <a:lvl5pPr marL="4050030" indent="-45021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98228" y="1596850"/>
            <a:ext cx="16194685" cy="1851969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98228" y="3911811"/>
            <a:ext cx="16194685" cy="12491339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903543" y="16573229"/>
            <a:ext cx="3986221" cy="831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9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6076772" y="16573229"/>
            <a:ext cx="5846457" cy="831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9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3106693" y="16573229"/>
            <a:ext cx="3986221" cy="831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9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00225" rtl="0" eaLnBrk="1" fontAlgn="auto" latinLnBrk="0" hangingPunct="1">
        <a:lnSpc>
          <a:spcPct val="100000"/>
        </a:lnSpc>
        <a:spcBef>
          <a:spcPct val="0"/>
        </a:spcBef>
        <a:buNone/>
        <a:defRPr sz="708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50215" indent="-450215" algn="l" defTabSz="1800225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54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350010" indent="-450215" algn="l" defTabSz="1800225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168650" algn="l"/>
          <a:tab pos="3168650" algn="l"/>
          <a:tab pos="3168650" algn="l"/>
          <a:tab pos="3168650" algn="l"/>
        </a:tabLst>
        <a:defRPr sz="31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249805" indent="-450215" algn="l" defTabSz="1800225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1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150235" indent="-450215" algn="l" defTabSz="1800225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7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050030" indent="-450215" algn="l" defTabSz="1800225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7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4949825" indent="-450215" algn="l" defTabSz="18002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0255" indent="-450215" algn="l" defTabSz="18002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0050" indent="-450215" algn="l" defTabSz="18002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49845" indent="-450215" algn="l" defTabSz="18002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89979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0020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59981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50024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0040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29983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0265" algn="l" defTabSz="180022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4765040" y="10869930"/>
            <a:ext cx="8881745" cy="34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42260" y="11661775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902835" y="11497310"/>
            <a:ext cx="7891145" cy="4146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VFS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384415" y="12550775"/>
            <a:ext cx="2929255" cy="4483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设备文件</a:t>
            </a:r>
            <a:r>
              <a:rPr lang="en-US" altLang="zh-CN"/>
              <a:t> /dev/binder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27855" y="13679805"/>
            <a:ext cx="8854440" cy="5162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  <a:r>
              <a:rPr lang="en-US" altLang="zh-CN"/>
              <a:t> binder_init  binder_open  binder_mmap   binder_iotcl  binder_release</a:t>
            </a:r>
            <a:endParaRPr lang="en-US" altLang="zh-CN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06950" y="7778115"/>
            <a:ext cx="8677910" cy="3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842260" y="8263255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Native</a:t>
            </a:r>
            <a:endParaRPr lang="en-US" altLang="zh-CN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806315" y="9440545"/>
            <a:ext cx="8771255" cy="508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843645" y="7850505"/>
            <a:ext cx="1270" cy="16154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806950" y="6143625"/>
            <a:ext cx="8845550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944495" y="6401435"/>
            <a:ext cx="78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JNI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6078855" y="9892665"/>
            <a:ext cx="5539740" cy="7029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open  mmap  ioctl  release</a:t>
            </a:r>
            <a:endParaRPr lang="en-US" altLang="zh-CN"/>
          </a:p>
        </p:txBody>
      </p:sp>
      <p:sp>
        <p:nvSpPr>
          <p:cNvPr id="41" name="圆角矩形 40"/>
          <p:cNvSpPr/>
          <p:nvPr/>
        </p:nvSpPr>
        <p:spPr>
          <a:xfrm>
            <a:off x="8305165" y="4980305"/>
            <a:ext cx="1903730" cy="474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BinderPropxy</a:t>
            </a:r>
            <a:endParaRPr lang="en-US" altLang="zh-CN"/>
          </a:p>
        </p:txBody>
      </p:sp>
      <p:sp>
        <p:nvSpPr>
          <p:cNvPr id="43" name="圆角矩形 42"/>
          <p:cNvSpPr/>
          <p:nvPr>
            <p:custDataLst>
              <p:tags r:id="rId2"/>
            </p:custDataLst>
          </p:nvPr>
        </p:nvSpPr>
        <p:spPr>
          <a:xfrm>
            <a:off x="11378565" y="4980305"/>
            <a:ext cx="1903730" cy="474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Binder</a:t>
            </a:r>
            <a:endParaRPr lang="en-US" altLang="zh-CN"/>
          </a:p>
        </p:txBody>
      </p:sp>
      <p:sp>
        <p:nvSpPr>
          <p:cNvPr id="44" name="圆角矩形 43"/>
          <p:cNvSpPr/>
          <p:nvPr>
            <p:custDataLst>
              <p:tags r:id="rId3"/>
            </p:custDataLst>
          </p:nvPr>
        </p:nvSpPr>
        <p:spPr>
          <a:xfrm>
            <a:off x="8305165" y="3634740"/>
            <a:ext cx="1903730" cy="474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45" name="圆角矩形 44"/>
          <p:cNvSpPr/>
          <p:nvPr>
            <p:custDataLst>
              <p:tags r:id="rId4"/>
            </p:custDataLst>
          </p:nvPr>
        </p:nvSpPr>
        <p:spPr>
          <a:xfrm>
            <a:off x="11378565" y="3634740"/>
            <a:ext cx="1903730" cy="474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endParaRPr lang="en-US" altLang="zh-CN"/>
          </a:p>
        </p:txBody>
      </p:sp>
      <p:cxnSp>
        <p:nvCxnSpPr>
          <p:cNvPr id="46" name="直接箭头连接符 45"/>
          <p:cNvCxnSpPr>
            <a:stCxn id="44" idx="2"/>
            <a:endCxn id="41" idx="0"/>
          </p:cNvCxnSpPr>
          <p:nvPr/>
        </p:nvCxnSpPr>
        <p:spPr>
          <a:xfrm>
            <a:off x="9257030" y="4109085"/>
            <a:ext cx="0" cy="871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9359900" y="6721475"/>
            <a:ext cx="3656965" cy="7131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android_util_binder.cpp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android_os_parcel.cpp</a:t>
            </a:r>
            <a:endParaRPr lang="zh-CN" altLang="en-US"/>
          </a:p>
        </p:txBody>
      </p:sp>
      <p:sp>
        <p:nvSpPr>
          <p:cNvPr id="51" name="圆角矩形 50"/>
          <p:cNvSpPr/>
          <p:nvPr>
            <p:custDataLst>
              <p:tags r:id="rId5"/>
            </p:custDataLst>
          </p:nvPr>
        </p:nvSpPr>
        <p:spPr>
          <a:xfrm>
            <a:off x="5382260" y="7990840"/>
            <a:ext cx="2530475" cy="474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service_manager</a:t>
            </a:r>
            <a:endParaRPr lang="en-US" altLang="zh-CN"/>
          </a:p>
        </p:txBody>
      </p:sp>
      <p:sp>
        <p:nvSpPr>
          <p:cNvPr id="52" name="圆角矩形 51"/>
          <p:cNvSpPr/>
          <p:nvPr>
            <p:custDataLst>
              <p:tags r:id="rId6"/>
            </p:custDataLst>
          </p:nvPr>
        </p:nvSpPr>
        <p:spPr>
          <a:xfrm>
            <a:off x="5665470" y="8868410"/>
            <a:ext cx="1964055" cy="474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binder.c</a:t>
            </a:r>
            <a:endParaRPr lang="en-US" altLang="zh-CN"/>
          </a:p>
        </p:txBody>
      </p:sp>
      <p:sp>
        <p:nvSpPr>
          <p:cNvPr id="53" name="文本框 52"/>
          <p:cNvSpPr txBox="1"/>
          <p:nvPr>
            <p:custDataLst>
              <p:tags r:id="rId7"/>
            </p:custDataLst>
          </p:nvPr>
        </p:nvSpPr>
        <p:spPr>
          <a:xfrm>
            <a:off x="2944495" y="4030980"/>
            <a:ext cx="78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Java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45" idx="2"/>
            <a:endCxn id="43" idx="0"/>
          </p:cNvCxnSpPr>
          <p:nvPr/>
        </p:nvCxnSpPr>
        <p:spPr>
          <a:xfrm>
            <a:off x="12330430" y="4109085"/>
            <a:ext cx="0" cy="871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1" idx="2"/>
            <a:endCxn id="49" idx="0"/>
          </p:cNvCxnSpPr>
          <p:nvPr/>
        </p:nvCxnSpPr>
        <p:spPr>
          <a:xfrm>
            <a:off x="9257030" y="5454650"/>
            <a:ext cx="1931670" cy="12668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3" idx="2"/>
            <a:endCxn id="49" idx="0"/>
          </p:cNvCxnSpPr>
          <p:nvPr/>
        </p:nvCxnSpPr>
        <p:spPr>
          <a:xfrm flipH="1">
            <a:off x="11188700" y="5454650"/>
            <a:ext cx="1141730" cy="12668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>
            <p:custDataLst>
              <p:tags r:id="rId8"/>
            </p:custDataLst>
          </p:nvPr>
        </p:nvSpPr>
        <p:spPr>
          <a:xfrm>
            <a:off x="14147165" y="8117205"/>
            <a:ext cx="1903730" cy="474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endParaRPr lang="en-US" altLang="zh-CN"/>
          </a:p>
        </p:txBody>
      </p:sp>
      <p:sp>
        <p:nvSpPr>
          <p:cNvPr id="58" name="圆角矩形 57"/>
          <p:cNvSpPr/>
          <p:nvPr>
            <p:custDataLst>
              <p:tags r:id="rId9"/>
            </p:custDataLst>
          </p:nvPr>
        </p:nvSpPr>
        <p:spPr>
          <a:xfrm>
            <a:off x="14147165" y="8853805"/>
            <a:ext cx="1903730" cy="474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59" name="圆角矩形 58"/>
          <p:cNvSpPr/>
          <p:nvPr>
            <p:custDataLst>
              <p:tags r:id="rId10"/>
            </p:custDataLst>
          </p:nvPr>
        </p:nvSpPr>
        <p:spPr>
          <a:xfrm>
            <a:off x="10208895" y="8472170"/>
            <a:ext cx="1903730" cy="474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libbinder</a:t>
            </a:r>
            <a:r>
              <a:rPr lang="zh-CN" altLang="en-US">
                <a:sym typeface="+mn-ea"/>
              </a:rPr>
              <a:t>库</a:t>
            </a:r>
            <a:endParaRPr lang="en-US" altLang="zh-CN"/>
          </a:p>
        </p:txBody>
      </p:sp>
      <p:cxnSp>
        <p:nvCxnSpPr>
          <p:cNvPr id="60" name="直接箭头连接符 59"/>
          <p:cNvCxnSpPr>
            <a:stCxn id="57" idx="1"/>
            <a:endCxn id="59" idx="3"/>
          </p:cNvCxnSpPr>
          <p:nvPr/>
        </p:nvCxnSpPr>
        <p:spPr>
          <a:xfrm flipH="1">
            <a:off x="12112625" y="8354695"/>
            <a:ext cx="2034540" cy="3549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1"/>
            <a:endCxn id="59" idx="3"/>
          </p:cNvCxnSpPr>
          <p:nvPr/>
        </p:nvCxnSpPr>
        <p:spPr>
          <a:xfrm flipH="1" flipV="1">
            <a:off x="12112625" y="8709660"/>
            <a:ext cx="2034540" cy="381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9" idx="2"/>
            <a:endCxn id="59" idx="0"/>
          </p:cNvCxnSpPr>
          <p:nvPr/>
        </p:nvCxnSpPr>
        <p:spPr>
          <a:xfrm flipH="1">
            <a:off x="11160760" y="7434580"/>
            <a:ext cx="27940" cy="10375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6346805" y="7894955"/>
            <a:ext cx="854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C++ </a:t>
            </a:r>
            <a:endParaRPr lang="zh-CN" altLang="en-US"/>
          </a:p>
        </p:txBody>
      </p:sp>
      <p:cxnSp>
        <p:nvCxnSpPr>
          <p:cNvPr id="65" name="直接箭头连接符 64"/>
          <p:cNvCxnSpPr>
            <a:stCxn id="59" idx="2"/>
            <a:endCxn id="38" idx="0"/>
          </p:cNvCxnSpPr>
          <p:nvPr/>
        </p:nvCxnSpPr>
        <p:spPr>
          <a:xfrm flipH="1">
            <a:off x="8848725" y="8946515"/>
            <a:ext cx="2312035" cy="9461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8" idx="2"/>
            <a:endCxn id="6" idx="0"/>
          </p:cNvCxnSpPr>
          <p:nvPr/>
        </p:nvCxnSpPr>
        <p:spPr>
          <a:xfrm>
            <a:off x="8848725" y="10595610"/>
            <a:ext cx="0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" idx="2"/>
            <a:endCxn id="7" idx="0"/>
          </p:cNvCxnSpPr>
          <p:nvPr/>
        </p:nvCxnSpPr>
        <p:spPr>
          <a:xfrm>
            <a:off x="8848725" y="11911965"/>
            <a:ext cx="635" cy="638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" idx="2"/>
            <a:endCxn id="8" idx="0"/>
          </p:cNvCxnSpPr>
          <p:nvPr/>
        </p:nvCxnSpPr>
        <p:spPr>
          <a:xfrm>
            <a:off x="8849360" y="12999085"/>
            <a:ext cx="5715" cy="680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935345" y="2028825"/>
            <a:ext cx="70815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/>
              <a:t>Android Binder 系统架构图</a:t>
            </a:r>
            <a:endParaRPr lang="zh-CN" altLang="en-US" sz="4000" b="1"/>
          </a:p>
        </p:txBody>
      </p:sp>
      <p:cxnSp>
        <p:nvCxnSpPr>
          <p:cNvPr id="70" name="直接箭头连接符 69"/>
          <p:cNvCxnSpPr>
            <a:stCxn id="51" idx="2"/>
            <a:endCxn id="52" idx="0"/>
          </p:cNvCxnSpPr>
          <p:nvPr/>
        </p:nvCxnSpPr>
        <p:spPr>
          <a:xfrm>
            <a:off x="6647815" y="8465185"/>
            <a:ext cx="0" cy="403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2" idx="2"/>
            <a:endCxn id="38" idx="0"/>
          </p:cNvCxnSpPr>
          <p:nvPr/>
        </p:nvCxnSpPr>
        <p:spPr>
          <a:xfrm>
            <a:off x="6647815" y="9342755"/>
            <a:ext cx="2200910" cy="549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 flipV="1">
            <a:off x="3549015" y="11221085"/>
            <a:ext cx="10426065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065270" y="11962130"/>
            <a:ext cx="9392920" cy="8991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Binder </a:t>
            </a:r>
            <a:r>
              <a:rPr lang="zh-CN" altLang="en-US"/>
              <a:t>驱动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1145" y="11965305"/>
            <a:ext cx="1014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541145" y="9681210"/>
            <a:ext cx="1014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065270" y="5933440"/>
            <a:ext cx="2787650" cy="20808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2"/>
            </p:custDataLst>
          </p:nvPr>
        </p:nvSpPr>
        <p:spPr>
          <a:xfrm>
            <a:off x="10614660" y="7945120"/>
            <a:ext cx="2787650" cy="20808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24985" y="6019800"/>
            <a:ext cx="95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24705" y="6742430"/>
            <a:ext cx="1447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hello()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10984865" y="8578850"/>
            <a:ext cx="1447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hello(        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10927715" y="8031480"/>
            <a:ext cx="95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Server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4563745" y="8760460"/>
            <a:ext cx="1790700" cy="19869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63745" y="9282430"/>
            <a:ext cx="1781175" cy="6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5" idx="1"/>
            <a:endCxn id="15" idx="3"/>
          </p:cNvCxnSpPr>
          <p:nvPr/>
        </p:nvCxnSpPr>
        <p:spPr>
          <a:xfrm>
            <a:off x="4563745" y="9754235"/>
            <a:ext cx="179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5"/>
            </p:custDataLst>
          </p:nvPr>
        </p:nvCxnSpPr>
        <p:spPr>
          <a:xfrm flipV="1">
            <a:off x="4563745" y="10219690"/>
            <a:ext cx="1781175" cy="6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  <a:endCxn id="15" idx="0"/>
          </p:cNvCxnSpPr>
          <p:nvPr/>
        </p:nvCxnSpPr>
        <p:spPr>
          <a:xfrm>
            <a:off x="5459095" y="8014335"/>
            <a:ext cx="0" cy="7461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2"/>
          </p:cNvCxnSpPr>
          <p:nvPr/>
        </p:nvCxnSpPr>
        <p:spPr>
          <a:xfrm flipH="1">
            <a:off x="5447030" y="10747375"/>
            <a:ext cx="12065" cy="1214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43880" y="8203565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打包数据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024120" y="8856345"/>
            <a:ext cx="86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handle</a:t>
            </a:r>
            <a:endParaRPr lang="en-US" altLang="zh-CN"/>
          </a:p>
        </p:txBody>
      </p: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081270" y="9337675"/>
            <a:ext cx="755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code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7"/>
            </p:custDataLst>
          </p:nvPr>
        </p:nvSpPr>
        <p:spPr>
          <a:xfrm>
            <a:off x="4852670" y="9802495"/>
            <a:ext cx="120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函数参数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760595" y="10274935"/>
            <a:ext cx="1397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Binder 协议</a:t>
            </a:r>
            <a:endParaRPr lang="zh-CN" altLang="en-US"/>
          </a:p>
        </p:txBody>
      </p:sp>
      <p:cxnSp>
        <p:nvCxnSpPr>
          <p:cNvPr id="27" name="直接箭头连接符 26"/>
          <p:cNvCxnSpPr>
            <a:endCxn id="10" idx="2"/>
          </p:cNvCxnSpPr>
          <p:nvPr/>
        </p:nvCxnSpPr>
        <p:spPr>
          <a:xfrm flipV="1">
            <a:off x="12006580" y="10026015"/>
            <a:ext cx="1905" cy="19361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12184380" y="10439400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解析数据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23" idx="3"/>
            <a:endCxn id="14" idx="1"/>
          </p:cNvCxnSpPr>
          <p:nvPr/>
        </p:nvCxnSpPr>
        <p:spPr>
          <a:xfrm flipV="1">
            <a:off x="5894070" y="8215630"/>
            <a:ext cx="5033645" cy="8248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041640" y="7842250"/>
            <a:ext cx="1441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数据发送给哪那个进程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24" idx="3"/>
          </p:cNvCxnSpPr>
          <p:nvPr/>
        </p:nvCxnSpPr>
        <p:spPr>
          <a:xfrm flipV="1">
            <a:off x="5836920" y="8768080"/>
            <a:ext cx="5248910" cy="753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9"/>
            </p:custDataLst>
          </p:nvPr>
        </p:nvSpPr>
        <p:spPr>
          <a:xfrm>
            <a:off x="8206740" y="9010650"/>
            <a:ext cx="1586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调用目标进程的哪个函数</a:t>
            </a:r>
            <a:endParaRPr lang="zh-CN" altLang="en-US"/>
          </a:p>
        </p:txBody>
      </p:sp>
      <p:cxnSp>
        <p:nvCxnSpPr>
          <p:cNvPr id="35" name="直接连接符 34"/>
          <p:cNvCxnSpPr>
            <a:stCxn id="25" idx="3"/>
            <a:endCxn id="13" idx="2"/>
          </p:cNvCxnSpPr>
          <p:nvPr/>
        </p:nvCxnSpPr>
        <p:spPr>
          <a:xfrm flipV="1">
            <a:off x="6053455" y="9777730"/>
            <a:ext cx="5655310" cy="208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125970" y="4622800"/>
            <a:ext cx="36137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Binder </a:t>
            </a:r>
            <a:r>
              <a:rPr lang="zh-CN" altLang="en-US" sz="3200"/>
              <a:t>RPC 原理</a:t>
            </a:r>
            <a:endParaRPr lang="zh-CN" altLang="en-US" sz="3200"/>
          </a:p>
        </p:txBody>
      </p:sp>
      <p:cxnSp>
        <p:nvCxnSpPr>
          <p:cNvPr id="37" name="直接箭头连接符 36"/>
          <p:cNvCxnSpPr>
            <a:stCxn id="13" idx="2"/>
          </p:cNvCxnSpPr>
          <p:nvPr/>
        </p:nvCxnSpPr>
        <p:spPr>
          <a:xfrm flipV="1">
            <a:off x="11708765" y="8888730"/>
            <a:ext cx="132715" cy="889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>
            <p:custDataLst>
              <p:tags r:id="rId10"/>
            </p:custDataLst>
          </p:nvPr>
        </p:nvSpPr>
        <p:spPr>
          <a:xfrm>
            <a:off x="8206740" y="9851390"/>
            <a:ext cx="158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目标函数参数</a:t>
            </a:r>
            <a:endParaRPr lang="zh-CN" altLang="en-US"/>
          </a:p>
        </p:txBody>
      </p:sp>
      <p:sp>
        <p:nvSpPr>
          <p:cNvPr id="39" name="文本框 38"/>
          <p:cNvSpPr txBox="1"/>
          <p:nvPr>
            <p:custDataLst>
              <p:tags r:id="rId11"/>
            </p:custDataLst>
          </p:nvPr>
        </p:nvSpPr>
        <p:spPr>
          <a:xfrm>
            <a:off x="6922135" y="10275570"/>
            <a:ext cx="3616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告诉驱动，我要发起远程过程调用</a:t>
            </a:r>
            <a:endParaRPr lang="zh-CN" altLang="en-US"/>
          </a:p>
        </p:txBody>
      </p:sp>
      <p:cxnSp>
        <p:nvCxnSpPr>
          <p:cNvPr id="40" name="直接箭头连接符 39"/>
          <p:cNvCxnSpPr>
            <a:stCxn id="26" idx="3"/>
            <a:endCxn id="39" idx="1"/>
          </p:cNvCxnSpPr>
          <p:nvPr/>
        </p:nvCxnSpPr>
        <p:spPr>
          <a:xfrm>
            <a:off x="6157595" y="10459085"/>
            <a:ext cx="76454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COMMONDATA" val="eyJoZGlkIjoiNjE5OWZjMGE3NGM4M2EwN2I0NjRjNjE5ZDIxZDM4MDkifQ=="/>
  <p:tag name="KSO_WPP_MARK_KEY" val="0b8231c5-3724-4004-9229-d4ff859ef789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WPS 演示</Application>
  <PresentationFormat>宽屏</PresentationFormat>
  <Paragraphs>80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182</cp:revision>
  <dcterms:created xsi:type="dcterms:W3CDTF">2019-06-19T02:08:00Z</dcterms:created>
  <dcterms:modified xsi:type="dcterms:W3CDTF">2023-06-28T05:29:25Z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FD2264C6310B44CA890FC66F51376378_11</vt:lpwstr>
  </property>
</Properties>
</file>