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仪表板 1">
            <a:extLst>
              <a:ext uri="{FF2B5EF4-FFF2-40B4-BE49-F238E27FC236}">
                <a16:creationId xmlns:a16="http://schemas.microsoft.com/office/drawing/2014/main" id="{502B6FFB-D4F0-4566-A84C-ECC2635E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Lee Ellen</cp:lastModifiedBy>
  <cp:revision>1</cp:revision>
  <dcterms:created xsi:type="dcterms:W3CDTF">2020-11-29T02:08:28Z</dcterms:created>
  <dcterms:modified xsi:type="dcterms:W3CDTF">2020-11-29T02:10:27Z</dcterms:modified>
</cp:coreProperties>
</file>