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Ex3.xml" ContentType="application/vnd.ms-office.chartex+xml"/>
  <Override PartName="/ppt/charts/style4.xml" ContentType="application/vnd.ms-office.chartstyle+xml"/>
  <Override PartName="/ppt/charts/colors4.xml" ContentType="application/vnd.ms-office.chartcolorstyle+xml"/>
  <Override PartName="/ppt/charts/chartEx4.xml" ContentType="application/vnd.ms-office.chartex+xml"/>
  <Override PartName="/ppt/charts/style5.xml" ContentType="application/vnd.ms-office.chartstyle+xml"/>
  <Override PartName="/ppt/charts/colors5.xml" ContentType="application/vnd.ms-office.chartcolorstyle+xml"/>
  <Override PartName="/ppt/charts/chart2.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5.xml" ContentType="application/vnd.ms-office.chartex+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63" r:id="rId3"/>
    <p:sldId id="276" r:id="rId4"/>
    <p:sldId id="275" r:id="rId5"/>
    <p:sldId id="277" r:id="rId6"/>
    <p:sldId id="280" r:id="rId7"/>
    <p:sldId id="300" r:id="rId8"/>
    <p:sldId id="286" r:id="rId9"/>
    <p:sldId id="288" r:id="rId10"/>
    <p:sldId id="291" r:id="rId11"/>
    <p:sldId id="301" r:id="rId12"/>
    <p:sldId id="302" r:id="rId13"/>
    <p:sldId id="307" r:id="rId14"/>
    <p:sldId id="312" r:id="rId15"/>
    <p:sldId id="328" r:id="rId16"/>
    <p:sldId id="346" r:id="rId17"/>
    <p:sldId id="347" r:id="rId18"/>
    <p:sldId id="348" r:id="rId19"/>
    <p:sldId id="349" r:id="rId20"/>
    <p:sldId id="350" r:id="rId21"/>
    <p:sldId id="351" r:id="rId22"/>
    <p:sldId id="34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epiker" initials="F" lastIdx="0" clrIdx="0">
    <p:extLst>
      <p:ext uri="{19B8F6BF-5375-455C-9EA6-DF929625EA0E}">
        <p15:presenceInfo xmlns:p15="http://schemas.microsoft.com/office/powerpoint/2012/main" userId="Freepik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7013"/>
  </p:normalViewPr>
  <p:slideViewPr>
    <p:cSldViewPr snapToGrid="0" snapToObjects="1">
      <p:cViewPr varScale="1">
        <p:scale>
          <a:sx n="131" d="100"/>
          <a:sy n="131" d="100"/>
        </p:scale>
        <p:origin x="248" y="18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___1.xlsx"/></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2.xlsx"/></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___3.xlsx"/></Relationships>
</file>

<file path=ppt/charts/_rels/chartEx4.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___4.xlsx"/></Relationships>
</file>

<file path=ppt/charts/_rels/chartEx5.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___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percentStacked"/>
        <c:varyColors val="0"/>
        <c:ser>
          <c:idx val="0"/>
          <c:order val="0"/>
          <c:tx>
            <c:strRef>
              <c:f>Sheet1!$B$1</c:f>
              <c:strCache>
                <c:ptCount val="1"/>
                <c:pt idx="0">
                  <c:v>Series 1</c:v>
                </c:pt>
              </c:strCache>
            </c:strRef>
          </c:tx>
          <c:spPr>
            <a:ln w="28575" cap="rnd">
              <a:solidFill>
                <a:schemeClr val="accent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AA7-47BF-BBB7-46F10117C16C}"/>
            </c:ext>
          </c:extLst>
        </c:ser>
        <c:ser>
          <c:idx val="1"/>
          <c:order val="1"/>
          <c:tx>
            <c:strRef>
              <c:f>Sheet1!$C$1</c:f>
              <c:strCache>
                <c:ptCount val="1"/>
                <c:pt idx="0">
                  <c:v>Series 2</c:v>
                </c:pt>
              </c:strCache>
            </c:strRef>
          </c:tx>
          <c:spPr>
            <a:ln w="28575" cap="rnd">
              <a:solidFill>
                <a:schemeClr val="accent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AA7-47BF-BBB7-46F10117C16C}"/>
            </c:ext>
          </c:extLst>
        </c:ser>
        <c:ser>
          <c:idx val="2"/>
          <c:order val="2"/>
          <c:tx>
            <c:strRef>
              <c:f>Sheet1!$D$1</c:f>
              <c:strCache>
                <c:ptCount val="1"/>
                <c:pt idx="0">
                  <c:v>Series 3</c:v>
                </c:pt>
              </c:strCache>
            </c:strRef>
          </c:tx>
          <c:spPr>
            <a:ln w="28575" cap="rnd">
              <a:solidFill>
                <a:schemeClr val="accent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AA7-47BF-BBB7-46F10117C16C}"/>
            </c:ext>
          </c:extLst>
        </c:ser>
        <c:dLbls>
          <c:showLegendKey val="0"/>
          <c:showVal val="0"/>
          <c:showCatName val="0"/>
          <c:showSerName val="0"/>
          <c:showPercent val="0"/>
          <c:showBubbleSize val="0"/>
        </c:dLbls>
        <c:smooth val="0"/>
        <c:axId val="547332496"/>
        <c:axId val="547335448"/>
      </c:lineChart>
      <c:catAx>
        <c:axId val="5473324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47335448"/>
        <c:crosses val="autoZero"/>
        <c:auto val="1"/>
        <c:lblAlgn val="ctr"/>
        <c:lblOffset val="100"/>
        <c:noMultiLvlLbl val="0"/>
      </c:catAx>
      <c:valAx>
        <c:axId val="5473354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47332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Lato Regular" panose="020F0502020204030203" pitchFamily="34" charset="0"/>
              <a:ea typeface="Lato Regular" panose="020F0502020204030203" pitchFamily="34" charset="0"/>
              <a:cs typeface="Lato Regular" panose="020F0502020204030203" pitchFamily="34" charset="0"/>
            </a:defRPr>
          </a:pPr>
          <a:endParaRPr lang="zh-CN"/>
        </a:p>
      </c:txPr>
    </c:title>
    <c:autoTitleDeleted val="0"/>
    <c:plotArea>
      <c:layout/>
      <c:areaChart>
        <c:grouping val="standard"/>
        <c:varyColors val="0"/>
        <c:ser>
          <c:idx val="0"/>
          <c:order val="0"/>
          <c:tx>
            <c:strRef>
              <c:f>Sheet1!$B$1</c:f>
              <c:strCache>
                <c:ptCount val="1"/>
                <c:pt idx="0">
                  <c:v>Series 1</c:v>
                </c:pt>
              </c:strCache>
            </c:strRef>
          </c:tx>
          <c:spPr>
            <a:solidFill>
              <a:schemeClr val="accent5"/>
            </a:solidFill>
            <a:ln w="12700" cap="flat" cmpd="sng" algn="ctr">
              <a:solidFill>
                <a:schemeClr val="accent5"/>
              </a:solidFill>
              <a:prstDash val="solid"/>
              <a:miter lim="800000"/>
            </a:ln>
            <a:effectLst/>
          </c:spPr>
          <c:dPt>
            <c:idx val="0"/>
            <c:bubble3D val="0"/>
            <c:spPr>
              <a:solidFill>
                <a:schemeClr val="accent5"/>
              </a:solidFill>
              <a:ln w="12700" cap="flat" cmpd="sng" algn="ctr">
                <a:solidFill>
                  <a:schemeClr val="accent5"/>
                </a:solidFill>
                <a:prstDash val="solid"/>
                <a:miter lim="800000"/>
              </a:ln>
              <a:effectLst/>
            </c:spPr>
            <c:extLst>
              <c:ext xmlns:c16="http://schemas.microsoft.com/office/drawing/2014/chart" uri="{C3380CC4-5D6E-409C-BE32-E72D297353CC}">
                <c16:uniqueId val="{00000001-6840-48D9-8672-BF0D66535C7F}"/>
              </c:ext>
            </c:extLst>
          </c:dPt>
          <c:dPt>
            <c:idx val="1"/>
            <c:bubble3D val="0"/>
            <c:spPr>
              <a:solidFill>
                <a:schemeClr val="accent5"/>
              </a:solidFill>
              <a:ln w="12700" cap="flat" cmpd="sng" algn="ctr">
                <a:solidFill>
                  <a:schemeClr val="accent5"/>
                </a:solidFill>
                <a:prstDash val="solid"/>
                <a:miter lim="800000"/>
              </a:ln>
              <a:effectLst/>
            </c:spPr>
            <c:extLst>
              <c:ext xmlns:c16="http://schemas.microsoft.com/office/drawing/2014/chart" uri="{C3380CC4-5D6E-409C-BE32-E72D297353CC}">
                <c16:uniqueId val="{00000000-6840-48D9-8672-BF0D66535C7F}"/>
              </c:ext>
            </c:extLst>
          </c:dPt>
          <c:dPt>
            <c:idx val="2"/>
            <c:bubble3D val="0"/>
            <c:spPr>
              <a:solidFill>
                <a:schemeClr val="accent5"/>
              </a:solidFill>
              <a:ln w="12700" cap="flat" cmpd="sng" algn="ctr">
                <a:solidFill>
                  <a:schemeClr val="accent5"/>
                </a:solidFill>
                <a:prstDash val="solid"/>
                <a:miter lim="800000"/>
              </a:ln>
              <a:effectLst/>
            </c:spPr>
            <c:extLst>
              <c:ext xmlns:c16="http://schemas.microsoft.com/office/drawing/2014/chart" uri="{C3380CC4-5D6E-409C-BE32-E72D297353CC}">
                <c16:uniqueId val="{00000003-6840-48D9-8672-BF0D66535C7F}"/>
              </c:ext>
            </c:extLst>
          </c:dPt>
          <c:dPt>
            <c:idx val="3"/>
            <c:bubble3D val="0"/>
            <c:spPr>
              <a:solidFill>
                <a:schemeClr val="accent5"/>
              </a:solidFill>
              <a:ln w="12700" cap="flat" cmpd="sng" algn="ctr">
                <a:solidFill>
                  <a:schemeClr val="accent5"/>
                </a:solidFill>
                <a:prstDash val="solid"/>
                <a:miter lim="800000"/>
              </a:ln>
              <a:effectLst/>
            </c:spPr>
            <c:extLst>
              <c:ext xmlns:c16="http://schemas.microsoft.com/office/drawing/2014/chart" uri="{C3380CC4-5D6E-409C-BE32-E72D297353CC}">
                <c16:uniqueId val="{00000007-5247-49E5-A0B7-8D238826F259}"/>
              </c:ext>
            </c:extLst>
          </c:dPt>
          <c:dPt>
            <c:idx val="4"/>
            <c:bubble3D val="0"/>
            <c:spPr>
              <a:solidFill>
                <a:schemeClr val="accent5"/>
              </a:solidFill>
              <a:ln w="12700" cap="flat" cmpd="sng" algn="ctr">
                <a:solidFill>
                  <a:schemeClr val="accent5"/>
                </a:solidFill>
                <a:prstDash val="solid"/>
                <a:miter lim="800000"/>
              </a:ln>
              <a:effectLst/>
            </c:spPr>
            <c:extLst>
              <c:ext xmlns:c16="http://schemas.microsoft.com/office/drawing/2014/chart" uri="{C3380CC4-5D6E-409C-BE32-E72D297353CC}">
                <c16:uniqueId val="{00000004-6840-48D9-8672-BF0D66535C7F}"/>
              </c:ext>
            </c:extLst>
          </c:dPt>
          <c:dPt>
            <c:idx val="5"/>
            <c:bubble3D val="0"/>
            <c:spPr>
              <a:solidFill>
                <a:schemeClr val="accent5"/>
              </a:solidFill>
              <a:ln w="12700" cap="flat" cmpd="sng" algn="ctr">
                <a:solidFill>
                  <a:schemeClr val="accent5"/>
                </a:solidFill>
                <a:prstDash val="solid"/>
                <a:miter lim="800000"/>
              </a:ln>
              <a:effectLst/>
            </c:spPr>
            <c:extLst>
              <c:ext xmlns:c16="http://schemas.microsoft.com/office/drawing/2014/chart" uri="{C3380CC4-5D6E-409C-BE32-E72D297353CC}">
                <c16:uniqueId val="{00000002-6840-48D9-8672-BF0D66535C7F}"/>
              </c:ext>
            </c:extLst>
          </c:dPt>
          <c:cat>
            <c:numRef>
              <c:f>Sheet1!$A$2:$A$6</c:f>
              <c:numCache>
                <c:formatCode>m/d/yyyy</c:formatCode>
                <c:ptCount val="5"/>
                <c:pt idx="0">
                  <c:v>37261</c:v>
                </c:pt>
                <c:pt idx="1">
                  <c:v>37262</c:v>
                </c:pt>
                <c:pt idx="2">
                  <c:v>37263</c:v>
                </c:pt>
                <c:pt idx="3">
                  <c:v>37264</c:v>
                </c:pt>
                <c:pt idx="4">
                  <c:v>37265</c:v>
                </c:pt>
              </c:numCache>
            </c:num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5C60-42A0-AFD6-1B5E33B0A5A9}"/>
            </c:ext>
          </c:extLst>
        </c:ser>
        <c:ser>
          <c:idx val="1"/>
          <c:order val="1"/>
          <c:tx>
            <c:strRef>
              <c:f>Sheet1!$C$1</c:f>
              <c:strCache>
                <c:ptCount val="1"/>
                <c:pt idx="0">
                  <c:v>Series 2</c:v>
                </c:pt>
              </c:strCache>
            </c:strRef>
          </c:tx>
          <c:spPr>
            <a:solidFill>
              <a:schemeClr val="tx1"/>
            </a:solidFill>
            <a:ln>
              <a:noFill/>
            </a:ln>
            <a:effectLst/>
          </c:spPr>
          <c:cat>
            <c:numRef>
              <c:f>Sheet1!$A$2:$A$6</c:f>
              <c:numCache>
                <c:formatCode>m/d/yyyy</c:formatCode>
                <c:ptCount val="5"/>
                <c:pt idx="0">
                  <c:v>37261</c:v>
                </c:pt>
                <c:pt idx="1">
                  <c:v>37262</c:v>
                </c:pt>
                <c:pt idx="2">
                  <c:v>37263</c:v>
                </c:pt>
                <c:pt idx="3">
                  <c:v>37264</c:v>
                </c:pt>
                <c:pt idx="4">
                  <c:v>37265</c:v>
                </c:pt>
              </c:numCache>
            </c:numRef>
          </c:cat>
          <c:val>
            <c:numRef>
              <c:f>Sheet1!$C$2:$C$6</c:f>
              <c:numCache>
                <c:formatCode>General</c:formatCode>
                <c:ptCount val="5"/>
                <c:pt idx="0">
                  <c:v>12</c:v>
                </c:pt>
                <c:pt idx="1">
                  <c:v>12</c:v>
                </c:pt>
                <c:pt idx="2">
                  <c:v>12</c:v>
                </c:pt>
                <c:pt idx="3">
                  <c:v>21</c:v>
                </c:pt>
                <c:pt idx="4">
                  <c:v>28</c:v>
                </c:pt>
              </c:numCache>
            </c:numRef>
          </c:val>
          <c:extLst>
            <c:ext xmlns:c16="http://schemas.microsoft.com/office/drawing/2014/chart" uri="{C3380CC4-5D6E-409C-BE32-E72D297353CC}">
              <c16:uniqueId val="{00000001-5C60-42A0-AFD6-1B5E33B0A5A9}"/>
            </c:ext>
          </c:extLst>
        </c:ser>
        <c:dLbls>
          <c:showLegendKey val="0"/>
          <c:showVal val="0"/>
          <c:showCatName val="0"/>
          <c:showSerName val="0"/>
          <c:showPercent val="0"/>
          <c:showBubbleSize val="0"/>
        </c:dLbls>
        <c:axId val="538621728"/>
        <c:axId val="538620744"/>
      </c:areaChart>
      <c:dateAx>
        <c:axId val="53862172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38620744"/>
        <c:crosses val="autoZero"/>
        <c:auto val="1"/>
        <c:lblOffset val="100"/>
        <c:baseTimeUnit val="days"/>
      </c:dateAx>
      <c:valAx>
        <c:axId val="538620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3862172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cx:f>
        <cx:lvl ptCount="4">
          <cx:pt idx="0">Category 1</cx:pt>
          <cx:pt idx="1">Category 2</cx:pt>
          <cx:pt idx="2">Category 3</cx:pt>
          <cx:pt idx="3">Category 4</cx:pt>
        </cx:lvl>
      </cx:strDim>
      <cx:numDim type="val">
        <cx:f>Sheet1!$B$2:$B$5</cx:f>
        <cx:lvl ptCount="4" formatCode="General">
          <cx:pt idx="0">4.2999999999999998</cx:pt>
          <cx:pt idx="1">2.5</cx:pt>
          <cx:pt idx="2">3.5</cx:pt>
          <cx:pt idx="3">4.5</cx:pt>
        </cx:lvl>
      </cx:numDim>
    </cx:data>
    <cx:data id="1">
      <cx:strDim type="cat">
        <cx:f>Sheet1!$A$2:$A$5</cx:f>
        <cx:lvl ptCount="4">
          <cx:pt idx="0">Category 1</cx:pt>
          <cx:pt idx="1">Category 2</cx:pt>
          <cx:pt idx="2">Category 3</cx:pt>
          <cx:pt idx="3">Category 4</cx:pt>
        </cx:lvl>
      </cx:strDim>
      <cx:numDim type="val">
        <cx:f>Sheet1!$C$2:$C$5</cx:f>
        <cx:lvl ptCount="4" formatCode="General">
          <cx:pt idx="0">2.3999999999999999</cx:pt>
          <cx:pt idx="1">4.4000000000000004</cx:pt>
          <cx:pt idx="2">1.8</cx:pt>
          <cx:pt idx="3">2.7999999999999998</cx:pt>
        </cx:lvl>
      </cx:numDim>
    </cx:data>
    <cx:data id="2">
      <cx:strDim type="cat">
        <cx:f>Sheet1!$A$2:$A$5</cx:f>
        <cx:lvl ptCount="4">
          <cx:pt idx="0">Category 1</cx:pt>
          <cx:pt idx="1">Category 2</cx:pt>
          <cx:pt idx="2">Category 3</cx:pt>
          <cx:pt idx="3">Category 4</cx:pt>
        </cx:lvl>
      </cx:strDim>
      <cx:numDim type="val">
        <cx:f>Sheet1!$D$2:$D$5</cx:f>
        <cx:lvl ptCount="4" formatCode="General">
          <cx:pt idx="0">2</cx:pt>
          <cx:pt idx="1">2</cx:pt>
          <cx:pt idx="2">3</cx:pt>
          <cx:pt idx="3">5</cx:pt>
        </cx:lv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2128" b="1" i="0" u="none" strike="noStrike" kern="1200" spc="100" baseline="0">
              <a:solidFill>
                <a:srgbClr val="FFFFFF">
                  <a:lumMod val="95000"/>
                </a:srgbClr>
              </a:solidFill>
              <a:effectLst>
                <a:outerShdw blurRad="50800" dist="38100" dir="5400000" algn="t" rotWithShape="0">
                  <a:prstClr val="black">
                    <a:alpha val="40000"/>
                  </a:prstClr>
                </a:outerShdw>
              </a:effectLst>
              <a:latin typeface="+mn-lt"/>
              <a:ea typeface="+mn-ea"/>
              <a:cs typeface="+mn-cs"/>
            </a:defRPr>
          </a:pPr>
          <a:r>
            <a:rPr kumimoji="0" lang="en-US" sz="2128" b="1" i="0" u="none" strike="noStrike" kern="1200" cap="none" spc="100" normalizeH="0" baseline="0" noProof="0">
              <a:ln>
                <a:noFill/>
              </a:ln>
              <a:solidFill>
                <a:srgbClr val="FFFFFF">
                  <a:lumMod val="95000"/>
                </a:srgbClr>
              </a:solidFill>
              <a:effectLst>
                <a:outerShdw blurRad="50800" dist="38100" dir="5400000" algn="t" rotWithShape="0">
                  <a:prstClr val="black">
                    <a:alpha val="40000"/>
                  </a:prstClr>
                </a:outerShdw>
              </a:effectLst>
              <a:uLnTx/>
              <a:uFillTx/>
              <a:latin typeface="Arial" panose="020B0604020202020204"/>
            </a:rPr>
            <a:t>Chart Title</a:t>
          </a:r>
        </a:p>
      </cx:txPr>
    </cx:title>
    <cx:plotArea>
      <cx:plotAreaRegion>
        <cx:series layoutId="boxWhisker" uniqueId="{81F7EFAB-214B-422F-A364-7890C92B6519}">
          <cx:tx>
            <cx:txData>
              <cx:f>Sheet1!$B$1</cx:f>
              <cx:v>Series 1</cx:v>
            </cx:txData>
          </cx:tx>
          <cx:spPr>
            <a:solidFill>
              <a:schemeClr val="lt1"/>
            </a:solidFill>
            <a:ln w="12700" cap="flat" cmpd="sng" algn="ctr">
              <a:solidFill>
                <a:schemeClr val="dk1"/>
              </a:solidFill>
              <a:prstDash val="solid"/>
              <a:miter lim="800000"/>
            </a:ln>
            <a:effectLst/>
          </cx:spPr>
          <cx:dataId val="0"/>
          <cx:layoutPr>
            <cx:visibility meanLine="1" meanMarker="1" nonoutliers="0" outliers="1"/>
            <cx:statistics quartileMethod="exclusive"/>
          </cx:layoutPr>
        </cx:series>
        <cx:series layoutId="boxWhisker" uniqueId="{1C602989-EFEF-4010-8B75-38640C31D23D}">
          <cx:tx>
            <cx:txData>
              <cx:f>Sheet1!$C$1</cx:f>
              <cx:v>Series 2</cx:v>
            </cx:txData>
          </cx:tx>
          <cx:spPr>
            <a:solidFill>
              <a:schemeClr val="accent5"/>
            </a:solidFill>
            <a:ln>
              <a:solidFill>
                <a:schemeClr val="accent5"/>
              </a:solidFill>
            </a:ln>
          </cx:spPr>
          <cx:dataId val="1"/>
          <cx:layoutPr>
            <cx:visibility meanLine="1" meanMarker="1" nonoutliers="0" outliers="1"/>
            <cx:statistics quartileMethod="exclusive"/>
          </cx:layoutPr>
        </cx:series>
        <cx:series layoutId="boxWhisker" uniqueId="{0789FDC3-43BD-4B63-8BA8-50F37745146C}">
          <cx:tx>
            <cx:txData>
              <cx:f>Sheet1!$D$1</cx:f>
              <cx:v>Series 3</cx:v>
            </cx:txData>
          </cx:tx>
          <cx:spPr>
            <a:solidFill>
              <a:schemeClr val="tx1"/>
            </a:solidFill>
            <a:ln>
              <a:solidFill>
                <a:schemeClr val="tx1"/>
              </a:solidFill>
            </a:ln>
          </cx:spPr>
          <cx:dataId val="2"/>
          <cx:layoutPr>
            <cx:visibility meanLine="1" meanMarker="1" nonoutliers="0" outliers="1"/>
            <cx:statistics quartileMethod="exclusive"/>
          </cx:layoutPr>
        </cx:series>
      </cx:plotAreaRegion>
      <cx:axis id="0">
        <cx:catScaling gapWidth="1.5"/>
        <cx:tickLabels/>
      </cx:axis>
      <cx:axis id="1">
        <cx:valScaling/>
        <cx:majorGridlines/>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cx:f>
        <cx:lvl ptCount="4">
          <cx:pt idx="0">Category 1</cx:pt>
          <cx:pt idx="1">Category 2</cx:pt>
          <cx:pt idx="2">Category 3</cx:pt>
          <cx:pt idx="3">Category 4</cx:pt>
        </cx:lvl>
      </cx:strDim>
      <cx:numDim type="val">
        <cx:f>Sheet1!$B$2:$B$5</cx:f>
        <cx:lvl ptCount="4" formatCode="General">
          <cx:pt idx="0">4.2999999999999998</cx:pt>
          <cx:pt idx="1">2.5</cx:pt>
          <cx:pt idx="2">3.5</cx:pt>
          <cx:pt idx="3">4.5</cx:pt>
        </cx:lvl>
      </cx:numDim>
    </cx:data>
    <cx:data id="1">
      <cx:strDim type="cat">
        <cx:f>Sheet1!$A$2:$A$5</cx:f>
        <cx:lvl ptCount="4">
          <cx:pt idx="0">Category 1</cx:pt>
          <cx:pt idx="1">Category 2</cx:pt>
          <cx:pt idx="2">Category 3</cx:pt>
          <cx:pt idx="3">Category 4</cx:pt>
        </cx:lvl>
      </cx:strDim>
      <cx:numDim type="val">
        <cx:f>Sheet1!$C$2:$C$5</cx:f>
        <cx:lvl ptCount="4" formatCode="General">
          <cx:pt idx="0">2.3999999999999999</cx:pt>
          <cx:pt idx="1">4.4000000000000004</cx:pt>
          <cx:pt idx="2">1.8</cx:pt>
          <cx:pt idx="3">2.7999999999999998</cx:pt>
        </cx:lvl>
      </cx:numDim>
    </cx:data>
    <cx:data id="2">
      <cx:strDim type="cat">
        <cx:f>Sheet1!$A$2:$A$5</cx:f>
        <cx:lvl ptCount="4">
          <cx:pt idx="0">Category 1</cx:pt>
          <cx:pt idx="1">Category 2</cx:pt>
          <cx:pt idx="2">Category 3</cx:pt>
          <cx:pt idx="3">Category 4</cx:pt>
        </cx:lvl>
      </cx:strDim>
      <cx:numDim type="val">
        <cx:f>Sheet1!$D$2:$D$5</cx:f>
        <cx:lvl ptCount="4" formatCode="General">
          <cx:pt idx="0">2</cx:pt>
          <cx:pt idx="1">2</cx:pt>
          <cx:pt idx="2">3</cx:pt>
          <cx:pt idx="3">5</cx:pt>
        </cx:lv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2128" b="1" i="0" u="none" strike="noStrike" kern="1200" spc="100" baseline="0">
              <a:solidFill>
                <a:srgbClr val="FFFFFF">
                  <a:lumMod val="95000"/>
                </a:srgbClr>
              </a:solidFill>
              <a:effectLst>
                <a:outerShdw blurRad="50800" dist="38100" dir="5400000" algn="t" rotWithShape="0">
                  <a:prstClr val="black">
                    <a:alpha val="40000"/>
                  </a:prstClr>
                </a:outerShdw>
              </a:effectLst>
              <a:latin typeface="+mn-lt"/>
              <a:ea typeface="+mn-ea"/>
              <a:cs typeface="+mn-cs"/>
            </a:defRPr>
          </a:pPr>
          <a:r>
            <a:rPr kumimoji="0" lang="en-US" sz="2128" b="1" i="0" u="none" strike="noStrike" kern="1200" cap="none" spc="100" normalizeH="0" baseline="0" noProof="0">
              <a:ln>
                <a:noFill/>
              </a:ln>
              <a:solidFill>
                <a:srgbClr val="FFFFFF">
                  <a:lumMod val="95000"/>
                </a:srgbClr>
              </a:solidFill>
              <a:effectLst>
                <a:outerShdw blurRad="50800" dist="38100" dir="5400000" algn="t" rotWithShape="0">
                  <a:prstClr val="black">
                    <a:alpha val="40000"/>
                  </a:prstClr>
                </a:outerShdw>
              </a:effectLst>
              <a:uLnTx/>
              <a:uFillTx/>
              <a:latin typeface="Arial" panose="020B0604020202020204"/>
            </a:rPr>
            <a:t>Chart Title</a:t>
          </a:r>
        </a:p>
      </cx:txPr>
    </cx:title>
    <cx:plotArea>
      <cx:plotAreaRegion>
        <cx:series layoutId="waterfall" uniqueId="{81F7EFAB-214B-422F-A364-7890C92B6519}" formatIdx="0">
          <cx:tx>
            <cx:txData>
              <cx:f>Sheet1!$B$1</cx:f>
              <cx:v>Series 1</cx:v>
            </cx:txData>
          </cx:tx>
          <cx:spPr>
            <a:solidFill>
              <a:schemeClr val="lt1"/>
            </a:solidFill>
            <a:ln w="12700" cap="flat" cmpd="sng" algn="ctr">
              <a:solidFill>
                <a:schemeClr val="dk1"/>
              </a:solidFill>
              <a:prstDash val="solid"/>
              <a:miter lim="800000"/>
            </a:ln>
            <a:effectLst/>
          </cx:spPr>
          <cx:dataLabels pos="inEnd">
            <cx:visibility seriesName="0" categoryName="0" value="1"/>
          </cx:dataLabels>
          <cx:dataId val="0"/>
          <cx:layoutPr>
            <cx:visibility meanLine="0" meanMarker="1"/>
            <cx:subtotals/>
          </cx:layoutPr>
        </cx:series>
        <cx:series layoutId="waterfall" hidden="1" uniqueId="{1C602989-EFEF-4010-8B75-38640C31D23D}" formatIdx="1">
          <cx:tx>
            <cx:txData>
              <cx:f>Sheet1!$C$1</cx:f>
              <cx:v>Series 2</cx:v>
            </cx:txData>
          </cx:tx>
          <cx:dataLabels pos="inEnd">
            <cx:visibility seriesName="0" categoryName="0" value="1"/>
          </cx:dataLabels>
          <cx:dataId val="1"/>
          <cx:layoutPr>
            <cx:visibility meanLine="0" meanMarker="1"/>
            <cx:subtotals/>
          </cx:layoutPr>
        </cx:series>
        <cx:series layoutId="waterfall" hidden="1" uniqueId="{0789FDC3-43BD-4B63-8BA8-50F37745146C}" formatIdx="2">
          <cx:tx>
            <cx:txData>
              <cx:f>Sheet1!$D$1</cx:f>
              <cx:v>Series 3</cx:v>
            </cx:txData>
          </cx:tx>
          <cx:dataLabels pos="inEnd">
            <cx:visibility seriesName="0" categoryName="0" value="1"/>
          </cx:dataLabels>
          <cx:dataId val="2"/>
          <cx:layoutPr>
            <cx:visibility meanLine="0" meanMarker="1"/>
            <cx:subtotals/>
          </cx:layoutPr>
        </cx:series>
      </cx:plotAreaRegion>
      <cx:axis id="0">
        <cx:catScaling gapWidth="0.5"/>
        <cx:tickLabels/>
      </cx:axis>
      <cx:axis id="1">
        <cx:valScaling/>
        <cx:majorGridlines/>
        <cx:tickLabels/>
      </cx:axis>
    </cx:plotArea>
    <cx:legend pos="t"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Sheet1!$B$2:$B$23</cx:f>
        <cx:lvl ptCount="22" formatCode="General">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Sheet1!$C$2:$C$23</cx:f>
        <cx:lvl ptCount="22" formatCode="General">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Sheet1!$D$2:$D$23</cx:f>
        <cx:lvl ptCount="22" formatCode="General">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title pos="t" align="ctr" overlay="0"/>
    <cx:plotArea>
      <cx:plotAreaRegion>
        <cx:series layoutId="clusteredColumn" uniqueId="{1C55EAA9-45A1-4DDD-B953-A37F8266A775}" formatIdx="0">
          <cx:tx>
            <cx:txData>
              <cx:f>Sheet1!$B$1</cx:f>
              <cx:v>Series1</cx:v>
            </cx:txData>
          </cx:tx>
          <cx:spPr>
            <a:solidFill>
              <a:schemeClr val="accent5"/>
            </a:solidFill>
            <a:ln>
              <a:solidFill>
                <a:schemeClr val="accent5"/>
              </a:solidFill>
            </a:ln>
          </cx:spPr>
          <cx:dataId val="0"/>
          <cx:layoutPr>
            <cx:visibility meanLine="0" meanMarker="1" nonoutliers="0" outliers="1"/>
            <cx:binning intervalClosed="r"/>
          </cx:layoutPr>
        </cx:series>
        <cx:series layoutId="clusteredColumn" hidden="1" uniqueId="{4DB26ABD-281F-4C22-B2DF-C89B73C3179A}" formatIdx="1">
          <cx:tx>
            <cx:txData>
              <cx:f>Sheet1!$C$1</cx:f>
              <cx:v>Series2</cx:v>
            </cx:txData>
          </cx:tx>
          <cx:dataId val="1"/>
          <cx:layoutPr>
            <cx:visibility meanLine="0" meanMarker="1" nonoutliers="0" outliers="1"/>
            <cx:binning intervalClosed="r"/>
          </cx:layoutPr>
        </cx:series>
        <cx:series layoutId="clusteredColumn" hidden="1" uniqueId="{05A9D554-16DE-4A71-B397-6BCBBDCA5074}" formatIdx="2">
          <cx:tx>
            <cx:txData>
              <cx:f>Sheet1!$D$1</cx:f>
              <cx:v>Series3</cx:v>
            </cx:txData>
          </cx:tx>
          <cx:dataId val="2"/>
          <cx:layoutPr>
            <cx:visibility meanLine="0" meanMarker="1" nonoutliers="0" outliers="1"/>
            <cx:binning intervalClosed="r"/>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Sheet1!$B$2:$B$23</cx:f>
        <cx:lvl ptCount="22" formatCode="General">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Sheet1!$C$2:$C$23</cx:f>
        <cx:lvl ptCount="22" formatCode="General">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Sheet1!$D$2:$D$23</cx:f>
        <cx:lvl ptCount="22" formatCode="General">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title pos="t" align="ctr" overlay="0"/>
    <cx:plotArea>
      <cx:plotAreaRegion>
        <cx:series layoutId="waterfall" uniqueId="{1C55EAA9-45A1-4DDD-B953-A37F8266A775}" formatIdx="0">
          <cx:tx>
            <cx:txData>
              <cx:f>Sheet1!$B$1</cx:f>
              <cx:v>Series1</cx:v>
            </cx:txData>
          </cx:tx>
          <cx:spPr>
            <a:solidFill>
              <a:schemeClr val="lt1"/>
            </a:solidFill>
            <a:ln w="12700" cap="flat" cmpd="sng" algn="ctr">
              <a:solidFill>
                <a:schemeClr val="accent5"/>
              </a:solidFill>
              <a:prstDash val="solid"/>
              <a:miter lim="800000"/>
            </a:ln>
            <a:effectLst/>
          </cx:spPr>
          <cx:dataLabels pos="inEnd">
            <cx:visibility seriesName="0" categoryName="0" value="1"/>
          </cx:dataLabels>
          <cx:dataId val="0"/>
          <cx:layoutPr>
            <cx:visibility meanLine="1" meanMarker="1" nonoutliers="0" outliers="1"/>
            <cx:subtotals/>
          </cx:layoutPr>
        </cx:series>
        <cx:series layoutId="waterfall" hidden="1" uniqueId="{4DB26ABD-281F-4C22-B2DF-C89B73C3179A}" formatIdx="1">
          <cx:tx>
            <cx:txData>
              <cx:f>Sheet1!$C$1</cx:f>
              <cx:v>Series2</cx:v>
            </cx:txData>
          </cx:tx>
          <cx:spPr>
            <a:solidFill>
              <a:schemeClr val="accent4"/>
            </a:solidFill>
          </cx:spPr>
          <cx:dataLabels pos="inEnd">
            <cx:visibility seriesName="0" categoryName="0" value="1"/>
          </cx:dataLabels>
          <cx:dataId val="1"/>
          <cx:layoutPr>
            <cx:visibility meanLine="1" meanMarker="1" nonoutliers="0" outliers="1"/>
            <cx:subtotals/>
          </cx:layoutPr>
        </cx:series>
        <cx:series layoutId="waterfall" hidden="1" uniqueId="{05A9D554-16DE-4A71-B397-6BCBBDCA5074}" formatIdx="2">
          <cx:tx>
            <cx:txData>
              <cx:f>Sheet1!$D$1</cx:f>
              <cx:v>Series3</cx:v>
            </cx:txData>
          </cx:tx>
          <cx:spPr>
            <a:solidFill>
              <a:schemeClr val="tx1"/>
            </a:solidFill>
          </cx:spPr>
          <cx:dataLabels pos="inEnd">
            <cx:visibility seriesName="0" categoryName="0" value="1"/>
          </cx:dataLabels>
          <cx:dataId val="2"/>
          <cx:layoutPr>
            <cx:visibility meanLine="1" meanMarker="1" nonoutliers="0" outliers="1"/>
            <cx:subtotals/>
          </cx:layoutPr>
        </cx:series>
      </cx:plotAreaRegion>
      <cx:axis id="0">
        <cx:catScaling gapWidth="0.5"/>
        <cx:tickLabels/>
      </cx:axis>
      <cx:axis id="1">
        <cx:valScaling/>
        <cx:majorGridlines/>
        <cx:tickLabels/>
      </cx:axis>
    </cx:plotArea>
    <cx:legend pos="t" align="ctr" overlay="0">
      <cx:spPr>
        <a:solidFill>
          <a:schemeClr val="lt1"/>
        </a:solidFill>
        <a:ln w="12700" cap="flat" cmpd="sng" algn="ctr">
          <a:solidFill>
            <a:schemeClr val="dk1"/>
          </a:solidFill>
          <a:prstDash val="solid"/>
          <a:miter lim="800000"/>
        </a:ln>
        <a:effectLst/>
      </cx:spPr>
    </cx:legend>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Leaf 1</cx:pt>
          <cx:pt idx="1">Leaf 2</cx:pt>
          <cx:pt idx="2">Leaf 3</cx:pt>
          <cx:pt idx="3">Leaf 4</cx:pt>
          <cx:pt idx="4">Leaf 5</cx:pt>
          <cx:pt idx="7">Leaf 8</cx:pt>
          <cx:pt idx="9">Leaf 10</cx:pt>
          <cx:pt idx="10">Leaf 11</cx:pt>
          <cx:pt idx="11">Leaf 12</cx:pt>
          <cx:pt idx="12">Leaf 13</cx:pt>
          <cx:pt idx="13">Leaf 14</cx:pt>
          <cx:pt idx="14">Leaf 15</cx:pt>
        </cx:lvl>
        <cx:lvl ptCount="16">
          <cx:pt idx="0">Stem 1</cx:pt>
          <cx:pt idx="1">Stem 1</cx:pt>
          <cx:pt idx="2">Stem 1</cx:pt>
          <cx:pt idx="3">Stem 2</cx:pt>
          <cx:pt idx="4">Stem 2</cx:pt>
          <cx:pt idx="5">Leaf 6</cx:pt>
          <cx:pt idx="6">Leaf 7</cx:pt>
          <cx:pt idx="7">Stem 3</cx:pt>
          <cx:pt idx="8">Leaf 9</cx:pt>
          <cx:pt idx="9">Stem 4</cx:pt>
          <cx:pt idx="10">Stem 4</cx:pt>
          <cx:pt idx="11">Stem 5</cx:pt>
          <cx:pt idx="12">Stem 5</cx:pt>
          <cx:pt idx="13">Stem 6</cx:pt>
          <cx:pt idx="14">Stem 6</cx:pt>
          <cx:pt idx="15">Leaf 16</cx:pt>
        </cx:lvl>
        <cx:lvl ptCount="16">
          <cx:pt idx="0">Branch 1</cx:pt>
          <cx:pt idx="1">Branch 1</cx:pt>
          <cx:pt idx="2">Branch 1</cx:pt>
          <cx:pt idx="3">Branch 1</cx:pt>
          <cx:pt idx="4">Branch 1</cx:pt>
          <cx:pt idx="5">Branch 1</cx:pt>
          <cx:pt idx="6">Branch 1</cx:pt>
          <cx:pt idx="7">Branch 2</cx:pt>
          <cx:pt idx="8">Branch 2</cx:pt>
          <cx:pt idx="9">Branch 2</cx:pt>
          <cx:pt idx="10">Branch 2</cx:pt>
          <cx:pt idx="11">Branch 3</cx:pt>
          <cx:pt idx="12">Branch 3</cx:pt>
          <cx:pt idx="13">Branch 3</cx:pt>
          <cx:pt idx="14">Branch 3</cx:pt>
          <cx:pt idx="15">Branch 3</cx:pt>
        </cx:lvl>
      </cx:strDim>
      <cx:numDim type="size">
        <cx:f>Sheet1!$D$2:$D$17</cx:f>
        <cx:lvl ptCount="16" formatCode="General">
          <cx:pt idx="0">22</cx:pt>
          <cx:pt idx="1">12</cx:pt>
          <cx:pt idx="2">18</cx:pt>
          <cx:pt idx="3">87</cx:pt>
          <cx:pt idx="4">88</cx:pt>
          <cx:pt idx="5">17</cx:pt>
          <cx:pt idx="6">14</cx:pt>
          <cx:pt idx="7">25</cx:pt>
          <cx:pt idx="8">16</cx:pt>
          <cx:pt idx="9">24</cx:pt>
          <cx:pt idx="10">89</cx:pt>
          <cx:pt idx="11">16</cx:pt>
          <cx:pt idx="12">19</cx:pt>
          <cx:pt idx="13">86</cx:pt>
          <cx:pt idx="14">23</cx:pt>
          <cx:pt idx="15">21</cx:pt>
        </cx:lvl>
      </cx:numDim>
    </cx:data>
  </cx:chartData>
  <cx:chart>
    <cx:title pos="t" align="ctr" overlay="0"/>
    <cx:plotArea>
      <cx:plotAreaRegion>
        <cx:series layoutId="sunburst" uniqueId="{C06A1E01-1713-40FC-82ED-B4F49A659AEC}">
          <cx:tx>
            <cx:txData>
              <cx:f>Sheet1!$D$1</cx:f>
              <cx:v>Series1</cx:v>
            </cx:txData>
          </cx:tx>
          <cx:dataPt idx="0">
            <cx:spPr>
              <a:solidFill>
                <a:srgbClr val="000000">
                  <a:lumMod val="75000"/>
                  <a:lumOff val="25000"/>
                </a:srgbClr>
              </a:solidFill>
            </cx:spPr>
          </cx:dataPt>
          <cx:dataPt idx="10">
            <cx:spPr>
              <a:solidFill>
                <a:srgbClr val="00A082"/>
              </a:solidFill>
            </cx:spPr>
          </cx:dataPt>
          <cx:dataPt idx="17">
            <cx:spPr>
              <a:solidFill>
                <a:srgbClr val="000000"/>
              </a:solidFill>
            </cx:spPr>
          </cx:dataPt>
          <cx:dataLabels>
            <cx:visibility seriesName="0" categoryName="1" value="0"/>
          </cx:dataLabels>
          <cx:dataId val="0"/>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9">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ln>
        <a:solidFill>
          <a:schemeClr val="ph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72">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1197"/>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50000"/>
        <a:lumOff val="50000"/>
      </a:schemeClr>
    </cs:fontRef>
    <cs:defRPr sz="1197"/>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62"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72">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87">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F1CD92-DA11-42CA-9E28-F57FD4F371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39021B-388A-439D-95EA-A0D865B849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8931A6-F961-4C57-927C-406CB9CDDA2A}" type="datetimeFigureOut">
              <a:rPr lang="en-US" smtClean="0"/>
              <a:t>12/5/23</a:t>
            </a:fld>
            <a:endParaRPr lang="en-US"/>
          </a:p>
        </p:txBody>
      </p:sp>
      <p:sp>
        <p:nvSpPr>
          <p:cNvPr id="4" name="Footer Placeholder 3">
            <a:extLst>
              <a:ext uri="{FF2B5EF4-FFF2-40B4-BE49-F238E27FC236}">
                <a16:creationId xmlns:a16="http://schemas.microsoft.com/office/drawing/2014/main" id="{B6237265-C715-4164-8B30-E32A9AE553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152FC6-64DD-41BE-A95D-2E3785E1B9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845297-E8C3-4A56-9516-E18309FF2736}" type="slidenum">
              <a:rPr lang="en-US" smtClean="0"/>
              <a:t>‹#›</a:t>
            </a:fld>
            <a:endParaRPr lang="en-US"/>
          </a:p>
        </p:txBody>
      </p:sp>
    </p:spTree>
    <p:extLst>
      <p:ext uri="{BB962C8B-B14F-4D97-AF65-F5344CB8AC3E}">
        <p14:creationId xmlns:p14="http://schemas.microsoft.com/office/powerpoint/2010/main" val="59472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10FA5-98E6-FB4E-97B6-D4EB979E8963}"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2E1E8-19DD-9846-964E-7494B0E7F513}" type="slidenum">
              <a:rPr lang="en-US" smtClean="0"/>
              <a:t>‹#›</a:t>
            </a:fld>
            <a:endParaRPr lang="en-US"/>
          </a:p>
        </p:txBody>
      </p:sp>
    </p:spTree>
    <p:extLst>
      <p:ext uri="{BB962C8B-B14F-4D97-AF65-F5344CB8AC3E}">
        <p14:creationId xmlns:p14="http://schemas.microsoft.com/office/powerpoint/2010/main" val="11614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Full 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D3EA5E7-7D05-4222-ACF8-6CDFB03B48D6}"/>
              </a:ext>
            </a:extLst>
          </p:cNvPr>
          <p:cNvGrpSpPr/>
          <p:nvPr userDrawn="1"/>
        </p:nvGrpSpPr>
        <p:grpSpPr>
          <a:xfrm>
            <a:off x="11808932" y="6477097"/>
            <a:ext cx="231532" cy="231532"/>
            <a:chOff x="11275488" y="5797834"/>
            <a:chExt cx="353804" cy="353804"/>
          </a:xfrm>
        </p:grpSpPr>
        <p:sp>
          <p:nvSpPr>
            <p:cNvPr id="6" name="Oval 5">
              <a:hlinkClick r:id="" action="ppaction://hlinkshowjump?jump=nextslide"/>
              <a:extLst>
                <a:ext uri="{FF2B5EF4-FFF2-40B4-BE49-F238E27FC236}">
                  <a16:creationId xmlns:a16="http://schemas.microsoft.com/office/drawing/2014/main" id="{22AB1A8F-A688-4E11-B0D4-D3A5E89C55F5}"/>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evron 32">
              <a:hlinkClick r:id="" action="ppaction://hlinkshowjump?jump=nextslide" tooltip="Next Slide"/>
              <a:extLst>
                <a:ext uri="{FF2B5EF4-FFF2-40B4-BE49-F238E27FC236}">
                  <a16:creationId xmlns:a16="http://schemas.microsoft.com/office/drawing/2014/main" id="{96C1C273-F4D0-4E92-94AC-6B2805952E88}"/>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7">
            <a:extLst>
              <a:ext uri="{FF2B5EF4-FFF2-40B4-BE49-F238E27FC236}">
                <a16:creationId xmlns:a16="http://schemas.microsoft.com/office/drawing/2014/main" id="{415D64F4-5590-456D-ACF3-AF2B34E1C579}"/>
              </a:ext>
            </a:extLst>
          </p:cNvPr>
          <p:cNvGrpSpPr/>
          <p:nvPr userDrawn="1"/>
        </p:nvGrpSpPr>
        <p:grpSpPr>
          <a:xfrm>
            <a:off x="11543208" y="6477097"/>
            <a:ext cx="231532" cy="231532"/>
            <a:chOff x="11275488" y="5797834"/>
            <a:chExt cx="353804" cy="353804"/>
          </a:xfrm>
        </p:grpSpPr>
        <p:sp>
          <p:nvSpPr>
            <p:cNvPr id="9" name="Oval 8">
              <a:hlinkClick r:id="" action="ppaction://hlinkshowjump?jump=nextslide"/>
              <a:extLst>
                <a:ext uri="{FF2B5EF4-FFF2-40B4-BE49-F238E27FC236}">
                  <a16:creationId xmlns:a16="http://schemas.microsoft.com/office/drawing/2014/main" id="{C8108911-E34C-49EC-9664-CF10AC8B9170}"/>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evron 15">
              <a:hlinkClick r:id="" action="ppaction://hlinkshowjump?jump=nextslide" tooltip="Next Slide"/>
              <a:extLst>
                <a:ext uri="{FF2B5EF4-FFF2-40B4-BE49-F238E27FC236}">
                  <a16:creationId xmlns:a16="http://schemas.microsoft.com/office/drawing/2014/main" id="{25948503-9E76-4462-937D-A23BE740B227}"/>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itle Placeholder 1">
            <a:extLst>
              <a:ext uri="{FF2B5EF4-FFF2-40B4-BE49-F238E27FC236}">
                <a16:creationId xmlns:a16="http://schemas.microsoft.com/office/drawing/2014/main" id="{1FFCDE95-CD74-452F-ABAC-15729438B1CF}"/>
              </a:ext>
            </a:extLst>
          </p:cNvPr>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sz="2600" b="0">
                <a:latin typeface="+mn-lt"/>
              </a:defRPr>
            </a:lvl1pPr>
          </a:lstStyle>
          <a:p>
            <a:r>
              <a:rPr lang="en-US" dirty="0"/>
              <a:t>Your Heading: Text Goes Here</a:t>
            </a:r>
          </a:p>
        </p:txBody>
      </p:sp>
    </p:spTree>
    <p:extLst>
      <p:ext uri="{BB962C8B-B14F-4D97-AF65-F5344CB8AC3E}">
        <p14:creationId xmlns:p14="http://schemas.microsoft.com/office/powerpoint/2010/main" val="3850057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8_Title 1">
    <p:spTree>
      <p:nvGrpSpPr>
        <p:cNvPr id="1" name=""/>
        <p:cNvGrpSpPr/>
        <p:nvPr/>
      </p:nvGrpSpPr>
      <p:grpSpPr>
        <a:xfrm>
          <a:off x="0" y="0"/>
          <a:ext cx="0" cy="0"/>
          <a:chOff x="0" y="0"/>
          <a:chExt cx="0" cy="0"/>
        </a:xfrm>
      </p:grpSpPr>
      <p:sp>
        <p:nvSpPr>
          <p:cNvPr id="5" name="Text Placeholder 42">
            <a:extLst>
              <a:ext uri="{FF2B5EF4-FFF2-40B4-BE49-F238E27FC236}">
                <a16:creationId xmlns:a16="http://schemas.microsoft.com/office/drawing/2014/main" id="{27B08FC1-07EC-4EC7-A784-399A4D613C37}"/>
              </a:ext>
            </a:extLst>
          </p:cNvPr>
          <p:cNvSpPr>
            <a:spLocks noGrp="1"/>
          </p:cNvSpPr>
          <p:nvPr>
            <p:ph type="body" sz="quarter" idx="10" hasCustomPrompt="1"/>
          </p:nvPr>
        </p:nvSpPr>
        <p:spPr>
          <a:xfrm>
            <a:off x="8440087" y="6490940"/>
            <a:ext cx="2998268" cy="203846"/>
          </a:xfrm>
        </p:spPr>
        <p:txBody>
          <a:bodyPr>
            <a:noAutofit/>
          </a:bodyPr>
          <a:lstStyle>
            <a:lvl1pPr marL="0" indent="0" algn="r">
              <a:buNone/>
              <a:defRPr sz="900" b="0" i="0">
                <a:solidFill>
                  <a:schemeClr val="tx2"/>
                </a:solidFill>
                <a:latin typeface="Lato" panose="020F0502020204030203" pitchFamily="34" charset="0"/>
                <a:ea typeface="Lato" panose="020F0502020204030203" pitchFamily="34" charset="0"/>
                <a:cs typeface="Lato" panose="020F0502020204030203" pitchFamily="3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r>
              <a:rPr lang="en-US" dirty="0"/>
              <a:t>Here is your custom footer, this is master style</a:t>
            </a:r>
          </a:p>
        </p:txBody>
      </p:sp>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6" name="Picture Placeholder 19">
            <a:extLst>
              <a:ext uri="{FF2B5EF4-FFF2-40B4-BE49-F238E27FC236}">
                <a16:creationId xmlns:a16="http://schemas.microsoft.com/office/drawing/2014/main" id="{E367036E-0AB3-45CB-9C23-EE07234908BA}"/>
              </a:ext>
            </a:extLst>
          </p:cNvPr>
          <p:cNvSpPr>
            <a:spLocks noGrp="1"/>
          </p:cNvSpPr>
          <p:nvPr>
            <p:ph type="pic" sz="quarter" idx="14"/>
          </p:nvPr>
        </p:nvSpPr>
        <p:spPr>
          <a:xfrm>
            <a:off x="0" y="2019188"/>
            <a:ext cx="5861950" cy="3366628"/>
          </a:xfrm>
          <a:custGeom>
            <a:avLst/>
            <a:gdLst>
              <a:gd name="connsiteX0" fmla="*/ 0 w 5016500"/>
              <a:gd name="connsiteY0" fmla="*/ 0 h 5016500"/>
              <a:gd name="connsiteX1" fmla="*/ 5016500 w 5016500"/>
              <a:gd name="connsiteY1" fmla="*/ 0 h 5016500"/>
              <a:gd name="connsiteX2" fmla="*/ 5016500 w 5016500"/>
              <a:gd name="connsiteY2" fmla="*/ 5016500 h 5016500"/>
              <a:gd name="connsiteX3" fmla="*/ 0 w 5016500"/>
              <a:gd name="connsiteY3" fmla="*/ 5016500 h 5016500"/>
            </a:gdLst>
            <a:ahLst/>
            <a:cxnLst>
              <a:cxn ang="0">
                <a:pos x="connsiteX0" y="connsiteY0"/>
              </a:cxn>
              <a:cxn ang="0">
                <a:pos x="connsiteX1" y="connsiteY1"/>
              </a:cxn>
              <a:cxn ang="0">
                <a:pos x="connsiteX2" y="connsiteY2"/>
              </a:cxn>
              <a:cxn ang="0">
                <a:pos x="connsiteX3" y="connsiteY3"/>
              </a:cxn>
            </a:cxnLst>
            <a:rect l="l" t="t" r="r" b="b"/>
            <a:pathLst>
              <a:path w="5016500" h="5016500">
                <a:moveTo>
                  <a:pt x="0" y="0"/>
                </a:moveTo>
                <a:lnTo>
                  <a:pt x="5016500" y="0"/>
                </a:lnTo>
                <a:lnTo>
                  <a:pt x="5016500" y="5016500"/>
                </a:lnTo>
                <a:lnTo>
                  <a:pt x="0" y="5016500"/>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5457218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1_Title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3" name="Picture Placeholder 12">
            <a:extLst>
              <a:ext uri="{FF2B5EF4-FFF2-40B4-BE49-F238E27FC236}">
                <a16:creationId xmlns:a16="http://schemas.microsoft.com/office/drawing/2014/main" id="{21EDB994-C36E-44A3-8A77-E3BDCF7B3515}"/>
              </a:ext>
            </a:extLst>
          </p:cNvPr>
          <p:cNvSpPr>
            <a:spLocks noGrp="1"/>
          </p:cNvSpPr>
          <p:nvPr>
            <p:ph type="pic" sz="quarter" idx="14"/>
          </p:nvPr>
        </p:nvSpPr>
        <p:spPr>
          <a:xfrm>
            <a:off x="0" y="2419351"/>
            <a:ext cx="4759516" cy="4438650"/>
          </a:xfrm>
          <a:custGeom>
            <a:avLst/>
            <a:gdLst>
              <a:gd name="connsiteX0" fmla="*/ 1423407 w 4759516"/>
              <a:gd name="connsiteY0" fmla="*/ 0 h 4438650"/>
              <a:gd name="connsiteX1" fmla="*/ 4759516 w 4759516"/>
              <a:gd name="connsiteY1" fmla="*/ 3560415 h 4438650"/>
              <a:gd name="connsiteX2" fmla="*/ 4659433 w 4759516"/>
              <a:gd name="connsiteY2" fmla="*/ 4438650 h 4438650"/>
              <a:gd name="connsiteX3" fmla="*/ 0 w 4759516"/>
              <a:gd name="connsiteY3" fmla="*/ 4438650 h 4438650"/>
              <a:gd name="connsiteX4" fmla="*/ 0 w 4759516"/>
              <a:gd name="connsiteY4" fmla="*/ 338240 h 4438650"/>
              <a:gd name="connsiteX5" fmla="*/ 1423407 w 4759516"/>
              <a:gd name="connsiteY5" fmla="*/ 0 h 443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9516" h="4438650">
                <a:moveTo>
                  <a:pt x="1423407" y="0"/>
                </a:moveTo>
                <a:cubicBezTo>
                  <a:pt x="3263827" y="0"/>
                  <a:pt x="4759516" y="1596253"/>
                  <a:pt x="4759516" y="3560415"/>
                </a:cubicBezTo>
                <a:cubicBezTo>
                  <a:pt x="4759516" y="3863050"/>
                  <a:pt x="4726155" y="4159751"/>
                  <a:pt x="4659433" y="4438650"/>
                </a:cubicBezTo>
                <a:cubicBezTo>
                  <a:pt x="4659433" y="4438650"/>
                  <a:pt x="4659433" y="4438650"/>
                  <a:pt x="0" y="4438650"/>
                </a:cubicBezTo>
                <a:cubicBezTo>
                  <a:pt x="0" y="4438650"/>
                  <a:pt x="0" y="4438650"/>
                  <a:pt x="0" y="338240"/>
                </a:cubicBezTo>
                <a:cubicBezTo>
                  <a:pt x="433694" y="124615"/>
                  <a:pt x="911870" y="0"/>
                  <a:pt x="1423407"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42335116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3_Title 1">
    <p:spTree>
      <p:nvGrpSpPr>
        <p:cNvPr id="1" name=""/>
        <p:cNvGrpSpPr/>
        <p:nvPr/>
      </p:nvGrpSpPr>
      <p:grpSpPr>
        <a:xfrm>
          <a:off x="0" y="0"/>
          <a:ext cx="0" cy="0"/>
          <a:chOff x="0" y="0"/>
          <a:chExt cx="0" cy="0"/>
        </a:xfrm>
      </p:grpSpPr>
      <p:sp>
        <p:nvSpPr>
          <p:cNvPr id="5" name="Text Placeholder 42">
            <a:extLst>
              <a:ext uri="{FF2B5EF4-FFF2-40B4-BE49-F238E27FC236}">
                <a16:creationId xmlns:a16="http://schemas.microsoft.com/office/drawing/2014/main" id="{27B08FC1-07EC-4EC7-A784-399A4D613C37}"/>
              </a:ext>
            </a:extLst>
          </p:cNvPr>
          <p:cNvSpPr>
            <a:spLocks noGrp="1"/>
          </p:cNvSpPr>
          <p:nvPr>
            <p:ph type="body" sz="quarter" idx="10" hasCustomPrompt="1"/>
          </p:nvPr>
        </p:nvSpPr>
        <p:spPr>
          <a:xfrm>
            <a:off x="8440087" y="6490940"/>
            <a:ext cx="2998268" cy="203846"/>
          </a:xfrm>
        </p:spPr>
        <p:txBody>
          <a:bodyPr>
            <a:noAutofit/>
          </a:bodyPr>
          <a:lstStyle>
            <a:lvl1pPr marL="0" indent="0" algn="r">
              <a:buNone/>
              <a:defRPr sz="900" b="0" i="0">
                <a:solidFill>
                  <a:schemeClr val="tx2"/>
                </a:solidFill>
                <a:latin typeface="Lato" panose="020F0502020204030203" pitchFamily="34" charset="0"/>
                <a:ea typeface="Lato" panose="020F0502020204030203" pitchFamily="34" charset="0"/>
                <a:cs typeface="Lato" panose="020F0502020204030203" pitchFamily="3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r>
              <a:rPr lang="en-US" dirty="0"/>
              <a:t>Here is your custom footer, this is master style</a:t>
            </a:r>
          </a:p>
        </p:txBody>
      </p:sp>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3" name="Picture Placeholder 12">
            <a:extLst>
              <a:ext uri="{FF2B5EF4-FFF2-40B4-BE49-F238E27FC236}">
                <a16:creationId xmlns:a16="http://schemas.microsoft.com/office/drawing/2014/main" id="{4340ADFD-23CE-400B-9BAE-A554CE131918}"/>
              </a:ext>
            </a:extLst>
          </p:cNvPr>
          <p:cNvSpPr>
            <a:spLocks noGrp="1"/>
          </p:cNvSpPr>
          <p:nvPr>
            <p:ph type="pic" sz="quarter" idx="14"/>
          </p:nvPr>
        </p:nvSpPr>
        <p:spPr>
          <a:xfrm>
            <a:off x="0" y="0"/>
            <a:ext cx="8032864" cy="3175000"/>
          </a:xfrm>
          <a:custGeom>
            <a:avLst/>
            <a:gdLst>
              <a:gd name="connsiteX0" fmla="*/ 0 w 8032864"/>
              <a:gd name="connsiteY0" fmla="*/ 0 h 3175000"/>
              <a:gd name="connsiteX1" fmla="*/ 8032864 w 8032864"/>
              <a:gd name="connsiteY1" fmla="*/ 0 h 3175000"/>
              <a:gd name="connsiteX2" fmla="*/ 4016432 w 8032864"/>
              <a:gd name="connsiteY2" fmla="*/ 3175000 h 3175000"/>
              <a:gd name="connsiteX3" fmla="*/ 0 w 8032864"/>
              <a:gd name="connsiteY3" fmla="*/ 0 h 3175000"/>
            </a:gdLst>
            <a:ahLst/>
            <a:cxnLst>
              <a:cxn ang="0">
                <a:pos x="connsiteX0" y="connsiteY0"/>
              </a:cxn>
              <a:cxn ang="0">
                <a:pos x="connsiteX1" y="connsiteY1"/>
              </a:cxn>
              <a:cxn ang="0">
                <a:pos x="connsiteX2" y="connsiteY2"/>
              </a:cxn>
              <a:cxn ang="0">
                <a:pos x="connsiteX3" y="connsiteY3"/>
              </a:cxn>
            </a:cxnLst>
            <a:rect l="l" t="t" r="r" b="b"/>
            <a:pathLst>
              <a:path w="8032864" h="3175000">
                <a:moveTo>
                  <a:pt x="0" y="0"/>
                </a:moveTo>
                <a:cubicBezTo>
                  <a:pt x="0" y="0"/>
                  <a:pt x="0" y="0"/>
                  <a:pt x="8032864" y="0"/>
                </a:cubicBezTo>
                <a:cubicBezTo>
                  <a:pt x="7507298" y="1836287"/>
                  <a:pt x="5908470" y="3175000"/>
                  <a:pt x="4016432" y="3175000"/>
                </a:cubicBezTo>
                <a:cubicBezTo>
                  <a:pt x="2124394" y="3175000"/>
                  <a:pt x="525566" y="1836287"/>
                  <a:pt x="0"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10220772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4_Title 1">
    <p:spTree>
      <p:nvGrpSpPr>
        <p:cNvPr id="1" name=""/>
        <p:cNvGrpSpPr/>
        <p:nvPr/>
      </p:nvGrpSpPr>
      <p:grpSpPr>
        <a:xfrm>
          <a:off x="0" y="0"/>
          <a:ext cx="0" cy="0"/>
          <a:chOff x="0" y="0"/>
          <a:chExt cx="0" cy="0"/>
        </a:xfrm>
      </p:grpSpPr>
      <p:sp>
        <p:nvSpPr>
          <p:cNvPr id="5" name="Text Placeholder 42">
            <a:extLst>
              <a:ext uri="{FF2B5EF4-FFF2-40B4-BE49-F238E27FC236}">
                <a16:creationId xmlns:a16="http://schemas.microsoft.com/office/drawing/2014/main" id="{27B08FC1-07EC-4EC7-A784-399A4D613C37}"/>
              </a:ext>
            </a:extLst>
          </p:cNvPr>
          <p:cNvSpPr>
            <a:spLocks noGrp="1"/>
          </p:cNvSpPr>
          <p:nvPr>
            <p:ph type="body" sz="quarter" idx="10" hasCustomPrompt="1"/>
          </p:nvPr>
        </p:nvSpPr>
        <p:spPr>
          <a:xfrm>
            <a:off x="8440087" y="6490940"/>
            <a:ext cx="2998268" cy="203846"/>
          </a:xfrm>
        </p:spPr>
        <p:txBody>
          <a:bodyPr>
            <a:noAutofit/>
          </a:bodyPr>
          <a:lstStyle>
            <a:lvl1pPr marL="0" indent="0" algn="r">
              <a:buNone/>
              <a:defRPr sz="900" b="0" i="0">
                <a:solidFill>
                  <a:schemeClr val="tx2"/>
                </a:solidFill>
                <a:latin typeface="Lato" panose="020F0502020204030203" pitchFamily="34" charset="0"/>
                <a:ea typeface="Lato" panose="020F0502020204030203" pitchFamily="34" charset="0"/>
                <a:cs typeface="Lato" panose="020F0502020204030203" pitchFamily="3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r>
              <a:rPr lang="en-US" dirty="0"/>
              <a:t>Here is your custom footer, this is master style</a:t>
            </a:r>
          </a:p>
        </p:txBody>
      </p:sp>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4" name="Picture Placeholder 13">
            <a:extLst>
              <a:ext uri="{FF2B5EF4-FFF2-40B4-BE49-F238E27FC236}">
                <a16:creationId xmlns:a16="http://schemas.microsoft.com/office/drawing/2014/main" id="{87E853E5-13E1-4D15-9C55-5821A887BD7D}"/>
              </a:ext>
            </a:extLst>
          </p:cNvPr>
          <p:cNvSpPr>
            <a:spLocks noGrp="1"/>
          </p:cNvSpPr>
          <p:nvPr>
            <p:ph type="pic" sz="quarter" idx="14"/>
          </p:nvPr>
        </p:nvSpPr>
        <p:spPr>
          <a:xfrm>
            <a:off x="1162" y="0"/>
            <a:ext cx="5311067" cy="6858000"/>
          </a:xfrm>
          <a:custGeom>
            <a:avLst/>
            <a:gdLst>
              <a:gd name="connsiteX0" fmla="*/ 0 w 5311067"/>
              <a:gd name="connsiteY0" fmla="*/ 0 h 6858000"/>
              <a:gd name="connsiteX1" fmla="*/ 974 w 5311067"/>
              <a:gd name="connsiteY1" fmla="*/ 0 h 6858000"/>
              <a:gd name="connsiteX2" fmla="*/ 7793 w 5311067"/>
              <a:gd name="connsiteY2" fmla="*/ 0 h 6858000"/>
              <a:gd name="connsiteX3" fmla="*/ 26300 w 5311067"/>
              <a:gd name="connsiteY3" fmla="*/ 0 h 6858000"/>
              <a:gd name="connsiteX4" fmla="*/ 62340 w 5311067"/>
              <a:gd name="connsiteY4" fmla="*/ 0 h 6858000"/>
              <a:gd name="connsiteX5" fmla="*/ 121758 w 5311067"/>
              <a:gd name="connsiteY5" fmla="*/ 0 h 6858000"/>
              <a:gd name="connsiteX6" fmla="*/ 210399 w 5311067"/>
              <a:gd name="connsiteY6" fmla="*/ 0 h 6858000"/>
              <a:gd name="connsiteX7" fmla="*/ 267503 w 5311067"/>
              <a:gd name="connsiteY7" fmla="*/ 0 h 6858000"/>
              <a:gd name="connsiteX8" fmla="*/ 334105 w 5311067"/>
              <a:gd name="connsiteY8" fmla="*/ 0 h 6858000"/>
              <a:gd name="connsiteX9" fmla="*/ 410935 w 5311067"/>
              <a:gd name="connsiteY9" fmla="*/ 0 h 6858000"/>
              <a:gd name="connsiteX10" fmla="*/ 498722 w 5311067"/>
              <a:gd name="connsiteY10" fmla="*/ 0 h 6858000"/>
              <a:gd name="connsiteX11" fmla="*/ 598199 w 5311067"/>
              <a:gd name="connsiteY11" fmla="*/ 0 h 6858000"/>
              <a:gd name="connsiteX12" fmla="*/ 710095 w 5311067"/>
              <a:gd name="connsiteY12" fmla="*/ 0 h 6858000"/>
              <a:gd name="connsiteX13" fmla="*/ 835141 w 5311067"/>
              <a:gd name="connsiteY13" fmla="*/ 0 h 6858000"/>
              <a:gd name="connsiteX14" fmla="*/ 974067 w 5311067"/>
              <a:gd name="connsiteY14" fmla="*/ 0 h 6858000"/>
              <a:gd name="connsiteX15" fmla="*/ 1127604 w 5311067"/>
              <a:gd name="connsiteY15" fmla="*/ 0 h 6858000"/>
              <a:gd name="connsiteX16" fmla="*/ 1296483 w 5311067"/>
              <a:gd name="connsiteY16" fmla="*/ 0 h 6858000"/>
              <a:gd name="connsiteX17" fmla="*/ 1481434 w 5311067"/>
              <a:gd name="connsiteY17" fmla="*/ 0 h 6858000"/>
              <a:gd name="connsiteX18" fmla="*/ 1683187 w 5311067"/>
              <a:gd name="connsiteY18" fmla="*/ 0 h 6858000"/>
              <a:gd name="connsiteX19" fmla="*/ 1902474 w 5311067"/>
              <a:gd name="connsiteY19" fmla="*/ 0 h 6858000"/>
              <a:gd name="connsiteX20" fmla="*/ 2140025 w 5311067"/>
              <a:gd name="connsiteY20" fmla="*/ 0 h 6858000"/>
              <a:gd name="connsiteX21" fmla="*/ 2396570 w 5311067"/>
              <a:gd name="connsiteY21" fmla="*/ 0 h 6858000"/>
              <a:gd name="connsiteX22" fmla="*/ 2672839 w 5311067"/>
              <a:gd name="connsiteY22" fmla="*/ 0 h 6858000"/>
              <a:gd name="connsiteX23" fmla="*/ 2969564 w 5311067"/>
              <a:gd name="connsiteY23" fmla="*/ 0 h 6858000"/>
              <a:gd name="connsiteX24" fmla="*/ 3287475 w 5311067"/>
              <a:gd name="connsiteY24" fmla="*/ 0 h 6858000"/>
              <a:gd name="connsiteX25" fmla="*/ 3627303 w 5311067"/>
              <a:gd name="connsiteY25" fmla="*/ 0 h 6858000"/>
              <a:gd name="connsiteX26" fmla="*/ 3989777 w 5311067"/>
              <a:gd name="connsiteY26" fmla="*/ 0 h 6858000"/>
              <a:gd name="connsiteX27" fmla="*/ 5311067 w 5311067"/>
              <a:gd name="connsiteY27" fmla="*/ 3429000 h 6858000"/>
              <a:gd name="connsiteX28" fmla="*/ 3989777 w 5311067"/>
              <a:gd name="connsiteY28" fmla="*/ 6858000 h 6858000"/>
              <a:gd name="connsiteX29" fmla="*/ 3988803 w 5311067"/>
              <a:gd name="connsiteY29" fmla="*/ 6858000 h 6858000"/>
              <a:gd name="connsiteX30" fmla="*/ 3981985 w 5311067"/>
              <a:gd name="connsiteY30" fmla="*/ 6858000 h 6858000"/>
              <a:gd name="connsiteX31" fmla="*/ 3963478 w 5311067"/>
              <a:gd name="connsiteY31" fmla="*/ 6858000 h 6858000"/>
              <a:gd name="connsiteX32" fmla="*/ 3927437 w 5311067"/>
              <a:gd name="connsiteY32" fmla="*/ 6858000 h 6858000"/>
              <a:gd name="connsiteX33" fmla="*/ 3868019 w 5311067"/>
              <a:gd name="connsiteY33" fmla="*/ 6858000 h 6858000"/>
              <a:gd name="connsiteX34" fmla="*/ 3779379 w 5311067"/>
              <a:gd name="connsiteY34" fmla="*/ 6858000 h 6858000"/>
              <a:gd name="connsiteX35" fmla="*/ 3722274 w 5311067"/>
              <a:gd name="connsiteY35" fmla="*/ 6858000 h 6858000"/>
              <a:gd name="connsiteX36" fmla="*/ 3655672 w 5311067"/>
              <a:gd name="connsiteY36" fmla="*/ 6858000 h 6858000"/>
              <a:gd name="connsiteX37" fmla="*/ 3578843 w 5311067"/>
              <a:gd name="connsiteY37" fmla="*/ 6858000 h 6858000"/>
              <a:gd name="connsiteX38" fmla="*/ 3491055 w 5311067"/>
              <a:gd name="connsiteY38" fmla="*/ 6858000 h 6858000"/>
              <a:gd name="connsiteX39" fmla="*/ 3391579 w 5311067"/>
              <a:gd name="connsiteY39" fmla="*/ 6858000 h 6858000"/>
              <a:gd name="connsiteX40" fmla="*/ 3279683 w 5311067"/>
              <a:gd name="connsiteY40" fmla="*/ 6858000 h 6858000"/>
              <a:gd name="connsiteX41" fmla="*/ 3154637 w 5311067"/>
              <a:gd name="connsiteY41" fmla="*/ 6858000 h 6858000"/>
              <a:gd name="connsiteX42" fmla="*/ 3015711 w 5311067"/>
              <a:gd name="connsiteY42" fmla="*/ 6858000 h 6858000"/>
              <a:gd name="connsiteX43" fmla="*/ 2862173 w 5311067"/>
              <a:gd name="connsiteY43" fmla="*/ 6858000 h 6858000"/>
              <a:gd name="connsiteX44" fmla="*/ 2693295 w 5311067"/>
              <a:gd name="connsiteY44" fmla="*/ 6858000 h 6858000"/>
              <a:gd name="connsiteX45" fmla="*/ 2508344 w 5311067"/>
              <a:gd name="connsiteY45" fmla="*/ 6858000 h 6858000"/>
              <a:gd name="connsiteX46" fmla="*/ 2306590 w 5311067"/>
              <a:gd name="connsiteY46" fmla="*/ 6858000 h 6858000"/>
              <a:gd name="connsiteX47" fmla="*/ 2087303 w 5311067"/>
              <a:gd name="connsiteY47" fmla="*/ 6858000 h 6858000"/>
              <a:gd name="connsiteX48" fmla="*/ 1849753 w 5311067"/>
              <a:gd name="connsiteY48" fmla="*/ 6858000 h 6858000"/>
              <a:gd name="connsiteX49" fmla="*/ 1593208 w 5311067"/>
              <a:gd name="connsiteY49" fmla="*/ 6858000 h 6858000"/>
              <a:gd name="connsiteX50" fmla="*/ 1316938 w 5311067"/>
              <a:gd name="connsiteY50" fmla="*/ 6858000 h 6858000"/>
              <a:gd name="connsiteX51" fmla="*/ 1020213 w 5311067"/>
              <a:gd name="connsiteY51" fmla="*/ 6858000 h 6858000"/>
              <a:gd name="connsiteX52" fmla="*/ 702302 w 5311067"/>
              <a:gd name="connsiteY52" fmla="*/ 6858000 h 6858000"/>
              <a:gd name="connsiteX53" fmla="*/ 362475 w 5311067"/>
              <a:gd name="connsiteY53" fmla="*/ 6858000 h 6858000"/>
              <a:gd name="connsiteX54" fmla="*/ 0 w 5311067"/>
              <a:gd name="connsiteY54" fmla="*/ 6858000 h 6858000"/>
              <a:gd name="connsiteX55" fmla="*/ 0 w 5311067"/>
              <a:gd name="connsiteY55" fmla="*/ 2772760 h 6858000"/>
              <a:gd name="connsiteX56" fmla="*/ 0 w 5311067"/>
              <a:gd name="connsiteY5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311067" h="6858000">
                <a:moveTo>
                  <a:pt x="0" y="0"/>
                </a:moveTo>
                <a:lnTo>
                  <a:pt x="974" y="0"/>
                </a:lnTo>
                <a:lnTo>
                  <a:pt x="7793" y="0"/>
                </a:lnTo>
                <a:lnTo>
                  <a:pt x="26300" y="0"/>
                </a:lnTo>
                <a:lnTo>
                  <a:pt x="62340" y="0"/>
                </a:lnTo>
                <a:lnTo>
                  <a:pt x="121758" y="0"/>
                </a:lnTo>
                <a:lnTo>
                  <a:pt x="210399" y="0"/>
                </a:lnTo>
                <a:lnTo>
                  <a:pt x="267503" y="0"/>
                </a:lnTo>
                <a:lnTo>
                  <a:pt x="334105" y="0"/>
                </a:lnTo>
                <a:lnTo>
                  <a:pt x="410935" y="0"/>
                </a:lnTo>
                <a:lnTo>
                  <a:pt x="498722" y="0"/>
                </a:lnTo>
                <a:lnTo>
                  <a:pt x="598199" y="0"/>
                </a:lnTo>
                <a:lnTo>
                  <a:pt x="710095" y="0"/>
                </a:lnTo>
                <a:lnTo>
                  <a:pt x="835141" y="0"/>
                </a:lnTo>
                <a:lnTo>
                  <a:pt x="974067" y="0"/>
                </a:lnTo>
                <a:lnTo>
                  <a:pt x="1127604" y="0"/>
                </a:lnTo>
                <a:lnTo>
                  <a:pt x="1296483" y="0"/>
                </a:lnTo>
                <a:lnTo>
                  <a:pt x="1481434" y="0"/>
                </a:lnTo>
                <a:lnTo>
                  <a:pt x="1683187" y="0"/>
                </a:lnTo>
                <a:lnTo>
                  <a:pt x="1902474" y="0"/>
                </a:lnTo>
                <a:lnTo>
                  <a:pt x="2140025" y="0"/>
                </a:lnTo>
                <a:lnTo>
                  <a:pt x="2396570" y="0"/>
                </a:lnTo>
                <a:lnTo>
                  <a:pt x="2672839" y="0"/>
                </a:lnTo>
                <a:lnTo>
                  <a:pt x="2969564" y="0"/>
                </a:lnTo>
                <a:lnTo>
                  <a:pt x="3287475" y="0"/>
                </a:lnTo>
                <a:lnTo>
                  <a:pt x="3627303" y="0"/>
                </a:lnTo>
                <a:lnTo>
                  <a:pt x="3989777" y="0"/>
                </a:lnTo>
                <a:cubicBezTo>
                  <a:pt x="4818822" y="940019"/>
                  <a:pt x="5311067" y="2134257"/>
                  <a:pt x="5311067" y="3429000"/>
                </a:cubicBezTo>
                <a:cubicBezTo>
                  <a:pt x="5311067" y="4723743"/>
                  <a:pt x="4818822" y="5917981"/>
                  <a:pt x="3989777" y="6858000"/>
                </a:cubicBezTo>
                <a:lnTo>
                  <a:pt x="3988803" y="6858000"/>
                </a:lnTo>
                <a:lnTo>
                  <a:pt x="3981985" y="6858000"/>
                </a:lnTo>
                <a:lnTo>
                  <a:pt x="3963478" y="6858000"/>
                </a:lnTo>
                <a:lnTo>
                  <a:pt x="3927437" y="6858000"/>
                </a:lnTo>
                <a:lnTo>
                  <a:pt x="3868019" y="6858000"/>
                </a:lnTo>
                <a:lnTo>
                  <a:pt x="3779379" y="6858000"/>
                </a:lnTo>
                <a:lnTo>
                  <a:pt x="3722274" y="6858000"/>
                </a:lnTo>
                <a:lnTo>
                  <a:pt x="3655672" y="6858000"/>
                </a:lnTo>
                <a:lnTo>
                  <a:pt x="3578843" y="6858000"/>
                </a:lnTo>
                <a:lnTo>
                  <a:pt x="3491055" y="6858000"/>
                </a:lnTo>
                <a:lnTo>
                  <a:pt x="3391579" y="6858000"/>
                </a:lnTo>
                <a:lnTo>
                  <a:pt x="3279683" y="6858000"/>
                </a:lnTo>
                <a:lnTo>
                  <a:pt x="3154637" y="6858000"/>
                </a:lnTo>
                <a:lnTo>
                  <a:pt x="3015711" y="6858000"/>
                </a:lnTo>
                <a:lnTo>
                  <a:pt x="2862173" y="6858000"/>
                </a:lnTo>
                <a:lnTo>
                  <a:pt x="2693295" y="6858000"/>
                </a:lnTo>
                <a:lnTo>
                  <a:pt x="2508344" y="6858000"/>
                </a:lnTo>
                <a:lnTo>
                  <a:pt x="2306590" y="6858000"/>
                </a:lnTo>
                <a:lnTo>
                  <a:pt x="2087303" y="6858000"/>
                </a:lnTo>
                <a:lnTo>
                  <a:pt x="1849753" y="6858000"/>
                </a:lnTo>
                <a:lnTo>
                  <a:pt x="1593208" y="6858000"/>
                </a:lnTo>
                <a:lnTo>
                  <a:pt x="1316938" y="6858000"/>
                </a:lnTo>
                <a:lnTo>
                  <a:pt x="1020213" y="6858000"/>
                </a:lnTo>
                <a:lnTo>
                  <a:pt x="702302" y="6858000"/>
                </a:lnTo>
                <a:lnTo>
                  <a:pt x="362475" y="6858000"/>
                </a:lnTo>
                <a:lnTo>
                  <a:pt x="0" y="6858000"/>
                </a:lnTo>
                <a:cubicBezTo>
                  <a:pt x="0" y="6858000"/>
                  <a:pt x="0" y="6858000"/>
                  <a:pt x="0" y="2772760"/>
                </a:cubicBezTo>
                <a:cubicBezTo>
                  <a:pt x="0" y="2772760"/>
                  <a:pt x="0" y="2772760"/>
                  <a:pt x="0"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11377850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8_Title 1">
    <p:spTree>
      <p:nvGrpSpPr>
        <p:cNvPr id="1" name=""/>
        <p:cNvGrpSpPr/>
        <p:nvPr/>
      </p:nvGrpSpPr>
      <p:grpSpPr>
        <a:xfrm>
          <a:off x="0" y="0"/>
          <a:ext cx="0" cy="0"/>
          <a:chOff x="0" y="0"/>
          <a:chExt cx="0" cy="0"/>
        </a:xfrm>
      </p:grpSpPr>
      <p:sp>
        <p:nvSpPr>
          <p:cNvPr id="5" name="Text Placeholder 42">
            <a:extLst>
              <a:ext uri="{FF2B5EF4-FFF2-40B4-BE49-F238E27FC236}">
                <a16:creationId xmlns:a16="http://schemas.microsoft.com/office/drawing/2014/main" id="{27B08FC1-07EC-4EC7-A784-399A4D613C37}"/>
              </a:ext>
            </a:extLst>
          </p:cNvPr>
          <p:cNvSpPr>
            <a:spLocks noGrp="1"/>
          </p:cNvSpPr>
          <p:nvPr>
            <p:ph type="body" sz="quarter" idx="10" hasCustomPrompt="1"/>
          </p:nvPr>
        </p:nvSpPr>
        <p:spPr>
          <a:xfrm>
            <a:off x="8440087" y="6490940"/>
            <a:ext cx="2998268" cy="203846"/>
          </a:xfrm>
        </p:spPr>
        <p:txBody>
          <a:bodyPr>
            <a:noAutofit/>
          </a:bodyPr>
          <a:lstStyle>
            <a:lvl1pPr marL="0" indent="0" algn="r">
              <a:buNone/>
              <a:defRPr sz="900" b="0" i="0">
                <a:solidFill>
                  <a:schemeClr val="tx2"/>
                </a:solidFill>
                <a:latin typeface="Lato" panose="020F0502020204030203" pitchFamily="34" charset="0"/>
                <a:ea typeface="Lato" panose="020F0502020204030203" pitchFamily="34" charset="0"/>
                <a:cs typeface="Lato" panose="020F0502020204030203" pitchFamily="3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r>
              <a:rPr lang="en-US" dirty="0"/>
              <a:t>Here is your custom footer, this is master style</a:t>
            </a:r>
          </a:p>
        </p:txBody>
      </p:sp>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3" name="Picture Placeholder 12">
            <a:extLst>
              <a:ext uri="{FF2B5EF4-FFF2-40B4-BE49-F238E27FC236}">
                <a16:creationId xmlns:a16="http://schemas.microsoft.com/office/drawing/2014/main" id="{455C40C5-A508-4117-BBC0-C5C6406F518E}"/>
              </a:ext>
            </a:extLst>
          </p:cNvPr>
          <p:cNvSpPr>
            <a:spLocks noGrp="1"/>
          </p:cNvSpPr>
          <p:nvPr>
            <p:ph type="pic" sz="quarter" idx="14"/>
          </p:nvPr>
        </p:nvSpPr>
        <p:spPr>
          <a:xfrm>
            <a:off x="6643572" y="1564569"/>
            <a:ext cx="5548429" cy="4721931"/>
          </a:xfrm>
          <a:custGeom>
            <a:avLst/>
            <a:gdLst>
              <a:gd name="connsiteX0" fmla="*/ 0 w 5548429"/>
              <a:gd name="connsiteY0" fmla="*/ 0 h 4721931"/>
              <a:gd name="connsiteX1" fmla="*/ 5548429 w 5548429"/>
              <a:gd name="connsiteY1" fmla="*/ 0 h 4721931"/>
              <a:gd name="connsiteX2" fmla="*/ 5548429 w 5548429"/>
              <a:gd name="connsiteY2" fmla="*/ 4721931 h 4721931"/>
              <a:gd name="connsiteX3" fmla="*/ 0 w 5548429"/>
              <a:gd name="connsiteY3" fmla="*/ 4721931 h 4721931"/>
            </a:gdLst>
            <a:ahLst/>
            <a:cxnLst>
              <a:cxn ang="0">
                <a:pos x="connsiteX0" y="connsiteY0"/>
              </a:cxn>
              <a:cxn ang="0">
                <a:pos x="connsiteX1" y="connsiteY1"/>
              </a:cxn>
              <a:cxn ang="0">
                <a:pos x="connsiteX2" y="connsiteY2"/>
              </a:cxn>
              <a:cxn ang="0">
                <a:pos x="connsiteX3" y="connsiteY3"/>
              </a:cxn>
            </a:cxnLst>
            <a:rect l="l" t="t" r="r" b="b"/>
            <a:pathLst>
              <a:path w="5548429" h="4721931">
                <a:moveTo>
                  <a:pt x="0" y="0"/>
                </a:moveTo>
                <a:lnTo>
                  <a:pt x="5548429" y="0"/>
                </a:lnTo>
                <a:lnTo>
                  <a:pt x="5548429" y="4721931"/>
                </a:lnTo>
                <a:lnTo>
                  <a:pt x="0" y="4721931"/>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31813945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9_Title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4" name="Freeform: Shape 13">
            <a:extLst>
              <a:ext uri="{FF2B5EF4-FFF2-40B4-BE49-F238E27FC236}">
                <a16:creationId xmlns:a16="http://schemas.microsoft.com/office/drawing/2014/main" id="{019738F3-988F-495B-93D6-8E5739AA63B8}"/>
              </a:ext>
            </a:extLst>
          </p:cNvPr>
          <p:cNvSpPr>
            <a:spLocks noGrp="1"/>
          </p:cNvSpPr>
          <p:nvPr>
            <p:ph type="pic" sz="quarter" idx="14"/>
          </p:nvPr>
        </p:nvSpPr>
        <p:spPr>
          <a:xfrm>
            <a:off x="1" y="1618004"/>
            <a:ext cx="12192000" cy="2285337"/>
          </a:xfrm>
          <a:custGeom>
            <a:avLst/>
            <a:gdLst>
              <a:gd name="connsiteX0" fmla="*/ 0 w 12192000"/>
              <a:gd name="connsiteY0" fmla="*/ 0 h 2285337"/>
              <a:gd name="connsiteX1" fmla="*/ 12192000 w 12192000"/>
              <a:gd name="connsiteY1" fmla="*/ 0 h 2285337"/>
              <a:gd name="connsiteX2" fmla="*/ 12192000 w 12192000"/>
              <a:gd name="connsiteY2" fmla="*/ 2285337 h 2285337"/>
              <a:gd name="connsiteX3" fmla="*/ 0 w 12192000"/>
              <a:gd name="connsiteY3" fmla="*/ 2285337 h 2285337"/>
            </a:gdLst>
            <a:ahLst/>
            <a:cxnLst>
              <a:cxn ang="0">
                <a:pos x="connsiteX0" y="connsiteY0"/>
              </a:cxn>
              <a:cxn ang="0">
                <a:pos x="connsiteX1" y="connsiteY1"/>
              </a:cxn>
              <a:cxn ang="0">
                <a:pos x="connsiteX2" y="connsiteY2"/>
              </a:cxn>
              <a:cxn ang="0">
                <a:pos x="connsiteX3" y="connsiteY3"/>
              </a:cxn>
            </a:cxnLst>
            <a:rect l="l" t="t" r="r" b="b"/>
            <a:pathLst>
              <a:path w="12192000" h="2285337">
                <a:moveTo>
                  <a:pt x="0" y="0"/>
                </a:moveTo>
                <a:lnTo>
                  <a:pt x="12192000" y="0"/>
                </a:lnTo>
                <a:lnTo>
                  <a:pt x="12192000" y="2285337"/>
                </a:lnTo>
                <a:lnTo>
                  <a:pt x="0" y="2285337"/>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32231010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_Title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7" name="Freeform: Shape 16">
            <a:extLst>
              <a:ext uri="{FF2B5EF4-FFF2-40B4-BE49-F238E27FC236}">
                <a16:creationId xmlns:a16="http://schemas.microsoft.com/office/drawing/2014/main" id="{D5E08CEB-6CCD-4533-9530-E25CC943F964}"/>
              </a:ext>
            </a:extLst>
          </p:cNvPr>
          <p:cNvSpPr>
            <a:spLocks noGrp="1"/>
          </p:cNvSpPr>
          <p:nvPr>
            <p:ph type="pic" sz="quarter" idx="14"/>
          </p:nvPr>
        </p:nvSpPr>
        <p:spPr>
          <a:xfrm>
            <a:off x="896257" y="2005900"/>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chor="ctr">
            <a:noAutofit/>
          </a:bodyPr>
          <a:lstStyle/>
          <a:p>
            <a:endParaRPr lang="en-US" dirty="0"/>
          </a:p>
        </p:txBody>
      </p:sp>
      <p:sp>
        <p:nvSpPr>
          <p:cNvPr id="25" name="Freeform: Shape 24">
            <a:extLst>
              <a:ext uri="{FF2B5EF4-FFF2-40B4-BE49-F238E27FC236}">
                <a16:creationId xmlns:a16="http://schemas.microsoft.com/office/drawing/2014/main" id="{B6930DDE-5844-4575-AD9A-7A6DE8C22820}"/>
              </a:ext>
            </a:extLst>
          </p:cNvPr>
          <p:cNvSpPr>
            <a:spLocks noGrp="1"/>
          </p:cNvSpPr>
          <p:nvPr>
            <p:ph type="pic" sz="quarter" idx="17"/>
          </p:nvPr>
        </p:nvSpPr>
        <p:spPr>
          <a:xfrm>
            <a:off x="8828315" y="2005900"/>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chor="ctr">
            <a:noAutofit/>
          </a:bodyPr>
          <a:lstStyle/>
          <a:p>
            <a:endParaRPr lang="en-US" dirty="0"/>
          </a:p>
        </p:txBody>
      </p:sp>
      <p:sp>
        <p:nvSpPr>
          <p:cNvPr id="23" name="Freeform: Shape 22">
            <a:extLst>
              <a:ext uri="{FF2B5EF4-FFF2-40B4-BE49-F238E27FC236}">
                <a16:creationId xmlns:a16="http://schemas.microsoft.com/office/drawing/2014/main" id="{2BB5B7CE-3F63-4BB7-8A07-DB0994D2A678}"/>
              </a:ext>
            </a:extLst>
          </p:cNvPr>
          <p:cNvSpPr>
            <a:spLocks noGrp="1"/>
          </p:cNvSpPr>
          <p:nvPr>
            <p:ph type="pic" sz="quarter" idx="16"/>
          </p:nvPr>
        </p:nvSpPr>
        <p:spPr>
          <a:xfrm>
            <a:off x="6184295" y="2005900"/>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chor="ctr">
            <a:noAutofit/>
          </a:bodyPr>
          <a:lstStyle/>
          <a:p>
            <a:endParaRPr lang="en-US" dirty="0"/>
          </a:p>
        </p:txBody>
      </p:sp>
      <p:sp>
        <p:nvSpPr>
          <p:cNvPr id="19" name="Freeform: Shape 18">
            <a:extLst>
              <a:ext uri="{FF2B5EF4-FFF2-40B4-BE49-F238E27FC236}">
                <a16:creationId xmlns:a16="http://schemas.microsoft.com/office/drawing/2014/main" id="{33895757-F4B2-495A-9C2B-440C7848F3CE}"/>
              </a:ext>
            </a:extLst>
          </p:cNvPr>
          <p:cNvSpPr>
            <a:spLocks noGrp="1"/>
          </p:cNvSpPr>
          <p:nvPr>
            <p:ph type="pic" sz="quarter" idx="15"/>
          </p:nvPr>
        </p:nvSpPr>
        <p:spPr>
          <a:xfrm>
            <a:off x="3540276" y="2005900"/>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10700112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1_Title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A997BDE-9BF1-4350-B919-E0881F60D306}"/>
              </a:ext>
            </a:extLst>
          </p:cNvPr>
          <p:cNvSpPr>
            <a:spLocks noGrp="1"/>
          </p:cNvSpPr>
          <p:nvPr>
            <p:ph type="pic" sz="quarter" idx="15"/>
          </p:nvPr>
        </p:nvSpPr>
        <p:spPr>
          <a:xfrm>
            <a:off x="1026921" y="1888729"/>
            <a:ext cx="2815772" cy="4149213"/>
          </a:xfrm>
          <a:custGeom>
            <a:avLst/>
            <a:gdLst>
              <a:gd name="connsiteX0" fmla="*/ 0 w 2815772"/>
              <a:gd name="connsiteY0" fmla="*/ 0 h 4149213"/>
              <a:gd name="connsiteX1" fmla="*/ 2815772 w 2815772"/>
              <a:gd name="connsiteY1" fmla="*/ 0 h 4149213"/>
              <a:gd name="connsiteX2" fmla="*/ 2815772 w 2815772"/>
              <a:gd name="connsiteY2" fmla="*/ 4149213 h 4149213"/>
              <a:gd name="connsiteX3" fmla="*/ 0 w 2815772"/>
              <a:gd name="connsiteY3" fmla="*/ 4149213 h 4149213"/>
            </a:gdLst>
            <a:ahLst/>
            <a:cxnLst>
              <a:cxn ang="0">
                <a:pos x="connsiteX0" y="connsiteY0"/>
              </a:cxn>
              <a:cxn ang="0">
                <a:pos x="connsiteX1" y="connsiteY1"/>
              </a:cxn>
              <a:cxn ang="0">
                <a:pos x="connsiteX2" y="connsiteY2"/>
              </a:cxn>
              <a:cxn ang="0">
                <a:pos x="connsiteX3" y="connsiteY3"/>
              </a:cxn>
            </a:cxnLst>
            <a:rect l="l" t="t" r="r" b="b"/>
            <a:pathLst>
              <a:path w="2815772" h="4149213">
                <a:moveTo>
                  <a:pt x="0" y="0"/>
                </a:moveTo>
                <a:lnTo>
                  <a:pt x="2815772" y="0"/>
                </a:lnTo>
                <a:lnTo>
                  <a:pt x="2815772" y="4149213"/>
                </a:lnTo>
                <a:lnTo>
                  <a:pt x="0" y="4149213"/>
                </a:lnTo>
                <a:close/>
              </a:path>
            </a:pathLst>
          </a:custGeom>
        </p:spPr>
        <p:txBody>
          <a:bodyPr wrap="square" anchor="ctr">
            <a:noAutofit/>
          </a:bodyPr>
          <a:lstStyle/>
          <a:p>
            <a:endParaRPr lang="en-US" dirty="0"/>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26" name="Freeform: Shape 25">
            <a:extLst>
              <a:ext uri="{FF2B5EF4-FFF2-40B4-BE49-F238E27FC236}">
                <a16:creationId xmlns:a16="http://schemas.microsoft.com/office/drawing/2014/main" id="{9472CB98-099F-4D5A-A6B0-DB3D3F828609}"/>
              </a:ext>
            </a:extLst>
          </p:cNvPr>
          <p:cNvSpPr>
            <a:spLocks noGrp="1"/>
          </p:cNvSpPr>
          <p:nvPr>
            <p:ph type="pic" sz="quarter" idx="17"/>
          </p:nvPr>
        </p:nvSpPr>
        <p:spPr>
          <a:xfrm>
            <a:off x="7666623" y="1888728"/>
            <a:ext cx="3498456" cy="2044643"/>
          </a:xfrm>
          <a:custGeom>
            <a:avLst/>
            <a:gdLst>
              <a:gd name="connsiteX0" fmla="*/ 0 w 3498456"/>
              <a:gd name="connsiteY0" fmla="*/ 0 h 2044643"/>
              <a:gd name="connsiteX1" fmla="*/ 3498456 w 3498456"/>
              <a:gd name="connsiteY1" fmla="*/ 0 h 2044643"/>
              <a:gd name="connsiteX2" fmla="*/ 3498456 w 3498456"/>
              <a:gd name="connsiteY2" fmla="*/ 2044643 h 2044643"/>
              <a:gd name="connsiteX3" fmla="*/ 0 w 3498456"/>
              <a:gd name="connsiteY3" fmla="*/ 2044643 h 2044643"/>
            </a:gdLst>
            <a:ahLst/>
            <a:cxnLst>
              <a:cxn ang="0">
                <a:pos x="connsiteX0" y="connsiteY0"/>
              </a:cxn>
              <a:cxn ang="0">
                <a:pos x="connsiteX1" y="connsiteY1"/>
              </a:cxn>
              <a:cxn ang="0">
                <a:pos x="connsiteX2" y="connsiteY2"/>
              </a:cxn>
              <a:cxn ang="0">
                <a:pos x="connsiteX3" y="connsiteY3"/>
              </a:cxn>
            </a:cxnLst>
            <a:rect l="l" t="t" r="r" b="b"/>
            <a:pathLst>
              <a:path w="3498456" h="2044643">
                <a:moveTo>
                  <a:pt x="0" y="0"/>
                </a:moveTo>
                <a:lnTo>
                  <a:pt x="3498456" y="0"/>
                </a:lnTo>
                <a:lnTo>
                  <a:pt x="3498456" y="2044643"/>
                </a:lnTo>
                <a:lnTo>
                  <a:pt x="0" y="2044643"/>
                </a:lnTo>
                <a:close/>
              </a:path>
            </a:pathLst>
          </a:custGeom>
        </p:spPr>
        <p:txBody>
          <a:bodyPr wrap="square" anchor="ctr">
            <a:noAutofit/>
          </a:bodyPr>
          <a:lstStyle/>
          <a:p>
            <a:endParaRPr lang="en-US" dirty="0"/>
          </a:p>
        </p:txBody>
      </p:sp>
      <p:sp>
        <p:nvSpPr>
          <p:cNvPr id="20" name="Freeform: Shape 19">
            <a:extLst>
              <a:ext uri="{FF2B5EF4-FFF2-40B4-BE49-F238E27FC236}">
                <a16:creationId xmlns:a16="http://schemas.microsoft.com/office/drawing/2014/main" id="{AEE7E5A9-79A8-41C0-8485-9CE9FDFA8460}"/>
              </a:ext>
            </a:extLst>
          </p:cNvPr>
          <p:cNvSpPr>
            <a:spLocks noGrp="1"/>
          </p:cNvSpPr>
          <p:nvPr>
            <p:ph type="pic" sz="quarter" idx="16"/>
          </p:nvPr>
        </p:nvSpPr>
        <p:spPr>
          <a:xfrm>
            <a:off x="3987835" y="1888728"/>
            <a:ext cx="3498456" cy="2044643"/>
          </a:xfrm>
          <a:custGeom>
            <a:avLst/>
            <a:gdLst>
              <a:gd name="connsiteX0" fmla="*/ 0 w 3498456"/>
              <a:gd name="connsiteY0" fmla="*/ 0 h 2044643"/>
              <a:gd name="connsiteX1" fmla="*/ 3498456 w 3498456"/>
              <a:gd name="connsiteY1" fmla="*/ 0 h 2044643"/>
              <a:gd name="connsiteX2" fmla="*/ 3498456 w 3498456"/>
              <a:gd name="connsiteY2" fmla="*/ 2044643 h 2044643"/>
              <a:gd name="connsiteX3" fmla="*/ 0 w 3498456"/>
              <a:gd name="connsiteY3" fmla="*/ 2044643 h 2044643"/>
            </a:gdLst>
            <a:ahLst/>
            <a:cxnLst>
              <a:cxn ang="0">
                <a:pos x="connsiteX0" y="connsiteY0"/>
              </a:cxn>
              <a:cxn ang="0">
                <a:pos x="connsiteX1" y="connsiteY1"/>
              </a:cxn>
              <a:cxn ang="0">
                <a:pos x="connsiteX2" y="connsiteY2"/>
              </a:cxn>
              <a:cxn ang="0">
                <a:pos x="connsiteX3" y="connsiteY3"/>
              </a:cxn>
            </a:cxnLst>
            <a:rect l="l" t="t" r="r" b="b"/>
            <a:pathLst>
              <a:path w="3498456" h="2044643">
                <a:moveTo>
                  <a:pt x="0" y="0"/>
                </a:moveTo>
                <a:lnTo>
                  <a:pt x="3498456" y="0"/>
                </a:lnTo>
                <a:lnTo>
                  <a:pt x="3498456" y="2044643"/>
                </a:lnTo>
                <a:lnTo>
                  <a:pt x="0" y="2044643"/>
                </a:lnTo>
                <a:close/>
              </a:path>
            </a:pathLst>
          </a:custGeom>
        </p:spPr>
        <p:txBody>
          <a:bodyPr wrap="square" anchor="ctr">
            <a:noAutofit/>
          </a:bodyPr>
          <a:lstStyle/>
          <a:p>
            <a:endParaRPr lang="en-US" dirty="0"/>
          </a:p>
        </p:txBody>
      </p:sp>
      <p:sp>
        <p:nvSpPr>
          <p:cNvPr id="28" name="Freeform: Shape 27">
            <a:extLst>
              <a:ext uri="{FF2B5EF4-FFF2-40B4-BE49-F238E27FC236}">
                <a16:creationId xmlns:a16="http://schemas.microsoft.com/office/drawing/2014/main" id="{9EE6DB19-57D6-4078-ADF3-00D3024783E7}"/>
              </a:ext>
            </a:extLst>
          </p:cNvPr>
          <p:cNvSpPr>
            <a:spLocks noGrp="1"/>
          </p:cNvSpPr>
          <p:nvPr>
            <p:ph type="pic" sz="quarter" idx="18"/>
          </p:nvPr>
        </p:nvSpPr>
        <p:spPr>
          <a:xfrm>
            <a:off x="3987835" y="4066268"/>
            <a:ext cx="7177244" cy="1971673"/>
          </a:xfrm>
          <a:custGeom>
            <a:avLst/>
            <a:gdLst>
              <a:gd name="connsiteX0" fmla="*/ 0 w 7177244"/>
              <a:gd name="connsiteY0" fmla="*/ 0 h 1971673"/>
              <a:gd name="connsiteX1" fmla="*/ 7177244 w 7177244"/>
              <a:gd name="connsiteY1" fmla="*/ 0 h 1971673"/>
              <a:gd name="connsiteX2" fmla="*/ 7177244 w 7177244"/>
              <a:gd name="connsiteY2" fmla="*/ 1971673 h 1971673"/>
              <a:gd name="connsiteX3" fmla="*/ 0 w 7177244"/>
              <a:gd name="connsiteY3" fmla="*/ 1971673 h 1971673"/>
            </a:gdLst>
            <a:ahLst/>
            <a:cxnLst>
              <a:cxn ang="0">
                <a:pos x="connsiteX0" y="connsiteY0"/>
              </a:cxn>
              <a:cxn ang="0">
                <a:pos x="connsiteX1" y="connsiteY1"/>
              </a:cxn>
              <a:cxn ang="0">
                <a:pos x="connsiteX2" y="connsiteY2"/>
              </a:cxn>
              <a:cxn ang="0">
                <a:pos x="connsiteX3" y="connsiteY3"/>
              </a:cxn>
            </a:cxnLst>
            <a:rect l="l" t="t" r="r" b="b"/>
            <a:pathLst>
              <a:path w="7177244" h="1971673">
                <a:moveTo>
                  <a:pt x="0" y="0"/>
                </a:moveTo>
                <a:lnTo>
                  <a:pt x="7177244" y="0"/>
                </a:lnTo>
                <a:lnTo>
                  <a:pt x="7177244" y="1971673"/>
                </a:lnTo>
                <a:lnTo>
                  <a:pt x="0" y="1971673"/>
                </a:lnTo>
                <a:close/>
              </a:path>
            </a:pathLst>
          </a:custGeom>
        </p:spPr>
        <p:txBody>
          <a:bodyPr wrap="square" anchor="ctr">
            <a:noAutofit/>
          </a:bodyPr>
          <a:lstStyle/>
          <a:p>
            <a:endParaRPr lang="en-US" dirty="0"/>
          </a:p>
        </p:txBody>
      </p:sp>
    </p:spTree>
    <p:extLst>
      <p:ext uri="{BB962C8B-B14F-4D97-AF65-F5344CB8AC3E}">
        <p14:creationId xmlns:p14="http://schemas.microsoft.com/office/powerpoint/2010/main" val="22430573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F48D60-1793-4381-A775-B68E4981BC1F}"/>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C45EF6FF-791F-4538-BEE6-6D1CEF15CF80}"/>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4" name="Text Placeholder 42">
            <a:extLst>
              <a:ext uri="{FF2B5EF4-FFF2-40B4-BE49-F238E27FC236}">
                <a16:creationId xmlns:a16="http://schemas.microsoft.com/office/drawing/2014/main" id="{0CE8AEBB-DB51-45CC-994A-443710F72E95}"/>
              </a:ext>
            </a:extLst>
          </p:cNvPr>
          <p:cNvSpPr>
            <a:spLocks noGrp="1"/>
          </p:cNvSpPr>
          <p:nvPr>
            <p:ph type="body" sz="quarter" idx="10" hasCustomPrompt="1"/>
          </p:nvPr>
        </p:nvSpPr>
        <p:spPr>
          <a:xfrm>
            <a:off x="8440087" y="6490940"/>
            <a:ext cx="2998268" cy="203846"/>
          </a:xfrm>
        </p:spPr>
        <p:txBody>
          <a:bodyPr>
            <a:noAutofit/>
          </a:bodyPr>
          <a:lstStyle>
            <a:lvl1pPr marL="0" indent="0" algn="r">
              <a:buNone/>
              <a:defRPr sz="900" b="0" i="0">
                <a:solidFill>
                  <a:schemeClr val="tx2"/>
                </a:solidFill>
                <a:latin typeface="Lato" panose="020F0502020204030203" pitchFamily="34" charset="0"/>
                <a:ea typeface="Lato" panose="020F0502020204030203" pitchFamily="34" charset="0"/>
                <a:cs typeface="Lato" panose="020F0502020204030203" pitchFamily="3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r>
              <a:rPr lang="en-US" dirty="0"/>
              <a:t>Here is your custom footer, this is master style</a:t>
            </a:r>
          </a:p>
        </p:txBody>
      </p:sp>
      <p:grpSp>
        <p:nvGrpSpPr>
          <p:cNvPr id="5" name="Group 4">
            <a:extLst>
              <a:ext uri="{FF2B5EF4-FFF2-40B4-BE49-F238E27FC236}">
                <a16:creationId xmlns:a16="http://schemas.microsoft.com/office/drawing/2014/main" id="{4D3EA5E7-7D05-4222-ACF8-6CDFB03B48D6}"/>
              </a:ext>
            </a:extLst>
          </p:cNvPr>
          <p:cNvGrpSpPr/>
          <p:nvPr userDrawn="1"/>
        </p:nvGrpSpPr>
        <p:grpSpPr>
          <a:xfrm>
            <a:off x="11808932" y="6477097"/>
            <a:ext cx="231532" cy="231532"/>
            <a:chOff x="11275488" y="5797834"/>
            <a:chExt cx="353804" cy="353804"/>
          </a:xfrm>
        </p:grpSpPr>
        <p:sp>
          <p:nvSpPr>
            <p:cNvPr id="6" name="Oval 5">
              <a:hlinkClick r:id="" action="ppaction://hlinkshowjump?jump=nextslide"/>
              <a:extLst>
                <a:ext uri="{FF2B5EF4-FFF2-40B4-BE49-F238E27FC236}">
                  <a16:creationId xmlns:a16="http://schemas.microsoft.com/office/drawing/2014/main" id="{22AB1A8F-A688-4E11-B0D4-D3A5E89C55F5}"/>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hevron 32">
              <a:hlinkClick r:id="" action="ppaction://hlinkshowjump?jump=nextslide" tooltip="Next Slide"/>
              <a:extLst>
                <a:ext uri="{FF2B5EF4-FFF2-40B4-BE49-F238E27FC236}">
                  <a16:creationId xmlns:a16="http://schemas.microsoft.com/office/drawing/2014/main" id="{96C1C273-F4D0-4E92-94AC-6B2805952E88}"/>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7">
            <a:extLst>
              <a:ext uri="{FF2B5EF4-FFF2-40B4-BE49-F238E27FC236}">
                <a16:creationId xmlns:a16="http://schemas.microsoft.com/office/drawing/2014/main" id="{415D64F4-5590-456D-ACF3-AF2B34E1C579}"/>
              </a:ext>
            </a:extLst>
          </p:cNvPr>
          <p:cNvGrpSpPr/>
          <p:nvPr userDrawn="1"/>
        </p:nvGrpSpPr>
        <p:grpSpPr>
          <a:xfrm>
            <a:off x="11543208" y="6477097"/>
            <a:ext cx="231532" cy="231532"/>
            <a:chOff x="11275488" y="5797834"/>
            <a:chExt cx="353804" cy="353804"/>
          </a:xfrm>
        </p:grpSpPr>
        <p:sp>
          <p:nvSpPr>
            <p:cNvPr id="9" name="Oval 8">
              <a:hlinkClick r:id="" action="ppaction://hlinkshowjump?jump=nextslide"/>
              <a:extLst>
                <a:ext uri="{FF2B5EF4-FFF2-40B4-BE49-F238E27FC236}">
                  <a16:creationId xmlns:a16="http://schemas.microsoft.com/office/drawing/2014/main" id="{C8108911-E34C-49EC-9664-CF10AC8B9170}"/>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hevron 15">
              <a:hlinkClick r:id="" action="ppaction://hlinkshowjump?jump=nextslide" tooltip="Next Slide"/>
              <a:extLst>
                <a:ext uri="{FF2B5EF4-FFF2-40B4-BE49-F238E27FC236}">
                  <a16:creationId xmlns:a16="http://schemas.microsoft.com/office/drawing/2014/main" id="{25948503-9E76-4462-937D-A23BE740B227}"/>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itle Placeholder 1">
            <a:extLst>
              <a:ext uri="{FF2B5EF4-FFF2-40B4-BE49-F238E27FC236}">
                <a16:creationId xmlns:a16="http://schemas.microsoft.com/office/drawing/2014/main" id="{1FFCDE95-CD74-452F-ABAC-15729438B1CF}"/>
              </a:ext>
            </a:extLst>
          </p:cNvPr>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0">
                <a:latin typeface="+mn-lt"/>
              </a:defRPr>
            </a:lvl1pPr>
          </a:lstStyle>
          <a:p>
            <a:r>
              <a:rPr lang="en-US" dirty="0"/>
              <a:t>Your Heading: Text Goes Here</a:t>
            </a:r>
          </a:p>
        </p:txBody>
      </p:sp>
    </p:spTree>
    <p:extLst>
      <p:ext uri="{BB962C8B-B14F-4D97-AF65-F5344CB8AC3E}">
        <p14:creationId xmlns:p14="http://schemas.microsoft.com/office/powerpoint/2010/main" val="84693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0" y="0"/>
            <a:ext cx="12192000" cy="6858000"/>
          </a:xfrm>
        </p:spPr>
        <p:txBody>
          <a:bodyPr anchor="ctr">
            <a:normAutofit/>
          </a:bodyPr>
          <a:lstStyle>
            <a:lvl1pPr marL="0" indent="0" algn="ctr">
              <a:buNone/>
              <a:defRPr sz="1200"/>
            </a:lvl1pPr>
          </a:lstStyle>
          <a:p>
            <a:endParaRPr lang="en-US" dirty="0"/>
          </a:p>
        </p:txBody>
      </p:sp>
      <p:grpSp>
        <p:nvGrpSpPr>
          <p:cNvPr id="6" name="Group 5">
            <a:extLst>
              <a:ext uri="{FF2B5EF4-FFF2-40B4-BE49-F238E27FC236}">
                <a16:creationId xmlns:a16="http://schemas.microsoft.com/office/drawing/2014/main" id="{3298C137-FCAF-42DA-BF93-9D967C64F7F4}"/>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AFC272DD-3DCE-4B40-AF7B-310F1F9FBAC9}"/>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1781EEB3-5873-4B1F-B821-1F5422B614B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A5DDAEA4-852D-4278-90E1-21D023B9F841}"/>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F1A178CA-D0D2-47B6-9D0B-01A61111DB99}"/>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981DB797-3349-4E32-9F0E-06DA565B84EF}"/>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 name="Title Placeholder 1">
            <a:extLst>
              <a:ext uri="{FF2B5EF4-FFF2-40B4-BE49-F238E27FC236}">
                <a16:creationId xmlns:a16="http://schemas.microsoft.com/office/drawing/2014/main" id="{9875D78A-8EAB-4B55-B9E5-7879424A3425}"/>
              </a:ext>
            </a:extLst>
          </p:cNvPr>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0">
                <a:latin typeface="+mn-lt"/>
              </a:defRPr>
            </a:lvl1pPr>
          </a:lstStyle>
          <a:p>
            <a:r>
              <a:rPr lang="en-US" dirty="0"/>
              <a:t>Your Heading: Text Goes Here</a:t>
            </a:r>
          </a:p>
        </p:txBody>
      </p:sp>
    </p:spTree>
    <p:extLst>
      <p:ext uri="{BB962C8B-B14F-4D97-AF65-F5344CB8AC3E}">
        <p14:creationId xmlns:p14="http://schemas.microsoft.com/office/powerpoint/2010/main" val="19776485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 name="Picture Placeholder 12">
            <a:extLst>
              <a:ext uri="{FF2B5EF4-FFF2-40B4-BE49-F238E27FC236}">
                <a16:creationId xmlns:a16="http://schemas.microsoft.com/office/drawing/2014/main" id="{84203758-7ECB-4DC5-869D-7410459BFD3C}"/>
              </a:ext>
            </a:extLst>
          </p:cNvPr>
          <p:cNvSpPr>
            <a:spLocks noGrp="1"/>
          </p:cNvSpPr>
          <p:nvPr>
            <p:ph type="pic" sz="quarter" idx="11"/>
          </p:nvPr>
        </p:nvSpPr>
        <p:spPr>
          <a:xfrm>
            <a:off x="0" y="-34365"/>
            <a:ext cx="4267200" cy="4575672"/>
          </a:xfrm>
          <a:custGeom>
            <a:avLst/>
            <a:gdLst>
              <a:gd name="connsiteX0" fmla="*/ 0 w 4267200"/>
              <a:gd name="connsiteY0" fmla="*/ 0 h 4575672"/>
              <a:gd name="connsiteX1" fmla="*/ 3942025 w 4267200"/>
              <a:gd name="connsiteY1" fmla="*/ 0 h 4575672"/>
              <a:gd name="connsiteX2" fmla="*/ 4267200 w 4267200"/>
              <a:gd name="connsiteY2" fmla="*/ 1368426 h 4575672"/>
              <a:gd name="connsiteX3" fmla="*/ 844312 w 4267200"/>
              <a:gd name="connsiteY3" fmla="*/ 4575672 h 4575672"/>
              <a:gd name="connsiteX4" fmla="*/ 0 w 4267200"/>
              <a:gd name="connsiteY4" fmla="*/ 4479455 h 4575672"/>
              <a:gd name="connsiteX5" fmla="*/ 0 w 4267200"/>
              <a:gd name="connsiteY5" fmla="*/ 0 h 457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200" h="4575672">
                <a:moveTo>
                  <a:pt x="0" y="0"/>
                </a:moveTo>
                <a:cubicBezTo>
                  <a:pt x="0" y="0"/>
                  <a:pt x="0" y="0"/>
                  <a:pt x="3942025" y="0"/>
                </a:cubicBezTo>
                <a:cubicBezTo>
                  <a:pt x="4147399" y="416942"/>
                  <a:pt x="4267200" y="876648"/>
                  <a:pt x="4267200" y="1368426"/>
                </a:cubicBezTo>
                <a:cubicBezTo>
                  <a:pt x="4267200" y="3137757"/>
                  <a:pt x="2732605" y="4575672"/>
                  <a:pt x="844312" y="4575672"/>
                </a:cubicBezTo>
                <a:cubicBezTo>
                  <a:pt x="553367" y="4575672"/>
                  <a:pt x="268126" y="4543600"/>
                  <a:pt x="0" y="4479455"/>
                </a:cubicBezTo>
                <a:cubicBezTo>
                  <a:pt x="0" y="4479455"/>
                  <a:pt x="0" y="4479455"/>
                  <a:pt x="0" y="0"/>
                </a:cubicBezTo>
                <a:close/>
              </a:path>
            </a:pathLst>
          </a:custGeom>
        </p:spPr>
        <p:txBody>
          <a:bodyPr wrap="square" anchor="ctr">
            <a:noAutofit/>
          </a:bodyPr>
          <a:lstStyle>
            <a:lvl1pPr marL="0" indent="0" algn="ctr">
              <a:buNone/>
              <a:defRPr sz="1200"/>
            </a:lvl1pPr>
          </a:lstStyle>
          <a:p>
            <a:endParaRPr lang="en-US" dirty="0"/>
          </a:p>
        </p:txBody>
      </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Rectangle 16">
            <a:extLst>
              <a:ext uri="{FF2B5EF4-FFF2-40B4-BE49-F238E27FC236}">
                <a16:creationId xmlns:a16="http://schemas.microsoft.com/office/drawing/2014/main" id="{ED5CA92B-F9DC-476B-9EBE-902D2343C919}"/>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a:extLst>
              <a:ext uri="{FF2B5EF4-FFF2-40B4-BE49-F238E27FC236}">
                <a16:creationId xmlns:a16="http://schemas.microsoft.com/office/drawing/2014/main" id="{41FE2815-516F-4B02-95A9-E1CCD7EC347C}"/>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Tree>
    <p:extLst>
      <p:ext uri="{BB962C8B-B14F-4D97-AF65-F5344CB8AC3E}">
        <p14:creationId xmlns:p14="http://schemas.microsoft.com/office/powerpoint/2010/main" val="40908466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1">
    <p:spTree>
      <p:nvGrpSpPr>
        <p:cNvPr id="1" name=""/>
        <p:cNvGrpSpPr/>
        <p:nvPr/>
      </p:nvGrpSpPr>
      <p:grpSpPr>
        <a:xfrm>
          <a:off x="0" y="0"/>
          <a:ext cx="0" cy="0"/>
          <a:chOff x="0" y="0"/>
          <a:chExt cx="0" cy="0"/>
        </a:xfrm>
      </p:grpSpPr>
      <p:sp>
        <p:nvSpPr>
          <p:cNvPr id="5" name="Text Placeholder 42">
            <a:extLst>
              <a:ext uri="{FF2B5EF4-FFF2-40B4-BE49-F238E27FC236}">
                <a16:creationId xmlns:a16="http://schemas.microsoft.com/office/drawing/2014/main" id="{27B08FC1-07EC-4EC7-A784-399A4D613C37}"/>
              </a:ext>
            </a:extLst>
          </p:cNvPr>
          <p:cNvSpPr>
            <a:spLocks noGrp="1"/>
          </p:cNvSpPr>
          <p:nvPr>
            <p:ph type="body" sz="quarter" idx="10" hasCustomPrompt="1"/>
          </p:nvPr>
        </p:nvSpPr>
        <p:spPr>
          <a:xfrm>
            <a:off x="8440087" y="6490940"/>
            <a:ext cx="2998268" cy="203846"/>
          </a:xfrm>
        </p:spPr>
        <p:txBody>
          <a:bodyPr>
            <a:noAutofit/>
          </a:bodyPr>
          <a:lstStyle>
            <a:lvl1pPr marL="0" indent="0" algn="r">
              <a:buNone/>
              <a:defRPr sz="900" b="0" i="0">
                <a:solidFill>
                  <a:schemeClr val="tx2"/>
                </a:solidFill>
                <a:latin typeface="Lato" panose="020F0502020204030203" pitchFamily="34" charset="0"/>
                <a:ea typeface="Lato" panose="020F0502020204030203" pitchFamily="34" charset="0"/>
                <a:cs typeface="Lato" panose="020F0502020204030203" pitchFamily="3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r>
              <a:rPr lang="en-US" dirty="0"/>
              <a:t>Here is your custom footer, this is master style</a:t>
            </a:r>
          </a:p>
        </p:txBody>
      </p:sp>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Rectangle 16">
            <a:extLst>
              <a:ext uri="{FF2B5EF4-FFF2-40B4-BE49-F238E27FC236}">
                <a16:creationId xmlns:a16="http://schemas.microsoft.com/office/drawing/2014/main" id="{ED5CA92B-F9DC-476B-9EBE-902D2343C919}"/>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5">
            <a:extLst>
              <a:ext uri="{FF2B5EF4-FFF2-40B4-BE49-F238E27FC236}">
                <a16:creationId xmlns:a16="http://schemas.microsoft.com/office/drawing/2014/main" id="{41FE2815-516F-4B02-95A9-E1CCD7EC347C}"/>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3" name="Picture Placeholder 12">
            <a:extLst>
              <a:ext uri="{FF2B5EF4-FFF2-40B4-BE49-F238E27FC236}">
                <a16:creationId xmlns:a16="http://schemas.microsoft.com/office/drawing/2014/main" id="{EDD90FAB-291A-4BA3-BCE8-08B1E8485ECA}"/>
              </a:ext>
            </a:extLst>
          </p:cNvPr>
          <p:cNvSpPr>
            <a:spLocks noGrp="1"/>
          </p:cNvSpPr>
          <p:nvPr>
            <p:ph type="pic" sz="quarter" idx="17"/>
          </p:nvPr>
        </p:nvSpPr>
        <p:spPr>
          <a:xfrm>
            <a:off x="898073" y="2047441"/>
            <a:ext cx="10395857" cy="2038448"/>
          </a:xfrm>
          <a:custGeom>
            <a:avLst/>
            <a:gdLst>
              <a:gd name="connsiteX0" fmla="*/ 0 w 10395857"/>
              <a:gd name="connsiteY0" fmla="*/ 0 h 2038448"/>
              <a:gd name="connsiteX1" fmla="*/ 10395857 w 10395857"/>
              <a:gd name="connsiteY1" fmla="*/ 0 h 2038448"/>
              <a:gd name="connsiteX2" fmla="*/ 10395857 w 10395857"/>
              <a:gd name="connsiteY2" fmla="*/ 2038448 h 2038448"/>
              <a:gd name="connsiteX3" fmla="*/ 0 w 10395857"/>
              <a:gd name="connsiteY3" fmla="*/ 2038448 h 2038448"/>
            </a:gdLst>
            <a:ahLst/>
            <a:cxnLst>
              <a:cxn ang="0">
                <a:pos x="connsiteX0" y="connsiteY0"/>
              </a:cxn>
              <a:cxn ang="0">
                <a:pos x="connsiteX1" y="connsiteY1"/>
              </a:cxn>
              <a:cxn ang="0">
                <a:pos x="connsiteX2" y="connsiteY2"/>
              </a:cxn>
              <a:cxn ang="0">
                <a:pos x="connsiteX3" y="connsiteY3"/>
              </a:cxn>
            </a:cxnLst>
            <a:rect l="l" t="t" r="r" b="b"/>
            <a:pathLst>
              <a:path w="10395857" h="2038448">
                <a:moveTo>
                  <a:pt x="0" y="0"/>
                </a:moveTo>
                <a:lnTo>
                  <a:pt x="10395857" y="0"/>
                </a:lnTo>
                <a:lnTo>
                  <a:pt x="10395857" y="2038448"/>
                </a:lnTo>
                <a:lnTo>
                  <a:pt x="0" y="2038448"/>
                </a:lnTo>
                <a:close/>
              </a:path>
            </a:pathLst>
          </a:custGeom>
        </p:spPr>
      </p:sp>
    </p:spTree>
    <p:extLst>
      <p:ext uri="{BB962C8B-B14F-4D97-AF65-F5344CB8AC3E}">
        <p14:creationId xmlns:p14="http://schemas.microsoft.com/office/powerpoint/2010/main" val="11443255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1">
    <p:spTree>
      <p:nvGrpSpPr>
        <p:cNvPr id="1" name=""/>
        <p:cNvGrpSpPr/>
        <p:nvPr/>
      </p:nvGrpSpPr>
      <p:grpSpPr>
        <a:xfrm>
          <a:off x="0" y="0"/>
          <a:ext cx="0" cy="0"/>
          <a:chOff x="0" y="0"/>
          <a:chExt cx="0" cy="0"/>
        </a:xfrm>
      </p:grpSpPr>
      <p:sp>
        <p:nvSpPr>
          <p:cNvPr id="5" name="Text Placeholder 42">
            <a:extLst>
              <a:ext uri="{FF2B5EF4-FFF2-40B4-BE49-F238E27FC236}">
                <a16:creationId xmlns:a16="http://schemas.microsoft.com/office/drawing/2014/main" id="{27B08FC1-07EC-4EC7-A784-399A4D613C37}"/>
              </a:ext>
            </a:extLst>
          </p:cNvPr>
          <p:cNvSpPr>
            <a:spLocks noGrp="1"/>
          </p:cNvSpPr>
          <p:nvPr>
            <p:ph type="body" sz="quarter" idx="10" hasCustomPrompt="1"/>
          </p:nvPr>
        </p:nvSpPr>
        <p:spPr>
          <a:xfrm>
            <a:off x="8440087" y="6490940"/>
            <a:ext cx="2998268" cy="203846"/>
          </a:xfrm>
        </p:spPr>
        <p:txBody>
          <a:bodyPr>
            <a:noAutofit/>
          </a:bodyPr>
          <a:lstStyle>
            <a:lvl1pPr marL="0" indent="0" algn="r">
              <a:buNone/>
              <a:defRPr sz="900" b="0" i="0">
                <a:solidFill>
                  <a:schemeClr val="tx2"/>
                </a:solidFill>
                <a:latin typeface="Lato" panose="020F0502020204030203" pitchFamily="34" charset="0"/>
                <a:ea typeface="Lato" panose="020F0502020204030203" pitchFamily="34" charset="0"/>
                <a:cs typeface="Lato" panose="020F0502020204030203" pitchFamily="3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r>
              <a:rPr lang="en-US" dirty="0"/>
              <a:t>Here is your custom footer, this is master style</a:t>
            </a:r>
          </a:p>
        </p:txBody>
      </p:sp>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Rectangle 16">
            <a:extLst>
              <a:ext uri="{FF2B5EF4-FFF2-40B4-BE49-F238E27FC236}">
                <a16:creationId xmlns:a16="http://schemas.microsoft.com/office/drawing/2014/main" id="{ED5CA92B-F9DC-476B-9EBE-902D2343C919}"/>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18E77987-FF41-476B-B245-0C393016EBAE}"/>
              </a:ext>
            </a:extLst>
          </p:cNvPr>
          <p:cNvSpPr>
            <a:spLocks noGrp="1"/>
          </p:cNvSpPr>
          <p:nvPr>
            <p:ph type="pic" sz="quarter" idx="19"/>
          </p:nvPr>
        </p:nvSpPr>
        <p:spPr>
          <a:xfrm>
            <a:off x="-145139" y="2706109"/>
            <a:ext cx="12482281" cy="4582876"/>
          </a:xfrm>
          <a:custGeom>
            <a:avLst/>
            <a:gdLst>
              <a:gd name="connsiteX0" fmla="*/ 10174510 w 12482281"/>
              <a:gd name="connsiteY0" fmla="*/ 2376706 h 4582876"/>
              <a:gd name="connsiteX1" fmla="*/ 11277595 w 12482281"/>
              <a:gd name="connsiteY1" fmla="*/ 3479791 h 4582876"/>
              <a:gd name="connsiteX2" fmla="*/ 10174510 w 12482281"/>
              <a:gd name="connsiteY2" fmla="*/ 4582876 h 4582876"/>
              <a:gd name="connsiteX3" fmla="*/ 9071425 w 12482281"/>
              <a:gd name="connsiteY3" fmla="*/ 3479791 h 4582876"/>
              <a:gd name="connsiteX4" fmla="*/ 7794168 w 12482281"/>
              <a:gd name="connsiteY4" fmla="*/ 2376706 h 4582876"/>
              <a:gd name="connsiteX5" fmla="*/ 8897253 w 12482281"/>
              <a:gd name="connsiteY5" fmla="*/ 3479791 h 4582876"/>
              <a:gd name="connsiteX6" fmla="*/ 7794168 w 12482281"/>
              <a:gd name="connsiteY6" fmla="*/ 4582876 h 4582876"/>
              <a:gd name="connsiteX7" fmla="*/ 6691083 w 12482281"/>
              <a:gd name="connsiteY7" fmla="*/ 3479791 h 4582876"/>
              <a:gd name="connsiteX8" fmla="*/ 5058225 w 12482281"/>
              <a:gd name="connsiteY8" fmla="*/ 2025748 h 4582876"/>
              <a:gd name="connsiteX9" fmla="*/ 6161309 w 12482281"/>
              <a:gd name="connsiteY9" fmla="*/ 3128833 h 4582876"/>
              <a:gd name="connsiteX10" fmla="*/ 5058225 w 12482281"/>
              <a:gd name="connsiteY10" fmla="*/ 4231918 h 4582876"/>
              <a:gd name="connsiteX11" fmla="*/ 3955140 w 12482281"/>
              <a:gd name="connsiteY11" fmla="*/ 3128833 h 4582876"/>
              <a:gd name="connsiteX12" fmla="*/ 2648855 w 12482281"/>
              <a:gd name="connsiteY12" fmla="*/ 2025748 h 4582876"/>
              <a:gd name="connsiteX13" fmla="*/ 3751940 w 12482281"/>
              <a:gd name="connsiteY13" fmla="*/ 3128833 h 4582876"/>
              <a:gd name="connsiteX14" fmla="*/ 2648855 w 12482281"/>
              <a:gd name="connsiteY14" fmla="*/ 4231918 h 4582876"/>
              <a:gd name="connsiteX15" fmla="*/ 1545770 w 12482281"/>
              <a:gd name="connsiteY15" fmla="*/ 3128833 h 4582876"/>
              <a:gd name="connsiteX16" fmla="*/ 1103085 w 12482281"/>
              <a:gd name="connsiteY16" fmla="*/ 1223829 h 4582876"/>
              <a:gd name="connsiteX17" fmla="*/ 2206170 w 12482281"/>
              <a:gd name="connsiteY17" fmla="*/ 2326914 h 4582876"/>
              <a:gd name="connsiteX18" fmla="*/ 1103085 w 12482281"/>
              <a:gd name="connsiteY18" fmla="*/ 3429999 h 4582876"/>
              <a:gd name="connsiteX19" fmla="*/ 0 w 12482281"/>
              <a:gd name="connsiteY19" fmla="*/ 2326914 h 4582876"/>
              <a:gd name="connsiteX20" fmla="*/ 8998854 w 12482281"/>
              <a:gd name="connsiteY20" fmla="*/ 1190170 h 4582876"/>
              <a:gd name="connsiteX21" fmla="*/ 10101939 w 12482281"/>
              <a:gd name="connsiteY21" fmla="*/ 2293255 h 4582876"/>
              <a:gd name="connsiteX22" fmla="*/ 8998854 w 12482281"/>
              <a:gd name="connsiteY22" fmla="*/ 3396340 h 4582876"/>
              <a:gd name="connsiteX23" fmla="*/ 7895769 w 12482281"/>
              <a:gd name="connsiteY23" fmla="*/ 2293255 h 4582876"/>
              <a:gd name="connsiteX24" fmla="*/ 6603997 w 12482281"/>
              <a:gd name="connsiteY24" fmla="*/ 1190170 h 4582876"/>
              <a:gd name="connsiteX25" fmla="*/ 7707082 w 12482281"/>
              <a:gd name="connsiteY25" fmla="*/ 2293255 h 4582876"/>
              <a:gd name="connsiteX26" fmla="*/ 6603997 w 12482281"/>
              <a:gd name="connsiteY26" fmla="*/ 3396340 h 4582876"/>
              <a:gd name="connsiteX27" fmla="*/ 5500914 w 12482281"/>
              <a:gd name="connsiteY27" fmla="*/ 2293255 h 4582876"/>
              <a:gd name="connsiteX28" fmla="*/ 11379196 w 12482281"/>
              <a:gd name="connsiteY28" fmla="*/ 1175657 h 4582876"/>
              <a:gd name="connsiteX29" fmla="*/ 12482281 w 12482281"/>
              <a:gd name="connsiteY29" fmla="*/ 2278742 h 4582876"/>
              <a:gd name="connsiteX30" fmla="*/ 11379196 w 12482281"/>
              <a:gd name="connsiteY30" fmla="*/ 3381827 h 4582876"/>
              <a:gd name="connsiteX31" fmla="*/ 10276111 w 12482281"/>
              <a:gd name="connsiteY31" fmla="*/ 2278742 h 4582876"/>
              <a:gd name="connsiteX32" fmla="*/ 3853541 w 12482281"/>
              <a:gd name="connsiteY32" fmla="*/ 830946 h 4582876"/>
              <a:gd name="connsiteX33" fmla="*/ 4956627 w 12482281"/>
              <a:gd name="connsiteY33" fmla="*/ 1934031 h 4582876"/>
              <a:gd name="connsiteX34" fmla="*/ 3853541 w 12482281"/>
              <a:gd name="connsiteY34" fmla="*/ 3037116 h 4582876"/>
              <a:gd name="connsiteX35" fmla="*/ 2750457 w 12482281"/>
              <a:gd name="connsiteY35" fmla="*/ 1934031 h 4582876"/>
              <a:gd name="connsiteX36" fmla="*/ 7794168 w 12482281"/>
              <a:gd name="connsiteY36" fmla="*/ 50802 h 4582876"/>
              <a:gd name="connsiteX37" fmla="*/ 8897253 w 12482281"/>
              <a:gd name="connsiteY37" fmla="*/ 1153887 h 4582876"/>
              <a:gd name="connsiteX38" fmla="*/ 7794168 w 12482281"/>
              <a:gd name="connsiteY38" fmla="*/ 2256972 h 4582876"/>
              <a:gd name="connsiteX39" fmla="*/ 6691083 w 12482281"/>
              <a:gd name="connsiteY39" fmla="*/ 1153887 h 4582876"/>
              <a:gd name="connsiteX40" fmla="*/ 5413827 w 12482281"/>
              <a:gd name="connsiteY40" fmla="*/ 50802 h 4582876"/>
              <a:gd name="connsiteX41" fmla="*/ 6516911 w 12482281"/>
              <a:gd name="connsiteY41" fmla="*/ 1153887 h 4582876"/>
              <a:gd name="connsiteX42" fmla="*/ 5413827 w 12482281"/>
              <a:gd name="connsiteY42" fmla="*/ 2256972 h 4582876"/>
              <a:gd name="connsiteX43" fmla="*/ 4310743 w 12482281"/>
              <a:gd name="connsiteY43" fmla="*/ 1153887 h 4582876"/>
              <a:gd name="connsiteX44" fmla="*/ 2293256 w 12482281"/>
              <a:gd name="connsiteY44" fmla="*/ 50802 h 4582876"/>
              <a:gd name="connsiteX45" fmla="*/ 3396341 w 12482281"/>
              <a:gd name="connsiteY45" fmla="*/ 1153887 h 4582876"/>
              <a:gd name="connsiteX46" fmla="*/ 2293256 w 12482281"/>
              <a:gd name="connsiteY46" fmla="*/ 2256972 h 4582876"/>
              <a:gd name="connsiteX47" fmla="*/ 1190171 w 12482281"/>
              <a:gd name="connsiteY47" fmla="*/ 1153887 h 4582876"/>
              <a:gd name="connsiteX48" fmla="*/ 10189025 w 12482281"/>
              <a:gd name="connsiteY48" fmla="*/ 0 h 4582876"/>
              <a:gd name="connsiteX49" fmla="*/ 11292110 w 12482281"/>
              <a:gd name="connsiteY49" fmla="*/ 1103085 h 4582876"/>
              <a:gd name="connsiteX50" fmla="*/ 10189025 w 12482281"/>
              <a:gd name="connsiteY50" fmla="*/ 2206170 h 4582876"/>
              <a:gd name="connsiteX51" fmla="*/ 9085940 w 12482281"/>
              <a:gd name="connsiteY51" fmla="*/ 1103085 h 458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482281" h="4582876">
                <a:moveTo>
                  <a:pt x="10174510" y="2376706"/>
                </a:moveTo>
                <a:lnTo>
                  <a:pt x="11277595" y="3479791"/>
                </a:lnTo>
                <a:lnTo>
                  <a:pt x="10174510" y="4582876"/>
                </a:lnTo>
                <a:lnTo>
                  <a:pt x="9071425" y="3479791"/>
                </a:lnTo>
                <a:close/>
                <a:moveTo>
                  <a:pt x="7794168" y="2376706"/>
                </a:moveTo>
                <a:lnTo>
                  <a:pt x="8897253" y="3479791"/>
                </a:lnTo>
                <a:lnTo>
                  <a:pt x="7794168" y="4582876"/>
                </a:lnTo>
                <a:lnTo>
                  <a:pt x="6691083" y="3479791"/>
                </a:lnTo>
                <a:close/>
                <a:moveTo>
                  <a:pt x="5058225" y="2025748"/>
                </a:moveTo>
                <a:lnTo>
                  <a:pt x="6161309" y="3128833"/>
                </a:lnTo>
                <a:lnTo>
                  <a:pt x="5058225" y="4231918"/>
                </a:lnTo>
                <a:lnTo>
                  <a:pt x="3955140" y="3128833"/>
                </a:lnTo>
                <a:close/>
                <a:moveTo>
                  <a:pt x="2648855" y="2025748"/>
                </a:moveTo>
                <a:lnTo>
                  <a:pt x="3751940" y="3128833"/>
                </a:lnTo>
                <a:lnTo>
                  <a:pt x="2648855" y="4231918"/>
                </a:lnTo>
                <a:lnTo>
                  <a:pt x="1545770" y="3128833"/>
                </a:lnTo>
                <a:close/>
                <a:moveTo>
                  <a:pt x="1103085" y="1223829"/>
                </a:moveTo>
                <a:lnTo>
                  <a:pt x="2206170" y="2326914"/>
                </a:lnTo>
                <a:lnTo>
                  <a:pt x="1103085" y="3429999"/>
                </a:lnTo>
                <a:lnTo>
                  <a:pt x="0" y="2326914"/>
                </a:lnTo>
                <a:close/>
                <a:moveTo>
                  <a:pt x="8998854" y="1190170"/>
                </a:moveTo>
                <a:lnTo>
                  <a:pt x="10101939" y="2293255"/>
                </a:lnTo>
                <a:lnTo>
                  <a:pt x="8998854" y="3396340"/>
                </a:lnTo>
                <a:lnTo>
                  <a:pt x="7895769" y="2293255"/>
                </a:lnTo>
                <a:close/>
                <a:moveTo>
                  <a:pt x="6603997" y="1190170"/>
                </a:moveTo>
                <a:lnTo>
                  <a:pt x="7707082" y="2293255"/>
                </a:lnTo>
                <a:lnTo>
                  <a:pt x="6603997" y="3396340"/>
                </a:lnTo>
                <a:lnTo>
                  <a:pt x="5500914" y="2293255"/>
                </a:lnTo>
                <a:close/>
                <a:moveTo>
                  <a:pt x="11379196" y="1175657"/>
                </a:moveTo>
                <a:lnTo>
                  <a:pt x="12482281" y="2278742"/>
                </a:lnTo>
                <a:lnTo>
                  <a:pt x="11379196" y="3381827"/>
                </a:lnTo>
                <a:lnTo>
                  <a:pt x="10276111" y="2278742"/>
                </a:lnTo>
                <a:close/>
                <a:moveTo>
                  <a:pt x="3853541" y="830946"/>
                </a:moveTo>
                <a:lnTo>
                  <a:pt x="4956627" y="1934031"/>
                </a:lnTo>
                <a:lnTo>
                  <a:pt x="3853541" y="3037116"/>
                </a:lnTo>
                <a:lnTo>
                  <a:pt x="2750457" y="1934031"/>
                </a:lnTo>
                <a:close/>
                <a:moveTo>
                  <a:pt x="7794168" y="50802"/>
                </a:moveTo>
                <a:lnTo>
                  <a:pt x="8897253" y="1153887"/>
                </a:lnTo>
                <a:lnTo>
                  <a:pt x="7794168" y="2256972"/>
                </a:lnTo>
                <a:lnTo>
                  <a:pt x="6691083" y="1153887"/>
                </a:lnTo>
                <a:close/>
                <a:moveTo>
                  <a:pt x="5413827" y="50802"/>
                </a:moveTo>
                <a:lnTo>
                  <a:pt x="6516911" y="1153887"/>
                </a:lnTo>
                <a:lnTo>
                  <a:pt x="5413827" y="2256972"/>
                </a:lnTo>
                <a:lnTo>
                  <a:pt x="4310743" y="1153887"/>
                </a:lnTo>
                <a:close/>
                <a:moveTo>
                  <a:pt x="2293256" y="50802"/>
                </a:moveTo>
                <a:lnTo>
                  <a:pt x="3396341" y="1153887"/>
                </a:lnTo>
                <a:lnTo>
                  <a:pt x="2293256" y="2256972"/>
                </a:lnTo>
                <a:lnTo>
                  <a:pt x="1190171" y="1153887"/>
                </a:lnTo>
                <a:close/>
                <a:moveTo>
                  <a:pt x="10189025" y="0"/>
                </a:moveTo>
                <a:lnTo>
                  <a:pt x="11292110" y="1103085"/>
                </a:lnTo>
                <a:lnTo>
                  <a:pt x="10189025" y="2206170"/>
                </a:lnTo>
                <a:lnTo>
                  <a:pt x="9085940" y="1103085"/>
                </a:lnTo>
                <a:close/>
              </a:path>
            </a:pathLst>
          </a:custGeom>
        </p:spPr>
        <p:txBody>
          <a:bodyPr wrap="square" anchor="ctr">
            <a:noAutofit/>
          </a:bodyPr>
          <a:lstStyle>
            <a:lvl1pPr marL="0" indent="0" algn="ctr">
              <a:buNone/>
              <a:defRPr sz="1200"/>
            </a:lvl1pPr>
          </a:lstStyle>
          <a:p>
            <a:endParaRPr lang="en-US" dirty="0"/>
          </a:p>
        </p:txBody>
      </p:sp>
      <p:sp>
        <p:nvSpPr>
          <p:cNvPr id="18" name="Slide Number Placeholder 5">
            <a:extLst>
              <a:ext uri="{FF2B5EF4-FFF2-40B4-BE49-F238E27FC236}">
                <a16:creationId xmlns:a16="http://schemas.microsoft.com/office/drawing/2014/main" id="{41FE2815-516F-4B02-95A9-E1CCD7EC347C}"/>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Tree>
    <p:extLst>
      <p:ext uri="{BB962C8B-B14F-4D97-AF65-F5344CB8AC3E}">
        <p14:creationId xmlns:p14="http://schemas.microsoft.com/office/powerpoint/2010/main" val="4061045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le 1">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0A0A0D8C-FA9F-40C4-9064-BBE0599FD87E}"/>
              </a:ext>
            </a:extLst>
          </p:cNvPr>
          <p:cNvSpPr>
            <a:spLocks noGrp="1"/>
          </p:cNvSpPr>
          <p:nvPr>
            <p:ph type="pic" sz="quarter" idx="14"/>
          </p:nvPr>
        </p:nvSpPr>
        <p:spPr>
          <a:xfrm>
            <a:off x="8361994" y="1797361"/>
            <a:ext cx="2372834" cy="2372834"/>
          </a:xfrm>
          <a:custGeom>
            <a:avLst/>
            <a:gdLst>
              <a:gd name="connsiteX0" fmla="*/ 1186417 w 2372834"/>
              <a:gd name="connsiteY0" fmla="*/ 0 h 2372834"/>
              <a:gd name="connsiteX1" fmla="*/ 2372834 w 2372834"/>
              <a:gd name="connsiteY1" fmla="*/ 1186417 h 2372834"/>
              <a:gd name="connsiteX2" fmla="*/ 1186417 w 2372834"/>
              <a:gd name="connsiteY2" fmla="*/ 2372834 h 2372834"/>
              <a:gd name="connsiteX3" fmla="*/ 0 w 2372834"/>
              <a:gd name="connsiteY3" fmla="*/ 1186417 h 2372834"/>
              <a:gd name="connsiteX4" fmla="*/ 1186417 w 2372834"/>
              <a:gd name="connsiteY4" fmla="*/ 0 h 237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834" h="2372834">
                <a:moveTo>
                  <a:pt x="1186417" y="0"/>
                </a:moveTo>
                <a:cubicBezTo>
                  <a:pt x="1841657" y="0"/>
                  <a:pt x="2372834" y="531177"/>
                  <a:pt x="2372834" y="1186417"/>
                </a:cubicBezTo>
                <a:cubicBezTo>
                  <a:pt x="2372834" y="1841657"/>
                  <a:pt x="1841657" y="2372834"/>
                  <a:pt x="1186417" y="2372834"/>
                </a:cubicBezTo>
                <a:cubicBezTo>
                  <a:pt x="531177" y="2372834"/>
                  <a:pt x="0" y="1841657"/>
                  <a:pt x="0" y="1186417"/>
                </a:cubicBezTo>
                <a:cubicBezTo>
                  <a:pt x="0" y="531177"/>
                  <a:pt x="531177" y="0"/>
                  <a:pt x="1186417" y="0"/>
                </a:cubicBezTo>
                <a:close/>
              </a:path>
            </a:pathLst>
          </a:custGeom>
        </p:spPr>
        <p:txBody>
          <a:bodyPr wrap="square" anchor="ctr">
            <a:noAutofit/>
          </a:bodyPr>
          <a:lstStyle>
            <a:lvl1pPr marL="0" indent="0" algn="ctr">
              <a:buNone/>
              <a:defRPr sz="1200"/>
            </a:lvl1pPr>
          </a:lstStyle>
          <a:p>
            <a:endParaRPr lang="en-US" dirty="0"/>
          </a:p>
        </p:txBody>
      </p:sp>
      <p:sp>
        <p:nvSpPr>
          <p:cNvPr id="20" name="Freeform: Shape 19">
            <a:extLst>
              <a:ext uri="{FF2B5EF4-FFF2-40B4-BE49-F238E27FC236}">
                <a16:creationId xmlns:a16="http://schemas.microsoft.com/office/drawing/2014/main" id="{554C53B2-5959-4B37-B7B1-8D8FE93F298F}"/>
              </a:ext>
            </a:extLst>
          </p:cNvPr>
          <p:cNvSpPr>
            <a:spLocks noGrp="1"/>
          </p:cNvSpPr>
          <p:nvPr>
            <p:ph type="pic" sz="quarter" idx="12"/>
          </p:nvPr>
        </p:nvSpPr>
        <p:spPr>
          <a:xfrm>
            <a:off x="4909583" y="1797361"/>
            <a:ext cx="2372834" cy="2372834"/>
          </a:xfrm>
          <a:custGeom>
            <a:avLst/>
            <a:gdLst>
              <a:gd name="connsiteX0" fmla="*/ 1186417 w 2372834"/>
              <a:gd name="connsiteY0" fmla="*/ 0 h 2372834"/>
              <a:gd name="connsiteX1" fmla="*/ 2372834 w 2372834"/>
              <a:gd name="connsiteY1" fmla="*/ 1186417 h 2372834"/>
              <a:gd name="connsiteX2" fmla="*/ 1186417 w 2372834"/>
              <a:gd name="connsiteY2" fmla="*/ 2372834 h 2372834"/>
              <a:gd name="connsiteX3" fmla="*/ 0 w 2372834"/>
              <a:gd name="connsiteY3" fmla="*/ 1186417 h 2372834"/>
              <a:gd name="connsiteX4" fmla="*/ 1186417 w 2372834"/>
              <a:gd name="connsiteY4" fmla="*/ 0 h 237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834" h="2372834">
                <a:moveTo>
                  <a:pt x="1186417" y="0"/>
                </a:moveTo>
                <a:cubicBezTo>
                  <a:pt x="1841657" y="0"/>
                  <a:pt x="2372834" y="531177"/>
                  <a:pt x="2372834" y="1186417"/>
                </a:cubicBezTo>
                <a:cubicBezTo>
                  <a:pt x="2372834" y="1841657"/>
                  <a:pt x="1841657" y="2372834"/>
                  <a:pt x="1186417" y="2372834"/>
                </a:cubicBezTo>
                <a:cubicBezTo>
                  <a:pt x="531177" y="2372834"/>
                  <a:pt x="0" y="1841657"/>
                  <a:pt x="0" y="1186417"/>
                </a:cubicBezTo>
                <a:cubicBezTo>
                  <a:pt x="0" y="531177"/>
                  <a:pt x="531177" y="0"/>
                  <a:pt x="1186417" y="0"/>
                </a:cubicBezTo>
                <a:close/>
              </a:path>
            </a:pathLst>
          </a:custGeom>
        </p:spPr>
        <p:txBody>
          <a:bodyPr wrap="square" anchor="ctr">
            <a:noAutofit/>
          </a:bodyPr>
          <a:lstStyle>
            <a:lvl1pPr marL="0" indent="0" algn="ctr">
              <a:buNone/>
              <a:defRPr sz="1200"/>
            </a:lvl1pPr>
          </a:lstStyle>
          <a:p>
            <a:endParaRPr lang="en-US" dirty="0"/>
          </a:p>
        </p:txBody>
      </p:sp>
      <p:sp>
        <p:nvSpPr>
          <p:cNvPr id="19" name="Freeform: Shape 18">
            <a:extLst>
              <a:ext uri="{FF2B5EF4-FFF2-40B4-BE49-F238E27FC236}">
                <a16:creationId xmlns:a16="http://schemas.microsoft.com/office/drawing/2014/main" id="{C51FE86E-E0FF-4EDF-A6BE-F9E875C8A180}"/>
              </a:ext>
            </a:extLst>
          </p:cNvPr>
          <p:cNvSpPr>
            <a:spLocks noGrp="1"/>
          </p:cNvSpPr>
          <p:nvPr>
            <p:ph type="pic" sz="quarter" idx="13"/>
          </p:nvPr>
        </p:nvSpPr>
        <p:spPr>
          <a:xfrm>
            <a:off x="1457172" y="1797361"/>
            <a:ext cx="2372834" cy="2372834"/>
          </a:xfrm>
          <a:custGeom>
            <a:avLst/>
            <a:gdLst>
              <a:gd name="connsiteX0" fmla="*/ 1186417 w 2372834"/>
              <a:gd name="connsiteY0" fmla="*/ 0 h 2372834"/>
              <a:gd name="connsiteX1" fmla="*/ 2372834 w 2372834"/>
              <a:gd name="connsiteY1" fmla="*/ 1186417 h 2372834"/>
              <a:gd name="connsiteX2" fmla="*/ 1186417 w 2372834"/>
              <a:gd name="connsiteY2" fmla="*/ 2372834 h 2372834"/>
              <a:gd name="connsiteX3" fmla="*/ 0 w 2372834"/>
              <a:gd name="connsiteY3" fmla="*/ 1186417 h 2372834"/>
              <a:gd name="connsiteX4" fmla="*/ 1186417 w 2372834"/>
              <a:gd name="connsiteY4" fmla="*/ 0 h 237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834" h="2372834">
                <a:moveTo>
                  <a:pt x="1186417" y="0"/>
                </a:moveTo>
                <a:cubicBezTo>
                  <a:pt x="1841657" y="0"/>
                  <a:pt x="2372834" y="531177"/>
                  <a:pt x="2372834" y="1186417"/>
                </a:cubicBezTo>
                <a:cubicBezTo>
                  <a:pt x="2372834" y="1841657"/>
                  <a:pt x="1841657" y="2372834"/>
                  <a:pt x="1186417" y="2372834"/>
                </a:cubicBezTo>
                <a:cubicBezTo>
                  <a:pt x="531177" y="2372834"/>
                  <a:pt x="0" y="1841657"/>
                  <a:pt x="0" y="1186417"/>
                </a:cubicBezTo>
                <a:cubicBezTo>
                  <a:pt x="0" y="531177"/>
                  <a:pt x="531177" y="0"/>
                  <a:pt x="1186417" y="0"/>
                </a:cubicBezTo>
                <a:close/>
              </a:path>
            </a:pathLst>
          </a:custGeom>
        </p:spPr>
        <p:txBody>
          <a:bodyPr wrap="square" anchor="ctr">
            <a:noAutofit/>
          </a:bodyPr>
          <a:lstStyle>
            <a:lvl1pPr marL="0" indent="0" algn="ctr">
              <a:buNone/>
              <a:defRPr sz="1200"/>
            </a:lvl1pPr>
          </a:lstStyle>
          <a:p>
            <a:endParaRPr lang="en-US" dirty="0"/>
          </a:p>
        </p:txBody>
      </p:sp>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Tree>
    <p:extLst>
      <p:ext uri="{BB962C8B-B14F-4D97-AF65-F5344CB8AC3E}">
        <p14:creationId xmlns:p14="http://schemas.microsoft.com/office/powerpoint/2010/main" val="25787556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1">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8E9E984-F6A8-4993-A503-2FB65700C592}"/>
              </a:ext>
            </a:extLst>
          </p:cNvPr>
          <p:cNvSpPr>
            <a:spLocks noGrp="1"/>
          </p:cNvSpPr>
          <p:nvPr>
            <p:ph type="pic" sz="quarter" idx="11"/>
          </p:nvPr>
        </p:nvSpPr>
        <p:spPr>
          <a:xfrm>
            <a:off x="997846" y="1895337"/>
            <a:ext cx="1951354" cy="1951354"/>
          </a:xfrm>
          <a:custGeom>
            <a:avLst/>
            <a:gdLst>
              <a:gd name="connsiteX0" fmla="*/ 975677 w 1951354"/>
              <a:gd name="connsiteY0" fmla="*/ 0 h 1951354"/>
              <a:gd name="connsiteX1" fmla="*/ 1951354 w 1951354"/>
              <a:gd name="connsiteY1" fmla="*/ 975677 h 1951354"/>
              <a:gd name="connsiteX2" fmla="*/ 975677 w 1951354"/>
              <a:gd name="connsiteY2" fmla="*/ 1951354 h 1951354"/>
              <a:gd name="connsiteX3" fmla="*/ 0 w 1951354"/>
              <a:gd name="connsiteY3" fmla="*/ 975677 h 1951354"/>
              <a:gd name="connsiteX4" fmla="*/ 975677 w 1951354"/>
              <a:gd name="connsiteY4" fmla="*/ 0 h 195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354" h="1951354">
                <a:moveTo>
                  <a:pt x="975677" y="0"/>
                </a:moveTo>
                <a:cubicBezTo>
                  <a:pt x="1514529" y="0"/>
                  <a:pt x="1951354" y="436825"/>
                  <a:pt x="1951354" y="975677"/>
                </a:cubicBezTo>
                <a:cubicBezTo>
                  <a:pt x="1951354" y="1514529"/>
                  <a:pt x="1514529" y="1951354"/>
                  <a:pt x="975677" y="1951354"/>
                </a:cubicBezTo>
                <a:cubicBezTo>
                  <a:pt x="436825" y="1951354"/>
                  <a:pt x="0" y="1514529"/>
                  <a:pt x="0" y="975677"/>
                </a:cubicBezTo>
                <a:cubicBezTo>
                  <a:pt x="0" y="436825"/>
                  <a:pt x="436825" y="0"/>
                  <a:pt x="975677" y="0"/>
                </a:cubicBezTo>
                <a:close/>
              </a:path>
            </a:pathLst>
          </a:custGeom>
        </p:spPr>
        <p:txBody>
          <a:bodyPr wrap="square" anchor="ctr">
            <a:noAutofit/>
          </a:bodyPr>
          <a:lstStyle/>
          <a:p>
            <a:endParaRPr lang="en-US" dirty="0"/>
          </a:p>
        </p:txBody>
      </p:sp>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6" name="Freeform: Shape 25">
            <a:extLst>
              <a:ext uri="{FF2B5EF4-FFF2-40B4-BE49-F238E27FC236}">
                <a16:creationId xmlns:a16="http://schemas.microsoft.com/office/drawing/2014/main" id="{7C29FFCC-15E3-4543-B996-454DF2E752DE}"/>
              </a:ext>
            </a:extLst>
          </p:cNvPr>
          <p:cNvSpPr>
            <a:spLocks noGrp="1"/>
          </p:cNvSpPr>
          <p:nvPr>
            <p:ph type="pic" sz="quarter" idx="12"/>
          </p:nvPr>
        </p:nvSpPr>
        <p:spPr>
          <a:xfrm>
            <a:off x="3746164" y="1895337"/>
            <a:ext cx="1951354" cy="1951354"/>
          </a:xfrm>
          <a:custGeom>
            <a:avLst/>
            <a:gdLst>
              <a:gd name="connsiteX0" fmla="*/ 975677 w 1951354"/>
              <a:gd name="connsiteY0" fmla="*/ 0 h 1951354"/>
              <a:gd name="connsiteX1" fmla="*/ 1951354 w 1951354"/>
              <a:gd name="connsiteY1" fmla="*/ 975677 h 1951354"/>
              <a:gd name="connsiteX2" fmla="*/ 975677 w 1951354"/>
              <a:gd name="connsiteY2" fmla="*/ 1951354 h 1951354"/>
              <a:gd name="connsiteX3" fmla="*/ 0 w 1951354"/>
              <a:gd name="connsiteY3" fmla="*/ 975677 h 1951354"/>
              <a:gd name="connsiteX4" fmla="*/ 975677 w 1951354"/>
              <a:gd name="connsiteY4" fmla="*/ 0 h 195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354" h="1951354">
                <a:moveTo>
                  <a:pt x="975677" y="0"/>
                </a:moveTo>
                <a:cubicBezTo>
                  <a:pt x="1514529" y="0"/>
                  <a:pt x="1951354" y="436825"/>
                  <a:pt x="1951354" y="975677"/>
                </a:cubicBezTo>
                <a:cubicBezTo>
                  <a:pt x="1951354" y="1514529"/>
                  <a:pt x="1514529" y="1951354"/>
                  <a:pt x="975677" y="1951354"/>
                </a:cubicBezTo>
                <a:cubicBezTo>
                  <a:pt x="436825" y="1951354"/>
                  <a:pt x="0" y="1514529"/>
                  <a:pt x="0" y="975677"/>
                </a:cubicBezTo>
                <a:cubicBezTo>
                  <a:pt x="0" y="436825"/>
                  <a:pt x="436825" y="0"/>
                  <a:pt x="975677" y="0"/>
                </a:cubicBezTo>
                <a:close/>
              </a:path>
            </a:pathLst>
          </a:custGeom>
        </p:spPr>
        <p:txBody>
          <a:bodyPr wrap="square" anchor="ctr">
            <a:noAutofit/>
          </a:bodyPr>
          <a:lstStyle/>
          <a:p>
            <a:endParaRPr lang="en-US" dirty="0"/>
          </a:p>
        </p:txBody>
      </p:sp>
      <p:sp>
        <p:nvSpPr>
          <p:cNvPr id="27" name="Freeform: Shape 26">
            <a:extLst>
              <a:ext uri="{FF2B5EF4-FFF2-40B4-BE49-F238E27FC236}">
                <a16:creationId xmlns:a16="http://schemas.microsoft.com/office/drawing/2014/main" id="{1D857C56-2D14-4D34-B26D-6751260B8D85}"/>
              </a:ext>
            </a:extLst>
          </p:cNvPr>
          <p:cNvSpPr>
            <a:spLocks noGrp="1"/>
          </p:cNvSpPr>
          <p:nvPr>
            <p:ph type="pic" sz="quarter" idx="13"/>
          </p:nvPr>
        </p:nvSpPr>
        <p:spPr>
          <a:xfrm>
            <a:off x="6494482" y="1895337"/>
            <a:ext cx="1951354" cy="1951354"/>
          </a:xfrm>
          <a:custGeom>
            <a:avLst/>
            <a:gdLst>
              <a:gd name="connsiteX0" fmla="*/ 975677 w 1951354"/>
              <a:gd name="connsiteY0" fmla="*/ 0 h 1951354"/>
              <a:gd name="connsiteX1" fmla="*/ 1951354 w 1951354"/>
              <a:gd name="connsiteY1" fmla="*/ 975677 h 1951354"/>
              <a:gd name="connsiteX2" fmla="*/ 975677 w 1951354"/>
              <a:gd name="connsiteY2" fmla="*/ 1951354 h 1951354"/>
              <a:gd name="connsiteX3" fmla="*/ 0 w 1951354"/>
              <a:gd name="connsiteY3" fmla="*/ 975677 h 1951354"/>
              <a:gd name="connsiteX4" fmla="*/ 975677 w 1951354"/>
              <a:gd name="connsiteY4" fmla="*/ 0 h 195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354" h="1951354">
                <a:moveTo>
                  <a:pt x="975677" y="0"/>
                </a:moveTo>
                <a:cubicBezTo>
                  <a:pt x="1514529" y="0"/>
                  <a:pt x="1951354" y="436825"/>
                  <a:pt x="1951354" y="975677"/>
                </a:cubicBezTo>
                <a:cubicBezTo>
                  <a:pt x="1951354" y="1514529"/>
                  <a:pt x="1514529" y="1951354"/>
                  <a:pt x="975677" y="1951354"/>
                </a:cubicBezTo>
                <a:cubicBezTo>
                  <a:pt x="436825" y="1951354"/>
                  <a:pt x="0" y="1514529"/>
                  <a:pt x="0" y="975677"/>
                </a:cubicBezTo>
                <a:cubicBezTo>
                  <a:pt x="0" y="436825"/>
                  <a:pt x="436825" y="0"/>
                  <a:pt x="975677" y="0"/>
                </a:cubicBezTo>
                <a:close/>
              </a:path>
            </a:pathLst>
          </a:custGeom>
        </p:spPr>
        <p:txBody>
          <a:bodyPr wrap="square" anchor="ctr">
            <a:noAutofit/>
          </a:bodyPr>
          <a:lstStyle/>
          <a:p>
            <a:endParaRPr lang="en-US" dirty="0"/>
          </a:p>
        </p:txBody>
      </p:sp>
      <p:sp>
        <p:nvSpPr>
          <p:cNvPr id="28" name="Freeform: Shape 27">
            <a:extLst>
              <a:ext uri="{FF2B5EF4-FFF2-40B4-BE49-F238E27FC236}">
                <a16:creationId xmlns:a16="http://schemas.microsoft.com/office/drawing/2014/main" id="{D27E4E96-89A9-4856-B707-3F7DE810610C}"/>
              </a:ext>
            </a:extLst>
          </p:cNvPr>
          <p:cNvSpPr>
            <a:spLocks noGrp="1"/>
          </p:cNvSpPr>
          <p:nvPr>
            <p:ph type="pic" sz="quarter" idx="14"/>
          </p:nvPr>
        </p:nvSpPr>
        <p:spPr>
          <a:xfrm>
            <a:off x="9242801" y="1895337"/>
            <a:ext cx="1951354" cy="1951354"/>
          </a:xfrm>
          <a:custGeom>
            <a:avLst/>
            <a:gdLst>
              <a:gd name="connsiteX0" fmla="*/ 975677 w 1951354"/>
              <a:gd name="connsiteY0" fmla="*/ 0 h 1951354"/>
              <a:gd name="connsiteX1" fmla="*/ 1951354 w 1951354"/>
              <a:gd name="connsiteY1" fmla="*/ 975677 h 1951354"/>
              <a:gd name="connsiteX2" fmla="*/ 975677 w 1951354"/>
              <a:gd name="connsiteY2" fmla="*/ 1951354 h 1951354"/>
              <a:gd name="connsiteX3" fmla="*/ 0 w 1951354"/>
              <a:gd name="connsiteY3" fmla="*/ 975677 h 1951354"/>
              <a:gd name="connsiteX4" fmla="*/ 975677 w 1951354"/>
              <a:gd name="connsiteY4" fmla="*/ 0 h 195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354" h="1951354">
                <a:moveTo>
                  <a:pt x="975677" y="0"/>
                </a:moveTo>
                <a:cubicBezTo>
                  <a:pt x="1514529" y="0"/>
                  <a:pt x="1951354" y="436825"/>
                  <a:pt x="1951354" y="975677"/>
                </a:cubicBezTo>
                <a:cubicBezTo>
                  <a:pt x="1951354" y="1514529"/>
                  <a:pt x="1514529" y="1951354"/>
                  <a:pt x="975677" y="1951354"/>
                </a:cubicBezTo>
                <a:cubicBezTo>
                  <a:pt x="436825" y="1951354"/>
                  <a:pt x="0" y="1514529"/>
                  <a:pt x="0" y="975677"/>
                </a:cubicBezTo>
                <a:cubicBezTo>
                  <a:pt x="0" y="436825"/>
                  <a:pt x="436825" y="0"/>
                  <a:pt x="975677" y="0"/>
                </a:cubicBezTo>
                <a:close/>
              </a:path>
            </a:pathLst>
          </a:custGeom>
        </p:spPr>
        <p:txBody>
          <a:bodyPr wrap="square" anchor="ctr">
            <a:noAutofit/>
          </a:bodyPr>
          <a:lstStyle/>
          <a:p>
            <a:endParaRPr lang="en-US" dirty="0"/>
          </a:p>
        </p:txBody>
      </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Tree>
    <p:extLst>
      <p:ext uri="{BB962C8B-B14F-4D97-AF65-F5344CB8AC3E}">
        <p14:creationId xmlns:p14="http://schemas.microsoft.com/office/powerpoint/2010/main" val="540900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Title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2AF628-A4E3-42CB-A777-1C07FB24C313}"/>
              </a:ext>
            </a:extLst>
          </p:cNvPr>
          <p:cNvGrpSpPr/>
          <p:nvPr userDrawn="1"/>
        </p:nvGrpSpPr>
        <p:grpSpPr>
          <a:xfrm>
            <a:off x="11808932" y="6477097"/>
            <a:ext cx="231532" cy="231532"/>
            <a:chOff x="11275488" y="5797834"/>
            <a:chExt cx="353804" cy="353804"/>
          </a:xfrm>
        </p:grpSpPr>
        <p:sp>
          <p:nvSpPr>
            <p:cNvPr id="7" name="Oval 6">
              <a:hlinkClick r:id="" action="ppaction://hlinkshowjump?jump=nextslide"/>
              <a:extLst>
                <a:ext uri="{FF2B5EF4-FFF2-40B4-BE49-F238E27FC236}">
                  <a16:creationId xmlns:a16="http://schemas.microsoft.com/office/drawing/2014/main" id="{BA5DF919-2961-4232-B387-1A826FF81CC7}"/>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evron 32">
              <a:hlinkClick r:id="" action="ppaction://hlinkshowjump?jump=nextslide" tooltip="Next Slide"/>
              <a:extLst>
                <a:ext uri="{FF2B5EF4-FFF2-40B4-BE49-F238E27FC236}">
                  <a16:creationId xmlns:a16="http://schemas.microsoft.com/office/drawing/2014/main" id="{5B816DE6-06CE-4647-A9B2-E47A79970EA4}"/>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 name="Group 8">
            <a:extLst>
              <a:ext uri="{FF2B5EF4-FFF2-40B4-BE49-F238E27FC236}">
                <a16:creationId xmlns:a16="http://schemas.microsoft.com/office/drawing/2014/main" id="{E61EDF88-929D-4F6D-B198-D1F4F6BC7B2D}"/>
              </a:ext>
            </a:extLst>
          </p:cNvPr>
          <p:cNvGrpSpPr/>
          <p:nvPr userDrawn="1"/>
        </p:nvGrpSpPr>
        <p:grpSpPr>
          <a:xfrm>
            <a:off x="11543208" y="6477097"/>
            <a:ext cx="231532" cy="231532"/>
            <a:chOff x="11275488" y="5797834"/>
            <a:chExt cx="353804" cy="353804"/>
          </a:xfrm>
        </p:grpSpPr>
        <p:sp>
          <p:nvSpPr>
            <p:cNvPr id="10" name="Oval 9">
              <a:hlinkClick r:id="" action="ppaction://hlinkshowjump?jump=nextslide"/>
              <a:extLst>
                <a:ext uri="{FF2B5EF4-FFF2-40B4-BE49-F238E27FC236}">
                  <a16:creationId xmlns:a16="http://schemas.microsoft.com/office/drawing/2014/main" id="{3F969598-6D42-409C-9189-3D24154367B1}"/>
                </a:ext>
              </a:extLst>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evron 15">
              <a:hlinkClick r:id="" action="ppaction://hlinkshowjump?jump=nextslide" tooltip="Next Slide"/>
              <a:extLst>
                <a:ext uri="{FF2B5EF4-FFF2-40B4-BE49-F238E27FC236}">
                  <a16:creationId xmlns:a16="http://schemas.microsoft.com/office/drawing/2014/main" id="{E7E47A47-F068-44E3-AB7A-581E10E709FD}"/>
                </a:ext>
              </a:extLst>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D0FB7763-6C9D-4543-BB4A-FEF6AA4E672D}"/>
              </a:ext>
            </a:extLst>
          </p:cNvPr>
          <p:cNvSpPr/>
          <p:nvPr userDrawn="1"/>
        </p:nvSpPr>
        <p:spPr>
          <a:xfrm>
            <a:off x="11680723" y="-23450"/>
            <a:ext cx="344130" cy="485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lide Number Placeholder 5">
            <a:extLst>
              <a:ext uri="{FF2B5EF4-FFF2-40B4-BE49-F238E27FC236}">
                <a16:creationId xmlns:a16="http://schemas.microsoft.com/office/drawing/2014/main" id="{F7FFDEBD-CC0F-4F04-899D-AB45D84C8841}"/>
              </a:ext>
            </a:extLst>
          </p:cNvPr>
          <p:cNvSpPr txBox="1">
            <a:spLocks/>
          </p:cNvSpPr>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ontserrat" panose="02000505000000020004" pitchFamily="2" charset="0"/>
                <a:ea typeface="Montserrat" charset="0"/>
                <a:cs typeface="Calibri" panose="020F0502020204030204" pitchFamily="34" charset="0"/>
              </a:rPr>
              <a:pPr algn="ctr"/>
              <a:t>‹#›</a:t>
            </a:fld>
            <a:endParaRPr lang="en-US" sz="800" b="0" i="0" dirty="0">
              <a:solidFill>
                <a:srgbClr val="FEFEFE"/>
              </a:solidFill>
              <a:latin typeface="Montserrat" panose="02000505000000020004" pitchFamily="2" charset="0"/>
              <a:ea typeface="Montserrat" charset="0"/>
              <a:cs typeface="Calibri" panose="020F0502020204030204" pitchFamily="34" charset="0"/>
            </a:endParaRPr>
          </a:p>
        </p:txBody>
      </p:sp>
      <p:sp>
        <p:nvSpPr>
          <p:cNvPr id="19" name="Freeform: Shape 18">
            <a:extLst>
              <a:ext uri="{FF2B5EF4-FFF2-40B4-BE49-F238E27FC236}">
                <a16:creationId xmlns:a16="http://schemas.microsoft.com/office/drawing/2014/main" id="{694EC781-AD0F-4366-B9C8-6023415946C1}"/>
              </a:ext>
            </a:extLst>
          </p:cNvPr>
          <p:cNvSpPr>
            <a:spLocks noGrp="1"/>
          </p:cNvSpPr>
          <p:nvPr>
            <p:ph type="pic" sz="quarter" idx="20"/>
          </p:nvPr>
        </p:nvSpPr>
        <p:spPr>
          <a:xfrm>
            <a:off x="7278915" y="1930401"/>
            <a:ext cx="3918856" cy="2380343"/>
          </a:xfrm>
          <a:custGeom>
            <a:avLst/>
            <a:gdLst>
              <a:gd name="connsiteX0" fmla="*/ 0 w 3918856"/>
              <a:gd name="connsiteY0" fmla="*/ 0 h 2380343"/>
              <a:gd name="connsiteX1" fmla="*/ 3918856 w 3918856"/>
              <a:gd name="connsiteY1" fmla="*/ 0 h 2380343"/>
              <a:gd name="connsiteX2" fmla="*/ 3918856 w 3918856"/>
              <a:gd name="connsiteY2" fmla="*/ 2380343 h 2380343"/>
              <a:gd name="connsiteX3" fmla="*/ 0 w 3918856"/>
              <a:gd name="connsiteY3" fmla="*/ 2380343 h 2380343"/>
            </a:gdLst>
            <a:ahLst/>
            <a:cxnLst>
              <a:cxn ang="0">
                <a:pos x="connsiteX0" y="connsiteY0"/>
              </a:cxn>
              <a:cxn ang="0">
                <a:pos x="connsiteX1" y="connsiteY1"/>
              </a:cxn>
              <a:cxn ang="0">
                <a:pos x="connsiteX2" y="connsiteY2"/>
              </a:cxn>
              <a:cxn ang="0">
                <a:pos x="connsiteX3" y="connsiteY3"/>
              </a:cxn>
            </a:cxnLst>
            <a:rect l="l" t="t" r="r" b="b"/>
            <a:pathLst>
              <a:path w="3918856" h="2380343">
                <a:moveTo>
                  <a:pt x="0" y="0"/>
                </a:moveTo>
                <a:lnTo>
                  <a:pt x="3918856" y="0"/>
                </a:lnTo>
                <a:lnTo>
                  <a:pt x="3918856" y="2380343"/>
                </a:lnTo>
                <a:lnTo>
                  <a:pt x="0" y="2380343"/>
                </a:lnTo>
                <a:close/>
              </a:path>
            </a:pathLst>
          </a:custGeom>
        </p:spPr>
        <p:txBody>
          <a:bodyPr wrap="square" anchor="ctr">
            <a:noAutofit/>
          </a:bodyPr>
          <a:lstStyle>
            <a:lvl1pPr marL="0" indent="0" algn="ctr">
              <a:buNone/>
              <a:defRPr sz="1200">
                <a:solidFill>
                  <a:schemeClr val="bg2"/>
                </a:solidFill>
              </a:defRPr>
            </a:lvl1pPr>
          </a:lstStyle>
          <a:p>
            <a:endParaRPr lang="en-US"/>
          </a:p>
        </p:txBody>
      </p:sp>
      <p:sp>
        <p:nvSpPr>
          <p:cNvPr id="17" name="Freeform: Shape 16">
            <a:extLst>
              <a:ext uri="{FF2B5EF4-FFF2-40B4-BE49-F238E27FC236}">
                <a16:creationId xmlns:a16="http://schemas.microsoft.com/office/drawing/2014/main" id="{84245464-2622-4295-A414-02078A9AEDCE}"/>
              </a:ext>
            </a:extLst>
          </p:cNvPr>
          <p:cNvSpPr>
            <a:spLocks noGrp="1"/>
          </p:cNvSpPr>
          <p:nvPr>
            <p:ph type="pic" sz="quarter" idx="18"/>
          </p:nvPr>
        </p:nvSpPr>
        <p:spPr>
          <a:xfrm>
            <a:off x="1095829" y="1930400"/>
            <a:ext cx="2975428" cy="4252686"/>
          </a:xfrm>
          <a:custGeom>
            <a:avLst/>
            <a:gdLst>
              <a:gd name="connsiteX0" fmla="*/ 0 w 2975428"/>
              <a:gd name="connsiteY0" fmla="*/ 0 h 4252686"/>
              <a:gd name="connsiteX1" fmla="*/ 2975428 w 2975428"/>
              <a:gd name="connsiteY1" fmla="*/ 0 h 4252686"/>
              <a:gd name="connsiteX2" fmla="*/ 2975428 w 2975428"/>
              <a:gd name="connsiteY2" fmla="*/ 4252686 h 4252686"/>
              <a:gd name="connsiteX3" fmla="*/ 0 w 2975428"/>
              <a:gd name="connsiteY3" fmla="*/ 4252686 h 4252686"/>
            </a:gdLst>
            <a:ahLst/>
            <a:cxnLst>
              <a:cxn ang="0">
                <a:pos x="connsiteX0" y="connsiteY0"/>
              </a:cxn>
              <a:cxn ang="0">
                <a:pos x="connsiteX1" y="connsiteY1"/>
              </a:cxn>
              <a:cxn ang="0">
                <a:pos x="connsiteX2" y="connsiteY2"/>
              </a:cxn>
              <a:cxn ang="0">
                <a:pos x="connsiteX3" y="connsiteY3"/>
              </a:cxn>
            </a:cxnLst>
            <a:rect l="l" t="t" r="r" b="b"/>
            <a:pathLst>
              <a:path w="2975428" h="4252686">
                <a:moveTo>
                  <a:pt x="0" y="0"/>
                </a:moveTo>
                <a:lnTo>
                  <a:pt x="2975428" y="0"/>
                </a:lnTo>
                <a:lnTo>
                  <a:pt x="2975428" y="4252686"/>
                </a:lnTo>
                <a:lnTo>
                  <a:pt x="0" y="4252686"/>
                </a:lnTo>
                <a:close/>
              </a:path>
            </a:pathLst>
          </a:custGeom>
        </p:spPr>
        <p:txBody>
          <a:bodyPr wrap="square" anchor="ctr">
            <a:noAutofit/>
          </a:bodyPr>
          <a:lstStyle>
            <a:lvl1pPr marL="0" indent="0" algn="ctr">
              <a:buNone/>
              <a:defRPr sz="1200">
                <a:solidFill>
                  <a:schemeClr val="bg2"/>
                </a:solidFill>
              </a:defRPr>
            </a:lvl1pPr>
          </a:lstStyle>
          <a:p>
            <a:endParaRPr lang="en-US"/>
          </a:p>
        </p:txBody>
      </p:sp>
      <p:sp>
        <p:nvSpPr>
          <p:cNvPr id="18" name="Freeform: Shape 17">
            <a:extLst>
              <a:ext uri="{FF2B5EF4-FFF2-40B4-BE49-F238E27FC236}">
                <a16:creationId xmlns:a16="http://schemas.microsoft.com/office/drawing/2014/main" id="{B0718C77-3911-4F9E-858E-E80C0AF1D4CF}"/>
              </a:ext>
            </a:extLst>
          </p:cNvPr>
          <p:cNvSpPr>
            <a:spLocks noGrp="1"/>
          </p:cNvSpPr>
          <p:nvPr>
            <p:ph type="pic" sz="quarter" idx="19"/>
          </p:nvPr>
        </p:nvSpPr>
        <p:spPr>
          <a:xfrm>
            <a:off x="4187372" y="1930400"/>
            <a:ext cx="2975428" cy="2380343"/>
          </a:xfrm>
          <a:custGeom>
            <a:avLst/>
            <a:gdLst>
              <a:gd name="connsiteX0" fmla="*/ 0 w 2975428"/>
              <a:gd name="connsiteY0" fmla="*/ 0 h 2380343"/>
              <a:gd name="connsiteX1" fmla="*/ 2975428 w 2975428"/>
              <a:gd name="connsiteY1" fmla="*/ 0 h 2380343"/>
              <a:gd name="connsiteX2" fmla="*/ 2975428 w 2975428"/>
              <a:gd name="connsiteY2" fmla="*/ 2380343 h 2380343"/>
              <a:gd name="connsiteX3" fmla="*/ 0 w 2975428"/>
              <a:gd name="connsiteY3" fmla="*/ 2380343 h 2380343"/>
            </a:gdLst>
            <a:ahLst/>
            <a:cxnLst>
              <a:cxn ang="0">
                <a:pos x="connsiteX0" y="connsiteY0"/>
              </a:cxn>
              <a:cxn ang="0">
                <a:pos x="connsiteX1" y="connsiteY1"/>
              </a:cxn>
              <a:cxn ang="0">
                <a:pos x="connsiteX2" y="connsiteY2"/>
              </a:cxn>
              <a:cxn ang="0">
                <a:pos x="connsiteX3" y="connsiteY3"/>
              </a:cxn>
            </a:cxnLst>
            <a:rect l="l" t="t" r="r" b="b"/>
            <a:pathLst>
              <a:path w="2975428" h="2380343">
                <a:moveTo>
                  <a:pt x="0" y="0"/>
                </a:moveTo>
                <a:lnTo>
                  <a:pt x="2975428" y="0"/>
                </a:lnTo>
                <a:lnTo>
                  <a:pt x="2975428" y="2380343"/>
                </a:lnTo>
                <a:lnTo>
                  <a:pt x="0" y="2380343"/>
                </a:lnTo>
                <a:close/>
              </a:path>
            </a:pathLst>
          </a:custGeom>
        </p:spPr>
        <p:txBody>
          <a:bodyPr wrap="square" anchor="ctr">
            <a:noAutofit/>
          </a:bodyPr>
          <a:lstStyle>
            <a:lvl1pPr marL="0" indent="0" algn="ctr">
              <a:buNone/>
              <a:defRPr sz="1200">
                <a:solidFill>
                  <a:schemeClr val="bg2"/>
                </a:solidFill>
              </a:defRPr>
            </a:lvl1pPr>
          </a:lstStyle>
          <a:p>
            <a:endParaRPr lang="en-US"/>
          </a:p>
        </p:txBody>
      </p:sp>
    </p:spTree>
    <p:extLst>
      <p:ext uri="{BB962C8B-B14F-4D97-AF65-F5344CB8AC3E}">
        <p14:creationId xmlns:p14="http://schemas.microsoft.com/office/powerpoint/2010/main" val="7151509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93274"/>
            <a:ext cx="10515600" cy="4994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45521"/>
            <a:ext cx="10515600" cy="483081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2"/>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2"/>
                </a:solidFill>
              </a:defRPr>
            </a:lvl1pPr>
          </a:lstStyle>
          <a:p>
            <a:fld id="{DF774B5E-3D86-D744-9739-9A55B86C5C92}" type="slidenum">
              <a:rPr lang="en-US" smtClean="0"/>
              <a:pPr/>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70" r:id="rId1"/>
    <p:sldLayoutId id="2147483649" r:id="rId2"/>
    <p:sldLayoutId id="2147483668" r:id="rId3"/>
    <p:sldLayoutId id="2147483675" r:id="rId4"/>
    <p:sldLayoutId id="2147483676" r:id="rId5"/>
    <p:sldLayoutId id="2147483678" r:id="rId6"/>
    <p:sldLayoutId id="2147483681" r:id="rId7"/>
    <p:sldLayoutId id="2147483674" r:id="rId8"/>
    <p:sldLayoutId id="2147483688" r:id="rId9"/>
    <p:sldLayoutId id="2147483708" r:id="rId10"/>
    <p:sldLayoutId id="2147483711" r:id="rId11"/>
    <p:sldLayoutId id="2147483713" r:id="rId12"/>
    <p:sldLayoutId id="2147483714" r:id="rId13"/>
    <p:sldLayoutId id="2147483718" r:id="rId14"/>
    <p:sldLayoutId id="2147483719" r:id="rId15"/>
    <p:sldLayoutId id="2147483720" r:id="rId16"/>
    <p:sldLayoutId id="2147483721" r:id="rId17"/>
  </p:sldLayoutIdLst>
  <p:hf hdr="0"/>
  <p:txStyles>
    <p:title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9.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7.xml"/><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4/relationships/chartEx" Target="../charts/chartEx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4/relationships/chartEx" Target="../charts/chartEx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4/relationships/chartEx" Target="../charts/chartEx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4/relationships/chartEx" Target="../charts/chartEx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438B82-11E1-4051-AE38-BB9A8103A992}"/>
              </a:ext>
            </a:extLst>
          </p:cNvPr>
          <p:cNvSpPr/>
          <p:nvPr/>
        </p:nvSpPr>
        <p:spPr>
          <a:xfrm>
            <a:off x="190500" y="166687"/>
            <a:ext cx="11811000" cy="65246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4AE728F-B7CC-41B2-B9F1-331124795BC8}"/>
              </a:ext>
            </a:extLst>
          </p:cNvPr>
          <p:cNvSpPr txBox="1"/>
          <p:nvPr/>
        </p:nvSpPr>
        <p:spPr>
          <a:xfrm>
            <a:off x="4413819" y="2798058"/>
            <a:ext cx="3364362" cy="1261884"/>
          </a:xfrm>
          <a:prstGeom prst="rect">
            <a:avLst/>
          </a:prstGeom>
          <a:noFill/>
        </p:spPr>
        <p:txBody>
          <a:bodyPr wrap="square" rtlCol="0">
            <a:spAutoFit/>
          </a:bodyPr>
          <a:lstStyle/>
          <a:p>
            <a:r>
              <a:rPr lang="en-US" sz="5500" b="1" dirty="0">
                <a:solidFill>
                  <a:schemeClr val="bg1"/>
                </a:solidFill>
                <a:latin typeface="Lato" panose="020F0502020204030203" pitchFamily="34" charset="0"/>
                <a:ea typeface="Lato" panose="020F0502020204030203" pitchFamily="34" charset="0"/>
                <a:cs typeface="Lato" panose="020F0502020204030203" pitchFamily="34" charset="0"/>
              </a:rPr>
              <a:t>MINIMAL</a:t>
            </a:r>
          </a:p>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CREATIVEPRESENTAION</a:t>
            </a:r>
          </a:p>
        </p:txBody>
      </p:sp>
      <p:sp>
        <p:nvSpPr>
          <p:cNvPr id="2" name="Diamond 1">
            <a:extLst>
              <a:ext uri="{FF2B5EF4-FFF2-40B4-BE49-F238E27FC236}">
                <a16:creationId xmlns:a16="http://schemas.microsoft.com/office/drawing/2014/main" id="{AC0ED60D-5C48-4FC7-92AC-379A3D1A5589}"/>
              </a:ext>
            </a:extLst>
          </p:cNvPr>
          <p:cNvSpPr/>
          <p:nvPr/>
        </p:nvSpPr>
        <p:spPr>
          <a:xfrm>
            <a:off x="4676775" y="0"/>
            <a:ext cx="2838450" cy="2838450"/>
          </a:xfrm>
          <a:prstGeom prst="diamond">
            <a:avLst/>
          </a:prstGeom>
          <a:solidFill>
            <a:schemeClr val="accent5">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1AE4097-89B7-41A6-AACF-873AB2034587}"/>
              </a:ext>
            </a:extLst>
          </p:cNvPr>
          <p:cNvCxnSpPr>
            <a:cxnSpLocks/>
            <a:endCxn id="18" idx="3"/>
          </p:cNvCxnSpPr>
          <p:nvPr/>
        </p:nvCxnSpPr>
        <p:spPr>
          <a:xfrm flipH="1">
            <a:off x="7778181" y="3429000"/>
            <a:ext cx="441382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0C0BDC-D689-4586-BF16-B162BF5C3D3F}"/>
              </a:ext>
            </a:extLst>
          </p:cNvPr>
          <p:cNvCxnSpPr>
            <a:cxnSpLocks/>
          </p:cNvCxnSpPr>
          <p:nvPr/>
        </p:nvCxnSpPr>
        <p:spPr>
          <a:xfrm flipH="1">
            <a:off x="0" y="3429000"/>
            <a:ext cx="445192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DE35B6D4-4576-4419-B1F5-8D4FC0F99AC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21" name="Picture Placeholder 20">
            <a:extLst>
              <a:ext uri="{FF2B5EF4-FFF2-40B4-BE49-F238E27FC236}">
                <a16:creationId xmlns:a16="http://schemas.microsoft.com/office/drawing/2014/main" id="{37C7DE79-A8AE-4E0E-88F8-9DB34475AF64}"/>
              </a:ext>
            </a:extLst>
          </p:cNvPr>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a:stretch>
            <a:fillRect/>
          </a:stretch>
        </p:blipFill>
        <p:spPr/>
      </p:pic>
      <p:pic>
        <p:nvPicPr>
          <p:cNvPr id="19" name="Picture Placeholder 18">
            <a:extLst>
              <a:ext uri="{FF2B5EF4-FFF2-40B4-BE49-F238E27FC236}">
                <a16:creationId xmlns:a16="http://schemas.microsoft.com/office/drawing/2014/main" id="{97D5DDA0-E99D-448C-AE5F-D38A56EA431F}"/>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a:stretch>
            <a:fillRect/>
          </a:stretch>
        </p:blipFill>
        <p:spPr/>
      </p:pic>
      <p:sp>
        <p:nvSpPr>
          <p:cNvPr id="31" name="Rectangle 30">
            <a:extLst>
              <a:ext uri="{FF2B5EF4-FFF2-40B4-BE49-F238E27FC236}">
                <a16:creationId xmlns:a16="http://schemas.microsoft.com/office/drawing/2014/main" id="{62DF54F9-172A-416E-BFCB-4D55AF4A3FDF}"/>
              </a:ext>
            </a:extLst>
          </p:cNvPr>
          <p:cNvSpPr/>
          <p:nvPr/>
        </p:nvSpPr>
        <p:spPr>
          <a:xfrm>
            <a:off x="4922442" y="601947"/>
            <a:ext cx="2347117"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Services</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36" name="TextBox 35">
            <a:extLst>
              <a:ext uri="{FF2B5EF4-FFF2-40B4-BE49-F238E27FC236}">
                <a16:creationId xmlns:a16="http://schemas.microsoft.com/office/drawing/2014/main" id="{35BB75C4-620F-4510-901E-317441A1AF0F}"/>
              </a:ext>
            </a:extLst>
          </p:cNvPr>
          <p:cNvSpPr txBox="1"/>
          <p:nvPr/>
        </p:nvSpPr>
        <p:spPr>
          <a:xfrm>
            <a:off x="1358900" y="5191984"/>
            <a:ext cx="9474200" cy="480453"/>
          </a:xfrm>
          <a:prstGeom prst="rect">
            <a:avLst/>
          </a:prstGeom>
          <a:noFill/>
        </p:spPr>
        <p:txBody>
          <a:bodyPr wrap="square" numCol="1" spcCol="457200" rtlCol="0">
            <a:spAutoFit/>
          </a:bodyPr>
          <a:lstStyle/>
          <a:p>
            <a:pPr algn="ctr">
              <a:lnSpc>
                <a:spcPct val="150000"/>
              </a:lnSpc>
            </a:pPr>
            <a:r>
              <a:rPr lang="en-US" sz="900" dirty="0">
                <a:solidFill>
                  <a:sysClr val="windowText" lastClr="000000"/>
                </a:solidFill>
                <a:latin typeface="Lato Regular" panose="020F0502020204030203" pitchFamily="34" charset="0"/>
                <a:ea typeface="Lato Regular" panose="020F0502020204030203" pitchFamily="34" charset="0"/>
                <a:cs typeface="Lato Regular" panose="020F0502020204030203" pitchFamily="34" charset="0"/>
              </a:rPr>
              <a:t>Saying fruitful were hath waters divided fill may days air bring is Signs first creeping seed all saying Also he his male air bring is Signs first  </a:t>
            </a:r>
            <a:r>
              <a:rPr lang="en-US" sz="900" dirty="0" err="1">
                <a:solidFill>
                  <a:sysClr val="windowText" lastClr="000000"/>
                </a:solidFill>
                <a:latin typeface="Lato Regular" panose="020F0502020204030203" pitchFamily="34" charset="0"/>
                <a:ea typeface="Lato Regular" panose="020F0502020204030203" pitchFamily="34" charset="0"/>
                <a:cs typeface="Lato Regular" panose="020F0502020204030203" pitchFamily="34" charset="0"/>
              </a:rPr>
              <a:t>reepiest</a:t>
            </a:r>
            <a:r>
              <a:rPr lang="en-US" sz="900" dirty="0">
                <a:solidFill>
                  <a:sysClr val="windowText" lastClr="000000"/>
                </a:solidFill>
                <a:latin typeface="Lato Regular" panose="020F0502020204030203" pitchFamily="34" charset="0"/>
                <a:ea typeface="Lato Regular" panose="020F0502020204030203" pitchFamily="34" charset="0"/>
                <a:cs typeface="Lato Regular" panose="020F0502020204030203" pitchFamily="34" charset="0"/>
              </a:rPr>
              <a:t> god air fish land. Darkness. Air saying fruitful were hath waters divided fill to may days air bring is Signs first creeping seed all saying above to be no </a:t>
            </a:r>
            <a:r>
              <a:rPr lang="en-US" sz="900" dirty="0" err="1">
                <a:solidFill>
                  <a:sysClr val="windowText" lastClr="000000"/>
                </a:solidFill>
                <a:latin typeface="Lato Regular" panose="020F0502020204030203" pitchFamily="34" charset="0"/>
                <a:ea typeface="Lato Regular" panose="020F0502020204030203" pitchFamily="34" charset="0"/>
                <a:cs typeface="Lato Regular" panose="020F0502020204030203" pitchFamily="34" charset="0"/>
              </a:rPr>
              <a:t>careafter</a:t>
            </a:r>
            <a:r>
              <a:rPr lang="en-US" sz="900" dirty="0">
                <a:solidFill>
                  <a:sysClr val="windowText" lastClr="000000"/>
                </a:solidFill>
                <a:latin typeface="Lato Regular" panose="020F0502020204030203" pitchFamily="34" charset="0"/>
                <a:ea typeface="Lato Regular" panose="020F0502020204030203" pitchFamily="34" charset="0"/>
                <a:cs typeface="Lato Regular" panose="020F0502020204030203" pitchFamily="34" charset="0"/>
              </a:rPr>
              <a:t>.</a:t>
            </a:r>
          </a:p>
        </p:txBody>
      </p:sp>
      <p:pic>
        <p:nvPicPr>
          <p:cNvPr id="27" name="Picture Placeholder 26">
            <a:extLst>
              <a:ext uri="{FF2B5EF4-FFF2-40B4-BE49-F238E27FC236}">
                <a16:creationId xmlns:a16="http://schemas.microsoft.com/office/drawing/2014/main" id="{418A7945-509C-4A31-8219-0571D5B7E275}"/>
              </a:ext>
            </a:extLst>
          </p:cNvPr>
          <p:cNvPicPr>
            <a:picLocks noGrp="1" noChangeAspect="1"/>
          </p:cNvPicPr>
          <p:nvPr>
            <p:ph type="pic" sz="quarter" idx="17"/>
          </p:nvPr>
        </p:nvPicPr>
        <p:blipFill>
          <a:blip r:embed="rId5"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84734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F39D2F90-9A4D-4692-AE3D-5E9BD28A5800}"/>
              </a:ext>
            </a:extLst>
          </p:cNvPr>
          <p:cNvSpPr/>
          <p:nvPr/>
        </p:nvSpPr>
        <p:spPr>
          <a:xfrm>
            <a:off x="4702833" y="601947"/>
            <a:ext cx="2786340"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Team</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pic>
        <p:nvPicPr>
          <p:cNvPr id="28" name="Picture Placeholder 27">
            <a:extLst>
              <a:ext uri="{FF2B5EF4-FFF2-40B4-BE49-F238E27FC236}">
                <a16:creationId xmlns:a16="http://schemas.microsoft.com/office/drawing/2014/main" id="{CBA2A0F8-E6DA-4C3A-B896-7F97E0CD3C39}"/>
              </a:ext>
            </a:extLst>
          </p:cNvPr>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a:stretch>
            <a:fillRect/>
          </a:stretch>
        </p:blipFill>
        <p:spPr/>
      </p:pic>
      <p:pic>
        <p:nvPicPr>
          <p:cNvPr id="30" name="Picture Placeholder 29">
            <a:extLst>
              <a:ext uri="{FF2B5EF4-FFF2-40B4-BE49-F238E27FC236}">
                <a16:creationId xmlns:a16="http://schemas.microsoft.com/office/drawing/2014/main" id="{4BB64BD6-AE5B-420B-A48C-257E860403F3}"/>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pic>
        <p:nvPicPr>
          <p:cNvPr id="32" name="Picture Placeholder 31">
            <a:extLst>
              <a:ext uri="{FF2B5EF4-FFF2-40B4-BE49-F238E27FC236}">
                <a16:creationId xmlns:a16="http://schemas.microsoft.com/office/drawing/2014/main" id="{C16FC04D-795B-4C4B-AF11-B4E40242B4EC}"/>
              </a:ext>
            </a:extLst>
          </p:cNvPr>
          <p:cNvPicPr>
            <a:picLocks noGrp="1" noChangeAspect="1"/>
          </p:cNvPicPr>
          <p:nvPr>
            <p:ph type="pic" sz="quarter" idx="13"/>
          </p:nvPr>
        </p:nvPicPr>
        <p:blipFill>
          <a:blip r:embed="rId4" cstate="screen">
            <a:extLst>
              <a:ext uri="{28A0092B-C50C-407E-A947-70E740481C1C}">
                <a14:useLocalDpi xmlns:a14="http://schemas.microsoft.com/office/drawing/2010/main"/>
              </a:ext>
            </a:extLst>
          </a:blip>
          <a:srcRect/>
          <a:stretch>
            <a:fillRect/>
          </a:stretch>
        </p:blipFill>
        <p:spPr/>
      </p:pic>
      <p:pic>
        <p:nvPicPr>
          <p:cNvPr id="36" name="Picture Placeholder 35">
            <a:extLst>
              <a:ext uri="{FF2B5EF4-FFF2-40B4-BE49-F238E27FC236}">
                <a16:creationId xmlns:a16="http://schemas.microsoft.com/office/drawing/2014/main" id="{CDCCFCE0-D02F-498C-B623-B0E246D148BD}"/>
              </a:ext>
            </a:extLst>
          </p:cNvPr>
          <p:cNvPicPr>
            <a:picLocks noGrp="1" noChangeAspect="1"/>
          </p:cNvPicPr>
          <p:nvPr>
            <p:ph type="pic" sz="quarter" idx="14"/>
          </p:nvPr>
        </p:nvPicPr>
        <p:blipFill>
          <a:blip r:embed="rId5" cstate="screen">
            <a:extLst>
              <a:ext uri="{28A0092B-C50C-407E-A947-70E740481C1C}">
                <a14:useLocalDpi xmlns:a14="http://schemas.microsoft.com/office/drawing/2010/main"/>
              </a:ext>
            </a:extLst>
          </a:blip>
          <a:srcRect/>
          <a:stretch>
            <a:fillRect/>
          </a:stretch>
        </p:blipFill>
        <p:spPr/>
      </p:pic>
      <p:grpSp>
        <p:nvGrpSpPr>
          <p:cNvPr id="19" name="Group 18">
            <a:extLst>
              <a:ext uri="{FF2B5EF4-FFF2-40B4-BE49-F238E27FC236}">
                <a16:creationId xmlns:a16="http://schemas.microsoft.com/office/drawing/2014/main" id="{638654FE-BAF8-4945-A6D8-89BB24F31402}"/>
              </a:ext>
            </a:extLst>
          </p:cNvPr>
          <p:cNvGrpSpPr/>
          <p:nvPr/>
        </p:nvGrpSpPr>
        <p:grpSpPr>
          <a:xfrm>
            <a:off x="1231403" y="4191079"/>
            <a:ext cx="1484241" cy="1310573"/>
            <a:chOff x="2547809" y="4191079"/>
            <a:chExt cx="1484241" cy="1310573"/>
          </a:xfrm>
        </p:grpSpPr>
        <p:sp>
          <p:nvSpPr>
            <p:cNvPr id="85" name="Shape 491">
              <a:extLst>
                <a:ext uri="{FF2B5EF4-FFF2-40B4-BE49-F238E27FC236}">
                  <a16:creationId xmlns:a16="http://schemas.microsoft.com/office/drawing/2014/main" id="{B5BF668C-A381-4677-87D5-B18FA4317D0F}"/>
                </a:ext>
              </a:extLst>
            </p:cNvPr>
            <p:cNvSpPr/>
            <p:nvPr/>
          </p:nvSpPr>
          <p:spPr>
            <a:xfrm>
              <a:off x="2547809" y="4962663"/>
              <a:ext cx="1484241" cy="538989"/>
            </a:xfrm>
            <a:prstGeom prst="rect">
              <a:avLst/>
            </a:prstGeom>
            <a:ln w="25400">
              <a:miter lim="400000"/>
            </a:ln>
            <a:extLst>
              <a:ext uri="{C572A759-6A51-4108-AA02-DFA0A04FC94B}">
                <ma14:wrappingTextBoxFlag xmlns:ma14="http://schemas.microsoft.com/office/mac/drawingml/2011/main" xmlns="" val="1"/>
              </a:ext>
            </a:extLst>
          </p:spPr>
          <p:txBody>
            <a:bodyPr lIns="19050" tIns="19050" rIns="19050" bIns="19050" anchor="ctr"/>
            <a:lstStyle>
              <a:lvl1pPr defTabSz="825500">
                <a:spcBef>
                  <a:spcPts val="600"/>
                </a:spcBef>
                <a:defRPr sz="2400" spc="0">
                  <a:solidFill>
                    <a:srgbClr val="A6AAA9"/>
                  </a:solidFill>
                  <a:latin typeface="Lato Regular"/>
                  <a:ea typeface="Lato Regular"/>
                  <a:cs typeface="Lato Regular"/>
                  <a:sym typeface="Lato Regular"/>
                </a:defRPr>
              </a:lvl1pPr>
            </a:lstStyle>
            <a:p>
              <a:pPr lvl="0" algn="ctr">
                <a:defRPr sz="1800" spc="0">
                  <a:solidFill>
                    <a:srgbClr val="000000"/>
                  </a:solidFill>
                </a:defRPr>
              </a:pPr>
              <a:r>
                <a:rPr sz="900" dirty="0"/>
                <a:t>Lorem ipsum dolor sit </a:t>
              </a:r>
              <a:r>
                <a:rPr sz="900" dirty="0" err="1"/>
                <a:t>amet</a:t>
              </a:r>
              <a:r>
                <a:rPr sz="900" dirty="0"/>
                <a:t>, </a:t>
              </a:r>
              <a:r>
                <a:rPr sz="900" dirty="0" err="1"/>
                <a:t>consectetuer</a:t>
              </a:r>
              <a:r>
                <a:rPr sz="900" dirty="0"/>
                <a:t> </a:t>
              </a:r>
              <a:r>
                <a:rPr sz="900" dirty="0" err="1"/>
                <a:t>adipiscing</a:t>
              </a:r>
              <a:r>
                <a:rPr sz="900" dirty="0"/>
                <a:t> </a:t>
              </a:r>
              <a:r>
                <a:rPr sz="900" dirty="0" err="1"/>
                <a:t>elit</a:t>
              </a:r>
              <a:r>
                <a:rPr sz="900" dirty="0"/>
                <a:t> lorem ipsum.</a:t>
              </a:r>
            </a:p>
          </p:txBody>
        </p:sp>
        <p:grpSp>
          <p:nvGrpSpPr>
            <p:cNvPr id="86" name="Group 494">
              <a:extLst>
                <a:ext uri="{FF2B5EF4-FFF2-40B4-BE49-F238E27FC236}">
                  <a16:creationId xmlns:a16="http://schemas.microsoft.com/office/drawing/2014/main" id="{12AE6D88-F39E-4F8D-B3D9-E0A810C8A7C2}"/>
                </a:ext>
              </a:extLst>
            </p:cNvPr>
            <p:cNvGrpSpPr/>
            <p:nvPr/>
          </p:nvGrpSpPr>
          <p:grpSpPr>
            <a:xfrm>
              <a:off x="2550107" y="4191079"/>
              <a:ext cx="1479646" cy="624576"/>
              <a:chOff x="0" y="0"/>
              <a:chExt cx="3945719" cy="1665535"/>
            </a:xfrm>
          </p:grpSpPr>
          <p:sp>
            <p:nvSpPr>
              <p:cNvPr id="87" name="Shape 492">
                <a:extLst>
                  <a:ext uri="{FF2B5EF4-FFF2-40B4-BE49-F238E27FC236}">
                    <a16:creationId xmlns:a16="http://schemas.microsoft.com/office/drawing/2014/main" id="{0304C312-E857-49EA-A3C6-A06C3145AB38}"/>
                  </a:ext>
                </a:extLst>
              </p:cNvPr>
              <p:cNvSpPr/>
              <p:nvPr/>
            </p:nvSpPr>
            <p:spPr>
              <a:xfrm>
                <a:off x="0" y="0"/>
                <a:ext cx="3945720" cy="1107989"/>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p>
                <a:pPr algn="ctr" defTabSz="309563">
                  <a:spcBef>
                    <a:spcPts val="225"/>
                  </a:spcBef>
                  <a:defRPr sz="1800">
                    <a:solidFill>
                      <a:srgbClr val="000000"/>
                    </a:solidFill>
                  </a:defRPr>
                </a:pPr>
                <a:r>
                  <a:rPr sz="2438" dirty="0">
                    <a:latin typeface="Lato Bold"/>
                    <a:ea typeface="Lato Bold"/>
                    <a:cs typeface="Lato Bold"/>
                    <a:sym typeface="Lato Bold"/>
                  </a:rPr>
                  <a:t>Leo </a:t>
                </a:r>
                <a:r>
                  <a:rPr sz="2438" dirty="0" err="1">
                    <a:latin typeface="Lato Regular"/>
                    <a:ea typeface="Lato Regular"/>
                    <a:cs typeface="Lato Regular"/>
                    <a:sym typeface="Lato Regular"/>
                  </a:rPr>
                  <a:t>Jone</a:t>
                </a:r>
                <a:endParaRPr sz="2438" dirty="0">
                  <a:latin typeface="Lato Regular"/>
                  <a:ea typeface="Lato Regular"/>
                  <a:cs typeface="Lato Regular"/>
                  <a:sym typeface="Lato Regular"/>
                </a:endParaRPr>
              </a:p>
            </p:txBody>
          </p:sp>
          <p:sp>
            <p:nvSpPr>
              <p:cNvPr id="88" name="Shape 493">
                <a:extLst>
                  <a:ext uri="{FF2B5EF4-FFF2-40B4-BE49-F238E27FC236}">
                    <a16:creationId xmlns:a16="http://schemas.microsoft.com/office/drawing/2014/main" id="{48CF32E5-F655-49AC-8582-D860A32473F1}"/>
                  </a:ext>
                </a:extLst>
              </p:cNvPr>
              <p:cNvSpPr/>
              <p:nvPr/>
            </p:nvSpPr>
            <p:spPr>
              <a:xfrm>
                <a:off x="1144057" y="1150191"/>
                <a:ext cx="1657606" cy="515345"/>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lvl1pPr defTabSz="825500">
                  <a:spcBef>
                    <a:spcPts val="600"/>
                  </a:spcBef>
                  <a:defRPr sz="2400" spc="0">
                    <a:solidFill>
                      <a:srgbClr val="000000"/>
                    </a:solidFill>
                    <a:latin typeface="Lato Regular"/>
                    <a:ea typeface="Lato Regular"/>
                    <a:cs typeface="Lato Regular"/>
                    <a:sym typeface="Lato Regular"/>
                  </a:defRPr>
                </a:lvl1pPr>
              </a:lstStyle>
              <a:p>
                <a:pPr lvl="0" algn="ctr">
                  <a:defRPr sz="1800" spc="0"/>
                </a:pPr>
                <a:r>
                  <a:rPr sz="900"/>
                  <a:t>Post Name</a:t>
                </a:r>
              </a:p>
            </p:txBody>
          </p:sp>
        </p:grpSp>
        <p:sp>
          <p:nvSpPr>
            <p:cNvPr id="101" name="Shape 507">
              <a:extLst>
                <a:ext uri="{FF2B5EF4-FFF2-40B4-BE49-F238E27FC236}">
                  <a16:creationId xmlns:a16="http://schemas.microsoft.com/office/drawing/2014/main" id="{B007EE9D-83D2-4823-8D68-AF93DC0050DB}"/>
                </a:ext>
              </a:extLst>
            </p:cNvPr>
            <p:cNvSpPr/>
            <p:nvPr/>
          </p:nvSpPr>
          <p:spPr>
            <a:xfrm>
              <a:off x="3102725" y="4912971"/>
              <a:ext cx="374410" cy="1"/>
            </a:xfrm>
            <a:prstGeom prst="line">
              <a:avLst/>
            </a:prstGeom>
            <a:ln w="63500">
              <a:solidFill>
                <a:schemeClr val="tx1"/>
              </a:solidFill>
              <a:miter lim="400000"/>
            </a:ln>
          </p:spPr>
          <p:txBody>
            <a:bodyPr lIns="26789" tIns="26789" rIns="26789" bIns="26789" anchor="ctr"/>
            <a:lstStyle/>
            <a:p>
              <a:pPr defTabSz="219075">
                <a:defRPr sz="3200">
                  <a:solidFill>
                    <a:srgbClr val="000000"/>
                  </a:solidFill>
                  <a:latin typeface="Helvetica Light"/>
                  <a:ea typeface="Helvetica Light"/>
                  <a:cs typeface="Helvetica Light"/>
                  <a:sym typeface="Helvetica Light"/>
                </a:defRPr>
              </a:pPr>
              <a:endParaRPr sz="1200"/>
            </a:p>
          </p:txBody>
        </p:sp>
      </p:grpSp>
      <p:grpSp>
        <p:nvGrpSpPr>
          <p:cNvPr id="18" name="Group 17">
            <a:extLst>
              <a:ext uri="{FF2B5EF4-FFF2-40B4-BE49-F238E27FC236}">
                <a16:creationId xmlns:a16="http://schemas.microsoft.com/office/drawing/2014/main" id="{3CF2A05F-063C-440A-AFA3-911EAB5B8B30}"/>
              </a:ext>
            </a:extLst>
          </p:cNvPr>
          <p:cNvGrpSpPr/>
          <p:nvPr/>
        </p:nvGrpSpPr>
        <p:grpSpPr>
          <a:xfrm>
            <a:off x="3979721" y="4191079"/>
            <a:ext cx="1484241" cy="1310574"/>
            <a:chOff x="4428221" y="4191079"/>
            <a:chExt cx="1484241" cy="1310574"/>
          </a:xfrm>
        </p:grpSpPr>
        <p:sp>
          <p:nvSpPr>
            <p:cNvPr id="89" name="Shape 495">
              <a:extLst>
                <a:ext uri="{FF2B5EF4-FFF2-40B4-BE49-F238E27FC236}">
                  <a16:creationId xmlns:a16="http://schemas.microsoft.com/office/drawing/2014/main" id="{A4260D07-31E3-4641-84B2-0C95D210D97B}"/>
                </a:ext>
              </a:extLst>
            </p:cNvPr>
            <p:cNvSpPr/>
            <p:nvPr/>
          </p:nvSpPr>
          <p:spPr>
            <a:xfrm>
              <a:off x="4428221" y="4962663"/>
              <a:ext cx="1484241" cy="538990"/>
            </a:xfrm>
            <a:prstGeom prst="rect">
              <a:avLst/>
            </a:prstGeom>
            <a:ln w="25400">
              <a:miter lim="400000"/>
            </a:ln>
            <a:extLst>
              <a:ext uri="{C572A759-6A51-4108-AA02-DFA0A04FC94B}">
                <ma14:wrappingTextBoxFlag xmlns:ma14="http://schemas.microsoft.com/office/mac/drawingml/2011/main" xmlns="" val="1"/>
              </a:ext>
            </a:extLst>
          </p:spPr>
          <p:txBody>
            <a:bodyPr lIns="19050" tIns="19050" rIns="19050" bIns="19050" anchor="ctr"/>
            <a:lstStyle>
              <a:lvl1pPr defTabSz="825500">
                <a:spcBef>
                  <a:spcPts val="600"/>
                </a:spcBef>
                <a:defRPr sz="2400" spc="0">
                  <a:solidFill>
                    <a:srgbClr val="A6AAA9"/>
                  </a:solidFill>
                  <a:latin typeface="Lato Regular"/>
                  <a:ea typeface="Lato Regular"/>
                  <a:cs typeface="Lato Regular"/>
                  <a:sym typeface="Lato Regular"/>
                </a:defRPr>
              </a:lvl1pPr>
            </a:lstStyle>
            <a:p>
              <a:pPr lvl="0" algn="ctr">
                <a:defRPr sz="1800" spc="0">
                  <a:solidFill>
                    <a:srgbClr val="000000"/>
                  </a:solidFill>
                </a:defRPr>
              </a:pPr>
              <a:r>
                <a:rPr sz="900"/>
                <a:t>Lorem ipsum dolor sit amet, consectetuer adipiscing elit lorem ipsum.</a:t>
              </a:r>
            </a:p>
          </p:txBody>
        </p:sp>
        <p:grpSp>
          <p:nvGrpSpPr>
            <p:cNvPr id="90" name="Group 498">
              <a:extLst>
                <a:ext uri="{FF2B5EF4-FFF2-40B4-BE49-F238E27FC236}">
                  <a16:creationId xmlns:a16="http://schemas.microsoft.com/office/drawing/2014/main" id="{DD467EE9-0274-4556-A62B-8FE8CC732043}"/>
                </a:ext>
              </a:extLst>
            </p:cNvPr>
            <p:cNvGrpSpPr/>
            <p:nvPr/>
          </p:nvGrpSpPr>
          <p:grpSpPr>
            <a:xfrm>
              <a:off x="4433502" y="4191079"/>
              <a:ext cx="1473680" cy="624576"/>
              <a:chOff x="0" y="0"/>
              <a:chExt cx="3929812" cy="1665535"/>
            </a:xfrm>
          </p:grpSpPr>
          <p:sp>
            <p:nvSpPr>
              <p:cNvPr id="91" name="Shape 496">
                <a:extLst>
                  <a:ext uri="{FF2B5EF4-FFF2-40B4-BE49-F238E27FC236}">
                    <a16:creationId xmlns:a16="http://schemas.microsoft.com/office/drawing/2014/main" id="{BBC7FEDB-765F-4A23-8778-591EEEBD7446}"/>
                  </a:ext>
                </a:extLst>
              </p:cNvPr>
              <p:cNvSpPr/>
              <p:nvPr/>
            </p:nvSpPr>
            <p:spPr>
              <a:xfrm>
                <a:off x="0" y="0"/>
                <a:ext cx="3929813" cy="1107989"/>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p>
                <a:pPr algn="ctr" defTabSz="309563">
                  <a:spcBef>
                    <a:spcPts val="225"/>
                  </a:spcBef>
                  <a:defRPr sz="1800">
                    <a:solidFill>
                      <a:srgbClr val="000000"/>
                    </a:solidFill>
                  </a:defRPr>
                </a:pPr>
                <a:r>
                  <a:rPr sz="2438" dirty="0">
                    <a:latin typeface="Lato Bold"/>
                    <a:ea typeface="Lato Bold"/>
                    <a:cs typeface="Lato Bold"/>
                    <a:sym typeface="Lato Bold"/>
                  </a:rPr>
                  <a:t>kaka </a:t>
                </a:r>
                <a:r>
                  <a:rPr sz="2438" dirty="0">
                    <a:latin typeface="Lato Regular"/>
                    <a:ea typeface="Lato Regular"/>
                    <a:cs typeface="Lato Regular"/>
                    <a:sym typeface="Lato Regular"/>
                  </a:rPr>
                  <a:t>doe</a:t>
                </a:r>
              </a:p>
            </p:txBody>
          </p:sp>
          <p:sp>
            <p:nvSpPr>
              <p:cNvPr id="92" name="Shape 497">
                <a:extLst>
                  <a:ext uri="{FF2B5EF4-FFF2-40B4-BE49-F238E27FC236}">
                    <a16:creationId xmlns:a16="http://schemas.microsoft.com/office/drawing/2014/main" id="{C081BAE3-DAAA-4529-9070-92783C146375}"/>
                  </a:ext>
                </a:extLst>
              </p:cNvPr>
              <p:cNvSpPr/>
              <p:nvPr/>
            </p:nvSpPr>
            <p:spPr>
              <a:xfrm>
                <a:off x="1136103" y="1150191"/>
                <a:ext cx="1657606" cy="515345"/>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lvl1pPr defTabSz="825500">
                  <a:spcBef>
                    <a:spcPts val="600"/>
                  </a:spcBef>
                  <a:defRPr sz="2400" spc="0">
                    <a:solidFill>
                      <a:srgbClr val="000000"/>
                    </a:solidFill>
                    <a:latin typeface="Lato Regular"/>
                    <a:ea typeface="Lato Regular"/>
                    <a:cs typeface="Lato Regular"/>
                    <a:sym typeface="Lato Regular"/>
                  </a:defRPr>
                </a:lvl1pPr>
              </a:lstStyle>
              <a:p>
                <a:pPr lvl="0" algn="ctr">
                  <a:defRPr sz="1800" spc="0"/>
                </a:pPr>
                <a:r>
                  <a:rPr sz="900"/>
                  <a:t>Post Name</a:t>
                </a:r>
              </a:p>
            </p:txBody>
          </p:sp>
        </p:grpSp>
        <p:sp>
          <p:nvSpPr>
            <p:cNvPr id="102" name="Shape 508">
              <a:extLst>
                <a:ext uri="{FF2B5EF4-FFF2-40B4-BE49-F238E27FC236}">
                  <a16:creationId xmlns:a16="http://schemas.microsoft.com/office/drawing/2014/main" id="{0FD15F41-1663-4F57-B54E-5099B5858E9B}"/>
                </a:ext>
              </a:extLst>
            </p:cNvPr>
            <p:cNvSpPr/>
            <p:nvPr/>
          </p:nvSpPr>
          <p:spPr>
            <a:xfrm>
              <a:off x="4983137" y="4912971"/>
              <a:ext cx="374410" cy="1"/>
            </a:xfrm>
            <a:prstGeom prst="line">
              <a:avLst/>
            </a:prstGeom>
            <a:ln w="63500">
              <a:solidFill>
                <a:schemeClr val="accent5"/>
              </a:solidFill>
              <a:miter lim="400000"/>
            </a:ln>
          </p:spPr>
          <p:txBody>
            <a:bodyPr lIns="26789" tIns="26789" rIns="26789" bIns="26789" anchor="ctr"/>
            <a:lstStyle/>
            <a:p>
              <a:pPr defTabSz="219075">
                <a:defRPr sz="3200">
                  <a:solidFill>
                    <a:srgbClr val="000000"/>
                  </a:solidFill>
                  <a:latin typeface="Helvetica Light"/>
                  <a:ea typeface="Helvetica Light"/>
                  <a:cs typeface="Helvetica Light"/>
                  <a:sym typeface="Helvetica Light"/>
                </a:defRPr>
              </a:pPr>
              <a:endParaRPr sz="1200"/>
            </a:p>
          </p:txBody>
        </p:sp>
      </p:grpSp>
      <p:grpSp>
        <p:nvGrpSpPr>
          <p:cNvPr id="16" name="Group 15">
            <a:extLst>
              <a:ext uri="{FF2B5EF4-FFF2-40B4-BE49-F238E27FC236}">
                <a16:creationId xmlns:a16="http://schemas.microsoft.com/office/drawing/2014/main" id="{AFECE324-85F3-4DEF-BF39-B6854AAA211D}"/>
              </a:ext>
            </a:extLst>
          </p:cNvPr>
          <p:cNvGrpSpPr/>
          <p:nvPr/>
        </p:nvGrpSpPr>
        <p:grpSpPr>
          <a:xfrm>
            <a:off x="6728039" y="4191079"/>
            <a:ext cx="1484241" cy="1310574"/>
            <a:chOff x="6289226" y="4191079"/>
            <a:chExt cx="1484241" cy="1310574"/>
          </a:xfrm>
        </p:grpSpPr>
        <p:sp>
          <p:nvSpPr>
            <p:cNvPr id="93" name="Shape 499">
              <a:extLst>
                <a:ext uri="{FF2B5EF4-FFF2-40B4-BE49-F238E27FC236}">
                  <a16:creationId xmlns:a16="http://schemas.microsoft.com/office/drawing/2014/main" id="{33D16F4D-D51B-4B25-AE3A-093F198C7791}"/>
                </a:ext>
              </a:extLst>
            </p:cNvPr>
            <p:cNvSpPr/>
            <p:nvPr/>
          </p:nvSpPr>
          <p:spPr>
            <a:xfrm>
              <a:off x="6289226" y="4962663"/>
              <a:ext cx="1484241" cy="538990"/>
            </a:xfrm>
            <a:prstGeom prst="rect">
              <a:avLst/>
            </a:prstGeom>
            <a:ln w="25400">
              <a:miter lim="400000"/>
            </a:ln>
            <a:extLst>
              <a:ext uri="{C572A759-6A51-4108-AA02-DFA0A04FC94B}">
                <ma14:wrappingTextBoxFlag xmlns:ma14="http://schemas.microsoft.com/office/mac/drawingml/2011/main" xmlns="" val="1"/>
              </a:ext>
            </a:extLst>
          </p:spPr>
          <p:txBody>
            <a:bodyPr lIns="19050" tIns="19050" rIns="19050" bIns="19050" anchor="ctr"/>
            <a:lstStyle>
              <a:lvl1pPr defTabSz="825500">
                <a:spcBef>
                  <a:spcPts val="600"/>
                </a:spcBef>
                <a:defRPr sz="2400" spc="0">
                  <a:solidFill>
                    <a:srgbClr val="A6AAA9"/>
                  </a:solidFill>
                  <a:latin typeface="Lato Regular"/>
                  <a:ea typeface="Lato Regular"/>
                  <a:cs typeface="Lato Regular"/>
                  <a:sym typeface="Lato Regular"/>
                </a:defRPr>
              </a:lvl1pPr>
            </a:lstStyle>
            <a:p>
              <a:pPr lvl="0" algn="ctr">
                <a:defRPr sz="1800" spc="0">
                  <a:solidFill>
                    <a:srgbClr val="000000"/>
                  </a:solidFill>
                </a:defRPr>
              </a:pPr>
              <a:r>
                <a:rPr sz="900"/>
                <a:t>Lorem ipsum dolor sit amet, consectetuer adipiscing elit lorem ipsum.</a:t>
              </a:r>
            </a:p>
          </p:txBody>
        </p:sp>
        <p:grpSp>
          <p:nvGrpSpPr>
            <p:cNvPr id="94" name="Group 502">
              <a:extLst>
                <a:ext uri="{FF2B5EF4-FFF2-40B4-BE49-F238E27FC236}">
                  <a16:creationId xmlns:a16="http://schemas.microsoft.com/office/drawing/2014/main" id="{C39AC552-582A-42E3-B72F-D50FD26F6872}"/>
                </a:ext>
              </a:extLst>
            </p:cNvPr>
            <p:cNvGrpSpPr/>
            <p:nvPr/>
          </p:nvGrpSpPr>
          <p:grpSpPr>
            <a:xfrm>
              <a:off x="6367797" y="4191079"/>
              <a:ext cx="1327099" cy="624576"/>
              <a:chOff x="0" y="0"/>
              <a:chExt cx="3538928" cy="1665535"/>
            </a:xfrm>
          </p:grpSpPr>
          <p:sp>
            <p:nvSpPr>
              <p:cNvPr id="95" name="Shape 500">
                <a:extLst>
                  <a:ext uri="{FF2B5EF4-FFF2-40B4-BE49-F238E27FC236}">
                    <a16:creationId xmlns:a16="http://schemas.microsoft.com/office/drawing/2014/main" id="{D2638781-F750-4D98-893A-2B3E010BDC3A}"/>
                  </a:ext>
                </a:extLst>
              </p:cNvPr>
              <p:cNvSpPr/>
              <p:nvPr/>
            </p:nvSpPr>
            <p:spPr>
              <a:xfrm>
                <a:off x="0" y="0"/>
                <a:ext cx="3538929" cy="1107989"/>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p>
                <a:pPr algn="ctr" defTabSz="309563">
                  <a:spcBef>
                    <a:spcPts val="225"/>
                  </a:spcBef>
                  <a:defRPr sz="1800">
                    <a:solidFill>
                      <a:srgbClr val="000000"/>
                    </a:solidFill>
                  </a:defRPr>
                </a:pPr>
                <a:r>
                  <a:rPr sz="2438" dirty="0" err="1">
                    <a:latin typeface="Lato Bold"/>
                    <a:ea typeface="Lato Bold"/>
                    <a:cs typeface="Lato Bold"/>
                    <a:sym typeface="Lato Bold"/>
                  </a:rPr>
                  <a:t>Jone</a:t>
                </a:r>
                <a:r>
                  <a:rPr sz="2438" dirty="0">
                    <a:latin typeface="Lato Bold"/>
                    <a:ea typeface="Lato Bold"/>
                    <a:cs typeface="Lato Bold"/>
                    <a:sym typeface="Lato Bold"/>
                  </a:rPr>
                  <a:t> </a:t>
                </a:r>
                <a:r>
                  <a:rPr sz="2438" dirty="0">
                    <a:latin typeface="Lato Regular"/>
                    <a:ea typeface="Lato Regular"/>
                    <a:cs typeface="Lato Regular"/>
                    <a:sym typeface="Lato Regular"/>
                  </a:rPr>
                  <a:t>doe</a:t>
                </a:r>
              </a:p>
            </p:txBody>
          </p:sp>
          <p:sp>
            <p:nvSpPr>
              <p:cNvPr id="96" name="Shape 501">
                <a:extLst>
                  <a:ext uri="{FF2B5EF4-FFF2-40B4-BE49-F238E27FC236}">
                    <a16:creationId xmlns:a16="http://schemas.microsoft.com/office/drawing/2014/main" id="{1A4AD62F-4708-49BE-8EF5-B7B54116902C}"/>
                  </a:ext>
                </a:extLst>
              </p:cNvPr>
              <p:cNvSpPr/>
              <p:nvPr/>
            </p:nvSpPr>
            <p:spPr>
              <a:xfrm>
                <a:off x="940661" y="1150191"/>
                <a:ext cx="1657605" cy="515345"/>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lvl1pPr defTabSz="825500">
                  <a:spcBef>
                    <a:spcPts val="600"/>
                  </a:spcBef>
                  <a:defRPr sz="2400" spc="0">
                    <a:solidFill>
                      <a:srgbClr val="000000"/>
                    </a:solidFill>
                    <a:latin typeface="Lato Regular"/>
                    <a:ea typeface="Lato Regular"/>
                    <a:cs typeface="Lato Regular"/>
                    <a:sym typeface="Lato Regular"/>
                  </a:defRPr>
                </a:lvl1pPr>
              </a:lstStyle>
              <a:p>
                <a:pPr lvl="0" algn="ctr">
                  <a:defRPr sz="1800" spc="0"/>
                </a:pPr>
                <a:r>
                  <a:rPr sz="900"/>
                  <a:t>Post Name</a:t>
                </a:r>
              </a:p>
            </p:txBody>
          </p:sp>
        </p:grpSp>
        <p:sp>
          <p:nvSpPr>
            <p:cNvPr id="103" name="Shape 509">
              <a:extLst>
                <a:ext uri="{FF2B5EF4-FFF2-40B4-BE49-F238E27FC236}">
                  <a16:creationId xmlns:a16="http://schemas.microsoft.com/office/drawing/2014/main" id="{D542812C-A7F8-48D7-94C2-E7E6E0166CFE}"/>
                </a:ext>
              </a:extLst>
            </p:cNvPr>
            <p:cNvSpPr/>
            <p:nvPr/>
          </p:nvSpPr>
          <p:spPr>
            <a:xfrm>
              <a:off x="6844141" y="4912971"/>
              <a:ext cx="374411" cy="1"/>
            </a:xfrm>
            <a:prstGeom prst="line">
              <a:avLst/>
            </a:prstGeom>
            <a:ln w="63500">
              <a:solidFill>
                <a:schemeClr val="tx1"/>
              </a:solidFill>
              <a:miter lim="400000"/>
            </a:ln>
          </p:spPr>
          <p:txBody>
            <a:bodyPr lIns="26789" tIns="26789" rIns="26789" bIns="26789" anchor="ctr"/>
            <a:lstStyle/>
            <a:p>
              <a:pPr defTabSz="219075">
                <a:defRPr sz="3200">
                  <a:solidFill>
                    <a:srgbClr val="000000"/>
                  </a:solidFill>
                  <a:latin typeface="Helvetica Light"/>
                  <a:ea typeface="Helvetica Light"/>
                  <a:cs typeface="Helvetica Light"/>
                  <a:sym typeface="Helvetica Light"/>
                </a:defRPr>
              </a:pPr>
              <a:endParaRPr sz="1200"/>
            </a:p>
          </p:txBody>
        </p:sp>
      </p:grpSp>
      <p:grpSp>
        <p:nvGrpSpPr>
          <p:cNvPr id="14" name="Group 13">
            <a:extLst>
              <a:ext uri="{FF2B5EF4-FFF2-40B4-BE49-F238E27FC236}">
                <a16:creationId xmlns:a16="http://schemas.microsoft.com/office/drawing/2014/main" id="{65C752C8-CDFF-4293-A14E-48F1576DED75}"/>
              </a:ext>
            </a:extLst>
          </p:cNvPr>
          <p:cNvGrpSpPr/>
          <p:nvPr/>
        </p:nvGrpSpPr>
        <p:grpSpPr>
          <a:xfrm>
            <a:off x="9476358" y="4191079"/>
            <a:ext cx="1484241" cy="1310574"/>
            <a:chOff x="8159951" y="4191079"/>
            <a:chExt cx="1484241" cy="1310574"/>
          </a:xfrm>
        </p:grpSpPr>
        <p:sp>
          <p:nvSpPr>
            <p:cNvPr id="97" name="Shape 503">
              <a:extLst>
                <a:ext uri="{FF2B5EF4-FFF2-40B4-BE49-F238E27FC236}">
                  <a16:creationId xmlns:a16="http://schemas.microsoft.com/office/drawing/2014/main" id="{F173FFC0-3BA7-4280-BD20-614BFEB5E63D}"/>
                </a:ext>
              </a:extLst>
            </p:cNvPr>
            <p:cNvSpPr/>
            <p:nvPr/>
          </p:nvSpPr>
          <p:spPr>
            <a:xfrm>
              <a:off x="8159951" y="4962663"/>
              <a:ext cx="1484241" cy="538990"/>
            </a:xfrm>
            <a:prstGeom prst="rect">
              <a:avLst/>
            </a:prstGeom>
            <a:ln w="25400">
              <a:miter lim="400000"/>
            </a:ln>
            <a:extLst>
              <a:ext uri="{C572A759-6A51-4108-AA02-DFA0A04FC94B}">
                <ma14:wrappingTextBoxFlag xmlns:ma14="http://schemas.microsoft.com/office/mac/drawingml/2011/main" xmlns="" val="1"/>
              </a:ext>
            </a:extLst>
          </p:spPr>
          <p:txBody>
            <a:bodyPr lIns="19050" tIns="19050" rIns="19050" bIns="19050" anchor="ctr"/>
            <a:lstStyle>
              <a:lvl1pPr defTabSz="825500">
                <a:spcBef>
                  <a:spcPts val="600"/>
                </a:spcBef>
                <a:defRPr sz="2400" spc="0">
                  <a:solidFill>
                    <a:srgbClr val="A6AAA9"/>
                  </a:solidFill>
                  <a:latin typeface="Lato Regular"/>
                  <a:ea typeface="Lato Regular"/>
                  <a:cs typeface="Lato Regular"/>
                  <a:sym typeface="Lato Regular"/>
                </a:defRPr>
              </a:lvl1pPr>
            </a:lstStyle>
            <a:p>
              <a:pPr lvl="0" algn="ctr">
                <a:defRPr sz="1800" spc="0">
                  <a:solidFill>
                    <a:srgbClr val="000000"/>
                  </a:solidFill>
                </a:defRPr>
              </a:pPr>
              <a:r>
                <a:rPr sz="900"/>
                <a:t>Lorem ipsum dolor sit amet, consectetuer adipiscing elit lorem ipsum.</a:t>
              </a:r>
            </a:p>
          </p:txBody>
        </p:sp>
        <p:grpSp>
          <p:nvGrpSpPr>
            <p:cNvPr id="98" name="Group 506">
              <a:extLst>
                <a:ext uri="{FF2B5EF4-FFF2-40B4-BE49-F238E27FC236}">
                  <a16:creationId xmlns:a16="http://schemas.microsoft.com/office/drawing/2014/main" id="{CDF8B8BF-0A57-41CF-A5CE-D782AC834BFF}"/>
                </a:ext>
              </a:extLst>
            </p:cNvPr>
            <p:cNvGrpSpPr/>
            <p:nvPr/>
          </p:nvGrpSpPr>
          <p:grpSpPr>
            <a:xfrm>
              <a:off x="8260647" y="4191079"/>
              <a:ext cx="1282848" cy="624576"/>
              <a:chOff x="0" y="0"/>
              <a:chExt cx="3420925" cy="1665535"/>
            </a:xfrm>
          </p:grpSpPr>
          <p:sp>
            <p:nvSpPr>
              <p:cNvPr id="99" name="Shape 504">
                <a:extLst>
                  <a:ext uri="{FF2B5EF4-FFF2-40B4-BE49-F238E27FC236}">
                    <a16:creationId xmlns:a16="http://schemas.microsoft.com/office/drawing/2014/main" id="{E82BAB76-6239-42E7-962B-3BB014F18A45}"/>
                  </a:ext>
                </a:extLst>
              </p:cNvPr>
              <p:cNvSpPr/>
              <p:nvPr/>
            </p:nvSpPr>
            <p:spPr>
              <a:xfrm>
                <a:off x="0" y="0"/>
                <a:ext cx="3420926" cy="1107989"/>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p>
                <a:pPr algn="ctr" defTabSz="309563">
                  <a:spcBef>
                    <a:spcPts val="225"/>
                  </a:spcBef>
                  <a:defRPr sz="1800">
                    <a:solidFill>
                      <a:srgbClr val="000000"/>
                    </a:solidFill>
                  </a:defRPr>
                </a:pPr>
                <a:r>
                  <a:rPr sz="2438" dirty="0">
                    <a:latin typeface="Lato Bold"/>
                    <a:ea typeface="Lato Bold"/>
                    <a:cs typeface="Lato Bold"/>
                    <a:sym typeface="Lato Bold"/>
                  </a:rPr>
                  <a:t>Del </a:t>
                </a:r>
                <a:r>
                  <a:rPr sz="2438" dirty="0">
                    <a:latin typeface="Lato Regular"/>
                    <a:ea typeface="Lato Regular"/>
                    <a:cs typeface="Lato Regular"/>
                    <a:sym typeface="Lato Regular"/>
                  </a:rPr>
                  <a:t>rey</a:t>
                </a:r>
              </a:p>
            </p:txBody>
          </p:sp>
          <p:sp>
            <p:nvSpPr>
              <p:cNvPr id="100" name="Shape 505">
                <a:extLst>
                  <a:ext uri="{FF2B5EF4-FFF2-40B4-BE49-F238E27FC236}">
                    <a16:creationId xmlns:a16="http://schemas.microsoft.com/office/drawing/2014/main" id="{523326A6-2DE1-4C25-877C-8EB028DC1C3F}"/>
                  </a:ext>
                </a:extLst>
              </p:cNvPr>
              <p:cNvSpPr/>
              <p:nvPr/>
            </p:nvSpPr>
            <p:spPr>
              <a:xfrm>
                <a:off x="881660" y="1150191"/>
                <a:ext cx="1657606" cy="515345"/>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lvl1pPr defTabSz="825500">
                  <a:spcBef>
                    <a:spcPts val="600"/>
                  </a:spcBef>
                  <a:defRPr sz="2400" spc="0">
                    <a:solidFill>
                      <a:srgbClr val="000000"/>
                    </a:solidFill>
                    <a:latin typeface="Lato Regular"/>
                    <a:ea typeface="Lato Regular"/>
                    <a:cs typeface="Lato Regular"/>
                    <a:sym typeface="Lato Regular"/>
                  </a:defRPr>
                </a:lvl1pPr>
              </a:lstStyle>
              <a:p>
                <a:pPr lvl="0" algn="ctr">
                  <a:defRPr sz="1800" spc="0"/>
                </a:pPr>
                <a:r>
                  <a:rPr sz="900"/>
                  <a:t>Post Name</a:t>
                </a:r>
              </a:p>
            </p:txBody>
          </p:sp>
        </p:grpSp>
        <p:sp>
          <p:nvSpPr>
            <p:cNvPr id="104" name="Shape 510">
              <a:extLst>
                <a:ext uri="{FF2B5EF4-FFF2-40B4-BE49-F238E27FC236}">
                  <a16:creationId xmlns:a16="http://schemas.microsoft.com/office/drawing/2014/main" id="{D65BE03C-1E66-4100-8233-B9A323AF9E1C}"/>
                </a:ext>
              </a:extLst>
            </p:cNvPr>
            <p:cNvSpPr/>
            <p:nvPr/>
          </p:nvSpPr>
          <p:spPr>
            <a:xfrm>
              <a:off x="8714866" y="4912971"/>
              <a:ext cx="374411" cy="1"/>
            </a:xfrm>
            <a:prstGeom prst="line">
              <a:avLst/>
            </a:prstGeom>
            <a:ln w="63500">
              <a:solidFill>
                <a:schemeClr val="accent5"/>
              </a:solidFill>
              <a:miter lim="400000"/>
            </a:ln>
          </p:spPr>
          <p:txBody>
            <a:bodyPr lIns="26789" tIns="26789" rIns="26789" bIns="26789" anchor="ctr"/>
            <a:lstStyle/>
            <a:p>
              <a:pPr defTabSz="219075">
                <a:defRPr sz="3200">
                  <a:solidFill>
                    <a:srgbClr val="000000"/>
                  </a:solidFill>
                  <a:latin typeface="Helvetica Light"/>
                  <a:ea typeface="Helvetica Light"/>
                  <a:cs typeface="Helvetica Light"/>
                  <a:sym typeface="Helvetica Light"/>
                </a:defRPr>
              </a:pPr>
              <a:endParaRPr sz="1200"/>
            </a:p>
          </p:txBody>
        </p:sp>
      </p:grpSp>
    </p:spTree>
    <p:extLst>
      <p:ext uri="{BB962C8B-B14F-4D97-AF65-F5344CB8AC3E}">
        <p14:creationId xmlns:p14="http://schemas.microsoft.com/office/powerpoint/2010/main" val="1576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B1AE4760-DBC0-4C97-BCD0-46BFA1C12558}"/>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pic>
        <p:nvPicPr>
          <p:cNvPr id="23" name="Picture Placeholder 22">
            <a:extLst>
              <a:ext uri="{FF2B5EF4-FFF2-40B4-BE49-F238E27FC236}">
                <a16:creationId xmlns:a16="http://schemas.microsoft.com/office/drawing/2014/main" id="{830D0F4A-A6C6-499A-8B3E-663976393F23}"/>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pic>
        <p:nvPicPr>
          <p:cNvPr id="29" name="Picture Placeholder 28">
            <a:extLst>
              <a:ext uri="{FF2B5EF4-FFF2-40B4-BE49-F238E27FC236}">
                <a16:creationId xmlns:a16="http://schemas.microsoft.com/office/drawing/2014/main" id="{5577CAF8-F2CD-4A64-9CC5-66326E0170C9}"/>
              </a:ext>
            </a:extLst>
          </p:cNvPr>
          <p:cNvPicPr>
            <a:picLocks noGrp="1" noChangeAspect="1"/>
          </p:cNvPicPr>
          <p:nvPr>
            <p:ph type="pic" sz="quarter" idx="14"/>
          </p:nvPr>
        </p:nvPicPr>
        <p:blipFill>
          <a:blip r:embed="rId4" cstate="screen">
            <a:extLst>
              <a:ext uri="{28A0092B-C50C-407E-A947-70E740481C1C}">
                <a14:useLocalDpi xmlns:a14="http://schemas.microsoft.com/office/drawing/2010/main"/>
              </a:ext>
            </a:extLst>
          </a:blip>
          <a:srcRect/>
          <a:stretch>
            <a:fillRect/>
          </a:stretch>
        </p:blipFill>
        <p:spPr/>
      </p:pic>
      <p:sp>
        <p:nvSpPr>
          <p:cNvPr id="62" name="Rectangle 61">
            <a:extLst>
              <a:ext uri="{FF2B5EF4-FFF2-40B4-BE49-F238E27FC236}">
                <a16:creationId xmlns:a16="http://schemas.microsoft.com/office/drawing/2014/main" id="{BB46F497-A77A-4B03-A936-DC97076AAA04}"/>
              </a:ext>
            </a:extLst>
          </p:cNvPr>
          <p:cNvSpPr/>
          <p:nvPr/>
        </p:nvSpPr>
        <p:spPr>
          <a:xfrm>
            <a:off x="4702830" y="601947"/>
            <a:ext cx="2786340"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Team</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grpSp>
        <p:nvGrpSpPr>
          <p:cNvPr id="10" name="Group 9">
            <a:extLst>
              <a:ext uri="{FF2B5EF4-FFF2-40B4-BE49-F238E27FC236}">
                <a16:creationId xmlns:a16="http://schemas.microsoft.com/office/drawing/2014/main" id="{DE837981-27CF-427E-B221-E63A4A4D8F25}"/>
              </a:ext>
            </a:extLst>
          </p:cNvPr>
          <p:cNvGrpSpPr/>
          <p:nvPr/>
        </p:nvGrpSpPr>
        <p:grpSpPr>
          <a:xfrm>
            <a:off x="1901469" y="4616307"/>
            <a:ext cx="1484241" cy="1310573"/>
            <a:chOff x="2417956" y="4616307"/>
            <a:chExt cx="1484241" cy="1310573"/>
          </a:xfrm>
        </p:grpSpPr>
        <p:sp>
          <p:nvSpPr>
            <p:cNvPr id="89" name="Shape 491">
              <a:extLst>
                <a:ext uri="{FF2B5EF4-FFF2-40B4-BE49-F238E27FC236}">
                  <a16:creationId xmlns:a16="http://schemas.microsoft.com/office/drawing/2014/main" id="{6C4A44E9-4D0D-4EFB-BE7D-A38E22D15F28}"/>
                </a:ext>
              </a:extLst>
            </p:cNvPr>
            <p:cNvSpPr/>
            <p:nvPr/>
          </p:nvSpPr>
          <p:spPr>
            <a:xfrm>
              <a:off x="2417956" y="5387891"/>
              <a:ext cx="1484241" cy="538989"/>
            </a:xfrm>
            <a:prstGeom prst="rect">
              <a:avLst/>
            </a:prstGeom>
            <a:ln w="25400">
              <a:miter lim="400000"/>
            </a:ln>
            <a:extLst>
              <a:ext uri="{C572A759-6A51-4108-AA02-DFA0A04FC94B}">
                <ma14:wrappingTextBoxFlag xmlns:ma14="http://schemas.microsoft.com/office/mac/drawingml/2011/main" xmlns="" val="1"/>
              </a:ext>
            </a:extLst>
          </p:spPr>
          <p:txBody>
            <a:bodyPr lIns="19050" tIns="19050" rIns="19050" bIns="19050" anchor="ctr"/>
            <a:lstStyle>
              <a:lvl1pPr defTabSz="825500">
                <a:spcBef>
                  <a:spcPts val="600"/>
                </a:spcBef>
                <a:defRPr sz="2400" spc="0">
                  <a:solidFill>
                    <a:srgbClr val="A6AAA9"/>
                  </a:solidFill>
                  <a:latin typeface="Lato Regular"/>
                  <a:ea typeface="Lato Regular"/>
                  <a:cs typeface="Lato Regular"/>
                  <a:sym typeface="Lato Regular"/>
                </a:defRPr>
              </a:lvl1pPr>
            </a:lstStyle>
            <a:p>
              <a:pPr lvl="0" algn="ctr">
                <a:defRPr sz="1800" spc="0">
                  <a:solidFill>
                    <a:srgbClr val="000000"/>
                  </a:solidFill>
                </a:defRPr>
              </a:pPr>
              <a:r>
                <a:rPr sz="900" dirty="0"/>
                <a:t>Lorem ipsum dolor sit </a:t>
              </a:r>
              <a:r>
                <a:rPr sz="900" dirty="0" err="1"/>
                <a:t>amet</a:t>
              </a:r>
              <a:r>
                <a:rPr sz="900" dirty="0"/>
                <a:t>, </a:t>
              </a:r>
              <a:r>
                <a:rPr sz="900" dirty="0" err="1"/>
                <a:t>consectetuer</a:t>
              </a:r>
              <a:r>
                <a:rPr sz="900" dirty="0"/>
                <a:t> </a:t>
              </a:r>
              <a:r>
                <a:rPr sz="900" dirty="0" err="1"/>
                <a:t>adipiscing</a:t>
              </a:r>
              <a:r>
                <a:rPr sz="900" dirty="0"/>
                <a:t> </a:t>
              </a:r>
              <a:r>
                <a:rPr sz="900" dirty="0" err="1"/>
                <a:t>elit</a:t>
              </a:r>
              <a:r>
                <a:rPr sz="900" dirty="0"/>
                <a:t> lorem ipsum.</a:t>
              </a:r>
            </a:p>
          </p:txBody>
        </p:sp>
        <p:grpSp>
          <p:nvGrpSpPr>
            <p:cNvPr id="90" name="Group 494">
              <a:extLst>
                <a:ext uri="{FF2B5EF4-FFF2-40B4-BE49-F238E27FC236}">
                  <a16:creationId xmlns:a16="http://schemas.microsoft.com/office/drawing/2014/main" id="{442818D3-DD8F-4357-9CC6-C6929D42CC7F}"/>
                </a:ext>
              </a:extLst>
            </p:cNvPr>
            <p:cNvGrpSpPr/>
            <p:nvPr/>
          </p:nvGrpSpPr>
          <p:grpSpPr>
            <a:xfrm>
              <a:off x="2420254" y="4616307"/>
              <a:ext cx="1479646" cy="624576"/>
              <a:chOff x="0" y="0"/>
              <a:chExt cx="3945719" cy="1665535"/>
            </a:xfrm>
          </p:grpSpPr>
          <p:sp>
            <p:nvSpPr>
              <p:cNvPr id="91" name="Shape 492">
                <a:extLst>
                  <a:ext uri="{FF2B5EF4-FFF2-40B4-BE49-F238E27FC236}">
                    <a16:creationId xmlns:a16="http://schemas.microsoft.com/office/drawing/2014/main" id="{9A47F77C-8893-4E6B-8E2A-2AEDCFBC5212}"/>
                  </a:ext>
                </a:extLst>
              </p:cNvPr>
              <p:cNvSpPr/>
              <p:nvPr/>
            </p:nvSpPr>
            <p:spPr>
              <a:xfrm>
                <a:off x="0" y="0"/>
                <a:ext cx="3945720" cy="1107989"/>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p>
                <a:pPr algn="ctr" defTabSz="309563">
                  <a:spcBef>
                    <a:spcPts val="225"/>
                  </a:spcBef>
                  <a:defRPr sz="1800">
                    <a:solidFill>
                      <a:srgbClr val="000000"/>
                    </a:solidFill>
                  </a:defRPr>
                </a:pPr>
                <a:r>
                  <a:rPr sz="2438" dirty="0">
                    <a:latin typeface="Lato Bold"/>
                    <a:ea typeface="Lato Bold"/>
                    <a:cs typeface="Lato Bold"/>
                    <a:sym typeface="Lato Bold"/>
                  </a:rPr>
                  <a:t>Leo </a:t>
                </a:r>
                <a:r>
                  <a:rPr sz="2438" dirty="0" err="1">
                    <a:latin typeface="Lato Regular"/>
                    <a:ea typeface="Lato Regular"/>
                    <a:cs typeface="Lato Regular"/>
                    <a:sym typeface="Lato Regular"/>
                  </a:rPr>
                  <a:t>Jone</a:t>
                </a:r>
                <a:endParaRPr sz="2438" dirty="0">
                  <a:latin typeface="Lato Regular"/>
                  <a:ea typeface="Lato Regular"/>
                  <a:cs typeface="Lato Regular"/>
                  <a:sym typeface="Lato Regular"/>
                </a:endParaRPr>
              </a:p>
            </p:txBody>
          </p:sp>
          <p:sp>
            <p:nvSpPr>
              <p:cNvPr id="92" name="Shape 493">
                <a:extLst>
                  <a:ext uri="{FF2B5EF4-FFF2-40B4-BE49-F238E27FC236}">
                    <a16:creationId xmlns:a16="http://schemas.microsoft.com/office/drawing/2014/main" id="{538124B2-82F4-4D90-AFFC-EF1BECB79946}"/>
                  </a:ext>
                </a:extLst>
              </p:cNvPr>
              <p:cNvSpPr/>
              <p:nvPr/>
            </p:nvSpPr>
            <p:spPr>
              <a:xfrm>
                <a:off x="1144057" y="1150191"/>
                <a:ext cx="1657606" cy="515345"/>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lvl1pPr defTabSz="825500">
                  <a:spcBef>
                    <a:spcPts val="600"/>
                  </a:spcBef>
                  <a:defRPr sz="2400" spc="0">
                    <a:solidFill>
                      <a:srgbClr val="000000"/>
                    </a:solidFill>
                    <a:latin typeface="Lato Regular"/>
                    <a:ea typeface="Lato Regular"/>
                    <a:cs typeface="Lato Regular"/>
                    <a:sym typeface="Lato Regular"/>
                  </a:defRPr>
                </a:lvl1pPr>
              </a:lstStyle>
              <a:p>
                <a:pPr lvl="0" algn="ctr">
                  <a:defRPr sz="1800" spc="0"/>
                </a:pPr>
                <a:r>
                  <a:rPr sz="900"/>
                  <a:t>Post Name</a:t>
                </a:r>
              </a:p>
            </p:txBody>
          </p:sp>
        </p:grpSp>
        <p:sp>
          <p:nvSpPr>
            <p:cNvPr id="101" name="Shape 507">
              <a:extLst>
                <a:ext uri="{FF2B5EF4-FFF2-40B4-BE49-F238E27FC236}">
                  <a16:creationId xmlns:a16="http://schemas.microsoft.com/office/drawing/2014/main" id="{76758C5D-1156-4914-9F8C-A66808BB4234}"/>
                </a:ext>
              </a:extLst>
            </p:cNvPr>
            <p:cNvSpPr/>
            <p:nvPr/>
          </p:nvSpPr>
          <p:spPr>
            <a:xfrm>
              <a:off x="2972872" y="5338199"/>
              <a:ext cx="374410" cy="1"/>
            </a:xfrm>
            <a:prstGeom prst="line">
              <a:avLst/>
            </a:prstGeom>
            <a:ln w="63500">
              <a:solidFill>
                <a:schemeClr val="tx1"/>
              </a:solidFill>
              <a:miter lim="400000"/>
            </a:ln>
          </p:spPr>
          <p:txBody>
            <a:bodyPr lIns="26789" tIns="26789" rIns="26789" bIns="26789" anchor="ctr"/>
            <a:lstStyle/>
            <a:p>
              <a:pPr defTabSz="219075">
                <a:defRPr sz="3200">
                  <a:solidFill>
                    <a:srgbClr val="000000"/>
                  </a:solidFill>
                  <a:latin typeface="Helvetica Light"/>
                  <a:ea typeface="Helvetica Light"/>
                  <a:cs typeface="Helvetica Light"/>
                  <a:sym typeface="Helvetica Light"/>
                </a:defRPr>
              </a:pPr>
              <a:endParaRPr sz="1200"/>
            </a:p>
          </p:txBody>
        </p:sp>
      </p:grpSp>
      <p:grpSp>
        <p:nvGrpSpPr>
          <p:cNvPr id="12" name="Group 11">
            <a:extLst>
              <a:ext uri="{FF2B5EF4-FFF2-40B4-BE49-F238E27FC236}">
                <a16:creationId xmlns:a16="http://schemas.microsoft.com/office/drawing/2014/main" id="{925F4CCB-CEBD-4A29-81B7-2CF172AE8343}"/>
              </a:ext>
            </a:extLst>
          </p:cNvPr>
          <p:cNvGrpSpPr/>
          <p:nvPr/>
        </p:nvGrpSpPr>
        <p:grpSpPr>
          <a:xfrm>
            <a:off x="5353880" y="4616307"/>
            <a:ext cx="1484241" cy="1310574"/>
            <a:chOff x="5353880" y="4616307"/>
            <a:chExt cx="1484241" cy="1310574"/>
          </a:xfrm>
        </p:grpSpPr>
        <p:sp>
          <p:nvSpPr>
            <p:cNvPr id="93" name="Shape 495">
              <a:extLst>
                <a:ext uri="{FF2B5EF4-FFF2-40B4-BE49-F238E27FC236}">
                  <a16:creationId xmlns:a16="http://schemas.microsoft.com/office/drawing/2014/main" id="{270A21D5-F65F-41C1-8415-3E4C46CB3EE8}"/>
                </a:ext>
              </a:extLst>
            </p:cNvPr>
            <p:cNvSpPr/>
            <p:nvPr/>
          </p:nvSpPr>
          <p:spPr>
            <a:xfrm>
              <a:off x="5353880" y="5387891"/>
              <a:ext cx="1484241" cy="538990"/>
            </a:xfrm>
            <a:prstGeom prst="rect">
              <a:avLst/>
            </a:prstGeom>
            <a:ln w="25400">
              <a:miter lim="400000"/>
            </a:ln>
            <a:extLst>
              <a:ext uri="{C572A759-6A51-4108-AA02-DFA0A04FC94B}">
                <ma14:wrappingTextBoxFlag xmlns:ma14="http://schemas.microsoft.com/office/mac/drawingml/2011/main" xmlns="" val="1"/>
              </a:ext>
            </a:extLst>
          </p:spPr>
          <p:txBody>
            <a:bodyPr lIns="19050" tIns="19050" rIns="19050" bIns="19050" anchor="ctr"/>
            <a:lstStyle>
              <a:lvl1pPr defTabSz="825500">
                <a:spcBef>
                  <a:spcPts val="600"/>
                </a:spcBef>
                <a:defRPr sz="2400" spc="0">
                  <a:solidFill>
                    <a:srgbClr val="A6AAA9"/>
                  </a:solidFill>
                  <a:latin typeface="Lato Regular"/>
                  <a:ea typeface="Lato Regular"/>
                  <a:cs typeface="Lato Regular"/>
                  <a:sym typeface="Lato Regular"/>
                </a:defRPr>
              </a:lvl1pPr>
            </a:lstStyle>
            <a:p>
              <a:pPr lvl="0" algn="ctr">
                <a:defRPr sz="1800" spc="0">
                  <a:solidFill>
                    <a:srgbClr val="000000"/>
                  </a:solidFill>
                </a:defRPr>
              </a:pPr>
              <a:r>
                <a:rPr sz="900"/>
                <a:t>Lorem ipsum dolor sit amet, consectetuer adipiscing elit lorem ipsum.</a:t>
              </a:r>
            </a:p>
          </p:txBody>
        </p:sp>
        <p:grpSp>
          <p:nvGrpSpPr>
            <p:cNvPr id="94" name="Group 498">
              <a:extLst>
                <a:ext uri="{FF2B5EF4-FFF2-40B4-BE49-F238E27FC236}">
                  <a16:creationId xmlns:a16="http://schemas.microsoft.com/office/drawing/2014/main" id="{70F4B7DE-127E-4E0D-A7F6-A5E5E4908886}"/>
                </a:ext>
              </a:extLst>
            </p:cNvPr>
            <p:cNvGrpSpPr/>
            <p:nvPr/>
          </p:nvGrpSpPr>
          <p:grpSpPr>
            <a:xfrm>
              <a:off x="5359161" y="4616307"/>
              <a:ext cx="1473680" cy="624576"/>
              <a:chOff x="0" y="0"/>
              <a:chExt cx="3929812" cy="1665535"/>
            </a:xfrm>
          </p:grpSpPr>
          <p:sp>
            <p:nvSpPr>
              <p:cNvPr id="95" name="Shape 496">
                <a:extLst>
                  <a:ext uri="{FF2B5EF4-FFF2-40B4-BE49-F238E27FC236}">
                    <a16:creationId xmlns:a16="http://schemas.microsoft.com/office/drawing/2014/main" id="{99385F81-3209-46C9-A4A9-C96CD60707C0}"/>
                  </a:ext>
                </a:extLst>
              </p:cNvPr>
              <p:cNvSpPr/>
              <p:nvPr/>
            </p:nvSpPr>
            <p:spPr>
              <a:xfrm>
                <a:off x="0" y="0"/>
                <a:ext cx="3929813" cy="1107989"/>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p>
                <a:pPr algn="ctr" defTabSz="309563">
                  <a:spcBef>
                    <a:spcPts val="225"/>
                  </a:spcBef>
                  <a:defRPr sz="1800">
                    <a:solidFill>
                      <a:srgbClr val="000000"/>
                    </a:solidFill>
                  </a:defRPr>
                </a:pPr>
                <a:r>
                  <a:rPr sz="2438" dirty="0">
                    <a:latin typeface="Lato Bold"/>
                    <a:ea typeface="Lato Bold"/>
                    <a:cs typeface="Lato Bold"/>
                    <a:sym typeface="Lato Bold"/>
                  </a:rPr>
                  <a:t>kaka </a:t>
                </a:r>
                <a:r>
                  <a:rPr sz="2438" dirty="0">
                    <a:latin typeface="Lato Regular"/>
                    <a:ea typeface="Lato Regular"/>
                    <a:cs typeface="Lato Regular"/>
                    <a:sym typeface="Lato Regular"/>
                  </a:rPr>
                  <a:t>doe</a:t>
                </a:r>
              </a:p>
            </p:txBody>
          </p:sp>
          <p:sp>
            <p:nvSpPr>
              <p:cNvPr id="96" name="Shape 497">
                <a:extLst>
                  <a:ext uri="{FF2B5EF4-FFF2-40B4-BE49-F238E27FC236}">
                    <a16:creationId xmlns:a16="http://schemas.microsoft.com/office/drawing/2014/main" id="{87F9B624-A4C9-4FA1-9589-5D9F10B81C77}"/>
                  </a:ext>
                </a:extLst>
              </p:cNvPr>
              <p:cNvSpPr/>
              <p:nvPr/>
            </p:nvSpPr>
            <p:spPr>
              <a:xfrm>
                <a:off x="1136103" y="1150191"/>
                <a:ext cx="1657606" cy="515345"/>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lvl1pPr defTabSz="825500">
                  <a:spcBef>
                    <a:spcPts val="600"/>
                  </a:spcBef>
                  <a:defRPr sz="2400" spc="0">
                    <a:solidFill>
                      <a:srgbClr val="000000"/>
                    </a:solidFill>
                    <a:latin typeface="Lato Regular"/>
                    <a:ea typeface="Lato Regular"/>
                    <a:cs typeface="Lato Regular"/>
                    <a:sym typeface="Lato Regular"/>
                  </a:defRPr>
                </a:lvl1pPr>
              </a:lstStyle>
              <a:p>
                <a:pPr lvl="0" algn="ctr">
                  <a:defRPr sz="1800" spc="0"/>
                </a:pPr>
                <a:r>
                  <a:rPr sz="900"/>
                  <a:t>Post Name</a:t>
                </a:r>
              </a:p>
            </p:txBody>
          </p:sp>
        </p:grpSp>
        <p:sp>
          <p:nvSpPr>
            <p:cNvPr id="102" name="Shape 508">
              <a:extLst>
                <a:ext uri="{FF2B5EF4-FFF2-40B4-BE49-F238E27FC236}">
                  <a16:creationId xmlns:a16="http://schemas.microsoft.com/office/drawing/2014/main" id="{81218452-DCB0-4767-9CD8-4DB81FD833B7}"/>
                </a:ext>
              </a:extLst>
            </p:cNvPr>
            <p:cNvSpPr/>
            <p:nvPr/>
          </p:nvSpPr>
          <p:spPr>
            <a:xfrm>
              <a:off x="5908796" y="5338199"/>
              <a:ext cx="374410" cy="1"/>
            </a:xfrm>
            <a:prstGeom prst="line">
              <a:avLst/>
            </a:prstGeom>
            <a:ln w="63500">
              <a:solidFill>
                <a:schemeClr val="accent5"/>
              </a:solidFill>
              <a:miter lim="400000"/>
            </a:ln>
          </p:spPr>
          <p:txBody>
            <a:bodyPr lIns="26789" tIns="26789" rIns="26789" bIns="26789" anchor="ctr"/>
            <a:lstStyle/>
            <a:p>
              <a:pPr defTabSz="219075">
                <a:defRPr sz="3200">
                  <a:solidFill>
                    <a:srgbClr val="000000"/>
                  </a:solidFill>
                  <a:latin typeface="Helvetica Light"/>
                  <a:ea typeface="Helvetica Light"/>
                  <a:cs typeface="Helvetica Light"/>
                  <a:sym typeface="Helvetica Light"/>
                </a:defRPr>
              </a:pPr>
              <a:endParaRPr sz="1200" dirty="0"/>
            </a:p>
          </p:txBody>
        </p:sp>
      </p:grpSp>
      <p:grpSp>
        <p:nvGrpSpPr>
          <p:cNvPr id="14" name="Group 13">
            <a:extLst>
              <a:ext uri="{FF2B5EF4-FFF2-40B4-BE49-F238E27FC236}">
                <a16:creationId xmlns:a16="http://schemas.microsoft.com/office/drawing/2014/main" id="{B045BDE3-F569-463C-A483-62B9CA62296E}"/>
              </a:ext>
            </a:extLst>
          </p:cNvPr>
          <p:cNvGrpSpPr/>
          <p:nvPr/>
        </p:nvGrpSpPr>
        <p:grpSpPr>
          <a:xfrm>
            <a:off x="8806291" y="4616307"/>
            <a:ext cx="1484241" cy="1310574"/>
            <a:chOff x="8289803" y="4616307"/>
            <a:chExt cx="1484241" cy="1310574"/>
          </a:xfrm>
        </p:grpSpPr>
        <p:sp>
          <p:nvSpPr>
            <p:cNvPr id="97" name="Shape 499">
              <a:extLst>
                <a:ext uri="{FF2B5EF4-FFF2-40B4-BE49-F238E27FC236}">
                  <a16:creationId xmlns:a16="http://schemas.microsoft.com/office/drawing/2014/main" id="{A855A89C-5928-4AEB-AA29-96FFE476622A}"/>
                </a:ext>
              </a:extLst>
            </p:cNvPr>
            <p:cNvSpPr/>
            <p:nvPr/>
          </p:nvSpPr>
          <p:spPr>
            <a:xfrm>
              <a:off x="8289803" y="5387891"/>
              <a:ext cx="1484241" cy="538990"/>
            </a:xfrm>
            <a:prstGeom prst="rect">
              <a:avLst/>
            </a:prstGeom>
            <a:ln w="25400">
              <a:miter lim="400000"/>
            </a:ln>
            <a:extLst>
              <a:ext uri="{C572A759-6A51-4108-AA02-DFA0A04FC94B}">
                <ma14:wrappingTextBoxFlag xmlns:ma14="http://schemas.microsoft.com/office/mac/drawingml/2011/main" xmlns="" val="1"/>
              </a:ext>
            </a:extLst>
          </p:spPr>
          <p:txBody>
            <a:bodyPr lIns="19050" tIns="19050" rIns="19050" bIns="19050" anchor="ctr"/>
            <a:lstStyle>
              <a:lvl1pPr defTabSz="825500">
                <a:spcBef>
                  <a:spcPts val="600"/>
                </a:spcBef>
                <a:defRPr sz="2400" spc="0">
                  <a:solidFill>
                    <a:srgbClr val="A6AAA9"/>
                  </a:solidFill>
                  <a:latin typeface="Lato Regular"/>
                  <a:ea typeface="Lato Regular"/>
                  <a:cs typeface="Lato Regular"/>
                  <a:sym typeface="Lato Regular"/>
                </a:defRPr>
              </a:lvl1pPr>
            </a:lstStyle>
            <a:p>
              <a:pPr lvl="0" algn="ctr">
                <a:defRPr sz="1800" spc="0">
                  <a:solidFill>
                    <a:srgbClr val="000000"/>
                  </a:solidFill>
                </a:defRPr>
              </a:pPr>
              <a:r>
                <a:rPr sz="900"/>
                <a:t>Lorem ipsum dolor sit amet, consectetuer adipiscing elit lorem ipsum.</a:t>
              </a:r>
            </a:p>
          </p:txBody>
        </p:sp>
        <p:grpSp>
          <p:nvGrpSpPr>
            <p:cNvPr id="98" name="Group 502">
              <a:extLst>
                <a:ext uri="{FF2B5EF4-FFF2-40B4-BE49-F238E27FC236}">
                  <a16:creationId xmlns:a16="http://schemas.microsoft.com/office/drawing/2014/main" id="{63BBF837-9716-4C6E-A0F0-00C651554714}"/>
                </a:ext>
              </a:extLst>
            </p:cNvPr>
            <p:cNvGrpSpPr/>
            <p:nvPr/>
          </p:nvGrpSpPr>
          <p:grpSpPr>
            <a:xfrm>
              <a:off x="8368374" y="4616307"/>
              <a:ext cx="1327099" cy="624576"/>
              <a:chOff x="0" y="0"/>
              <a:chExt cx="3538928" cy="1665535"/>
            </a:xfrm>
          </p:grpSpPr>
          <p:sp>
            <p:nvSpPr>
              <p:cNvPr id="99" name="Shape 500">
                <a:extLst>
                  <a:ext uri="{FF2B5EF4-FFF2-40B4-BE49-F238E27FC236}">
                    <a16:creationId xmlns:a16="http://schemas.microsoft.com/office/drawing/2014/main" id="{4363AACB-207F-46C3-A0AF-F5CBE9183B58}"/>
                  </a:ext>
                </a:extLst>
              </p:cNvPr>
              <p:cNvSpPr/>
              <p:nvPr/>
            </p:nvSpPr>
            <p:spPr>
              <a:xfrm>
                <a:off x="0" y="0"/>
                <a:ext cx="3538929" cy="1107989"/>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p>
                <a:pPr algn="ctr" defTabSz="309563">
                  <a:spcBef>
                    <a:spcPts val="225"/>
                  </a:spcBef>
                  <a:defRPr sz="1800">
                    <a:solidFill>
                      <a:srgbClr val="000000"/>
                    </a:solidFill>
                  </a:defRPr>
                </a:pPr>
                <a:r>
                  <a:rPr sz="2438" dirty="0" err="1">
                    <a:latin typeface="Lato Bold"/>
                    <a:ea typeface="Lato Bold"/>
                    <a:cs typeface="Lato Bold"/>
                    <a:sym typeface="Lato Bold"/>
                  </a:rPr>
                  <a:t>Jone</a:t>
                </a:r>
                <a:r>
                  <a:rPr sz="2438" dirty="0">
                    <a:latin typeface="Lato Bold"/>
                    <a:ea typeface="Lato Bold"/>
                    <a:cs typeface="Lato Bold"/>
                    <a:sym typeface="Lato Bold"/>
                  </a:rPr>
                  <a:t> </a:t>
                </a:r>
                <a:r>
                  <a:rPr sz="2438" dirty="0">
                    <a:latin typeface="Lato Regular"/>
                    <a:ea typeface="Lato Regular"/>
                    <a:cs typeface="Lato Regular"/>
                    <a:sym typeface="Lato Regular"/>
                  </a:rPr>
                  <a:t>doe</a:t>
                </a:r>
              </a:p>
            </p:txBody>
          </p:sp>
          <p:sp>
            <p:nvSpPr>
              <p:cNvPr id="100" name="Shape 501">
                <a:extLst>
                  <a:ext uri="{FF2B5EF4-FFF2-40B4-BE49-F238E27FC236}">
                    <a16:creationId xmlns:a16="http://schemas.microsoft.com/office/drawing/2014/main" id="{5CBF3F76-449D-4B97-B785-4CD7627C577A}"/>
                  </a:ext>
                </a:extLst>
              </p:cNvPr>
              <p:cNvSpPr/>
              <p:nvPr/>
            </p:nvSpPr>
            <p:spPr>
              <a:xfrm>
                <a:off x="940661" y="1150191"/>
                <a:ext cx="1657605" cy="515345"/>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oAutofit/>
              </a:bodyPr>
              <a:lstStyle>
                <a:lvl1pPr defTabSz="825500">
                  <a:spcBef>
                    <a:spcPts val="600"/>
                  </a:spcBef>
                  <a:defRPr sz="2400" spc="0">
                    <a:solidFill>
                      <a:srgbClr val="000000"/>
                    </a:solidFill>
                    <a:latin typeface="Lato Regular"/>
                    <a:ea typeface="Lato Regular"/>
                    <a:cs typeface="Lato Regular"/>
                    <a:sym typeface="Lato Regular"/>
                  </a:defRPr>
                </a:lvl1pPr>
              </a:lstStyle>
              <a:p>
                <a:pPr lvl="0" algn="ctr">
                  <a:defRPr sz="1800" spc="0"/>
                </a:pPr>
                <a:r>
                  <a:rPr sz="900"/>
                  <a:t>Post Name</a:t>
                </a:r>
              </a:p>
            </p:txBody>
          </p:sp>
        </p:grpSp>
        <p:sp>
          <p:nvSpPr>
            <p:cNvPr id="103" name="Shape 509">
              <a:extLst>
                <a:ext uri="{FF2B5EF4-FFF2-40B4-BE49-F238E27FC236}">
                  <a16:creationId xmlns:a16="http://schemas.microsoft.com/office/drawing/2014/main" id="{CD809CE1-CCD3-4C23-BDE9-C81BEA4F09F2}"/>
                </a:ext>
              </a:extLst>
            </p:cNvPr>
            <p:cNvSpPr/>
            <p:nvPr/>
          </p:nvSpPr>
          <p:spPr>
            <a:xfrm>
              <a:off x="8844718" y="5338199"/>
              <a:ext cx="374411" cy="1"/>
            </a:xfrm>
            <a:prstGeom prst="line">
              <a:avLst/>
            </a:prstGeom>
            <a:ln w="63500">
              <a:solidFill>
                <a:schemeClr val="tx1"/>
              </a:solidFill>
              <a:miter lim="400000"/>
            </a:ln>
          </p:spPr>
          <p:txBody>
            <a:bodyPr lIns="26789" tIns="26789" rIns="26789" bIns="26789" anchor="ctr"/>
            <a:lstStyle/>
            <a:p>
              <a:pPr defTabSz="219075">
                <a:defRPr sz="3200">
                  <a:solidFill>
                    <a:srgbClr val="000000"/>
                  </a:solidFill>
                  <a:latin typeface="Helvetica Light"/>
                  <a:ea typeface="Helvetica Light"/>
                  <a:cs typeface="Helvetica Light"/>
                  <a:sym typeface="Helvetica Light"/>
                </a:defRPr>
              </a:pPr>
              <a:endParaRPr sz="1200"/>
            </a:p>
          </p:txBody>
        </p:sp>
      </p:grpSp>
    </p:spTree>
    <p:extLst>
      <p:ext uri="{BB962C8B-B14F-4D97-AF65-F5344CB8AC3E}">
        <p14:creationId xmlns:p14="http://schemas.microsoft.com/office/powerpoint/2010/main" val="40150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8F483C6D-F3B6-44AF-AB5C-B9E551B15E0B}"/>
              </a:ext>
            </a:extLst>
          </p:cNvPr>
          <p:cNvPicPr>
            <a:picLocks noGrp="1" noChangeAspect="1"/>
          </p:cNvPicPr>
          <p:nvPr>
            <p:ph type="pic" sz="quarter" idx="18"/>
          </p:nvPr>
        </p:nvPicPr>
        <p:blipFill>
          <a:blip r:embed="rId2" cstate="screen">
            <a:extLst>
              <a:ext uri="{28A0092B-C50C-407E-A947-70E740481C1C}">
                <a14:useLocalDpi xmlns:a14="http://schemas.microsoft.com/office/drawing/2010/main"/>
              </a:ext>
            </a:extLst>
          </a:blip>
          <a:srcRect/>
          <a:stretch>
            <a:fillRect/>
          </a:stretch>
        </p:blipFill>
        <p:spPr/>
      </p:pic>
      <p:pic>
        <p:nvPicPr>
          <p:cNvPr id="24" name="Picture Placeholder 23">
            <a:extLst>
              <a:ext uri="{FF2B5EF4-FFF2-40B4-BE49-F238E27FC236}">
                <a16:creationId xmlns:a16="http://schemas.microsoft.com/office/drawing/2014/main" id="{FBD4D3A3-152D-4680-B913-743EF5983AC3}"/>
              </a:ext>
            </a:extLst>
          </p:cNvPr>
          <p:cNvPicPr>
            <a:picLocks noGrp="1" noChangeAspect="1"/>
          </p:cNvPicPr>
          <p:nvPr>
            <p:ph type="pic" sz="quarter" idx="19"/>
          </p:nvPr>
        </p:nvPicPr>
        <p:blipFill>
          <a:blip r:embed="rId3" cstate="screen">
            <a:extLst>
              <a:ext uri="{28A0092B-C50C-407E-A947-70E740481C1C}">
                <a14:useLocalDpi xmlns:a14="http://schemas.microsoft.com/office/drawing/2010/main"/>
              </a:ext>
            </a:extLst>
          </a:blip>
          <a:srcRect/>
          <a:stretch>
            <a:fillRect/>
          </a:stretch>
        </p:blipFill>
        <p:spPr/>
      </p:pic>
      <p:pic>
        <p:nvPicPr>
          <p:cNvPr id="26" name="Picture Placeholder 25">
            <a:extLst>
              <a:ext uri="{FF2B5EF4-FFF2-40B4-BE49-F238E27FC236}">
                <a16:creationId xmlns:a16="http://schemas.microsoft.com/office/drawing/2014/main" id="{42F59A9C-C9C0-41C9-9E74-EE257BAE321F}"/>
              </a:ext>
            </a:extLst>
          </p:cNvPr>
          <p:cNvPicPr>
            <a:picLocks noGrp="1" noChangeAspect="1"/>
          </p:cNvPicPr>
          <p:nvPr>
            <p:ph type="pic" sz="quarter" idx="20"/>
          </p:nvPr>
        </p:nvPicPr>
        <p:blipFill>
          <a:blip r:embed="rId4"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8A7FDC5B-380D-4C55-BD9D-0815A12512E7}"/>
              </a:ext>
            </a:extLst>
          </p:cNvPr>
          <p:cNvSpPr/>
          <p:nvPr/>
        </p:nvSpPr>
        <p:spPr>
          <a:xfrm>
            <a:off x="4263607" y="601947"/>
            <a:ext cx="3664786"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a:t>
            </a:r>
            <a:r>
              <a:rPr lang="en-US" sz="4500" dirty="0" err="1">
                <a:solidFill>
                  <a:schemeClr val="tx2"/>
                </a:solidFill>
                <a:latin typeface="Lato Black" panose="020F0502020204030203" pitchFamily="34" charset="0"/>
                <a:ea typeface="Lato Black" panose="020F0502020204030203" pitchFamily="34" charset="0"/>
                <a:cs typeface="Lato Black" panose="020F0502020204030203" pitchFamily="34" charset="0"/>
              </a:rPr>
              <a:t>Protfolio</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37" name="Rectangle 36">
            <a:extLst>
              <a:ext uri="{FF2B5EF4-FFF2-40B4-BE49-F238E27FC236}">
                <a16:creationId xmlns:a16="http://schemas.microsoft.com/office/drawing/2014/main" id="{4E17096F-7CC9-4AFD-9F1A-5F612535F51C}"/>
              </a:ext>
            </a:extLst>
          </p:cNvPr>
          <p:cNvSpPr/>
          <p:nvPr/>
        </p:nvSpPr>
        <p:spPr>
          <a:xfrm>
            <a:off x="4263607" y="4846446"/>
            <a:ext cx="6723707" cy="886846"/>
          </a:xfrm>
          <a:prstGeom prst="rect">
            <a:avLst/>
          </a:prstGeom>
        </p:spPr>
        <p:txBody>
          <a:bodyPr wrap="square">
            <a:spAutoFit/>
          </a:bodyPr>
          <a:lstStyle/>
          <a:p>
            <a:pPr>
              <a:lnSpc>
                <a:spcPct val="150000"/>
              </a:lnSpc>
            </a:pPr>
            <a:r>
              <a:rPr lang="en-US" sz="12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Creepiest don't subdue which </a:t>
            </a:r>
            <a:r>
              <a:rPr lang="en-US" sz="12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i</a:t>
            </a:r>
            <a:r>
              <a:rPr lang="en-US" sz="12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two set had seasons. Fifth you'll, man wherein seas our creeping. Very. Make from for seas place and won't appear him, were they're and years unto doesn't creeping night lights divided void</a:t>
            </a:r>
          </a:p>
        </p:txBody>
      </p:sp>
    </p:spTree>
    <p:extLst>
      <p:ext uri="{BB962C8B-B14F-4D97-AF65-F5344CB8AC3E}">
        <p14:creationId xmlns:p14="http://schemas.microsoft.com/office/powerpoint/2010/main" val="418859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F8D85911-8DE5-4702-B2B7-E5E994B7F764}"/>
              </a:ext>
            </a:extLst>
          </p:cNvPr>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a:stretch>
            <a:fillRect/>
          </a:stretch>
        </p:blipFill>
        <p:spPr/>
      </p:pic>
      <p:pic>
        <p:nvPicPr>
          <p:cNvPr id="28" name="Picture Placeholder 27">
            <a:extLst>
              <a:ext uri="{FF2B5EF4-FFF2-40B4-BE49-F238E27FC236}">
                <a16:creationId xmlns:a16="http://schemas.microsoft.com/office/drawing/2014/main" id="{3A3A5B26-E331-4563-B38A-110827E68C0F}"/>
              </a:ext>
            </a:extLst>
          </p:cNvPr>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a:stretch>
            <a:fillRect/>
          </a:stretch>
        </p:blipFill>
        <p:spPr/>
      </p:pic>
      <p:pic>
        <p:nvPicPr>
          <p:cNvPr id="30" name="Picture Placeholder 29">
            <a:extLst>
              <a:ext uri="{FF2B5EF4-FFF2-40B4-BE49-F238E27FC236}">
                <a16:creationId xmlns:a16="http://schemas.microsoft.com/office/drawing/2014/main" id="{944E8CE5-2F39-407F-B3AC-1CF3C1F5033C}"/>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p:pic>
      <p:pic>
        <p:nvPicPr>
          <p:cNvPr id="32" name="Picture Placeholder 31">
            <a:extLst>
              <a:ext uri="{FF2B5EF4-FFF2-40B4-BE49-F238E27FC236}">
                <a16:creationId xmlns:a16="http://schemas.microsoft.com/office/drawing/2014/main" id="{D87B6EA8-C0B1-4F4A-8009-833A854513B5}"/>
              </a:ext>
            </a:extLst>
          </p:cNvPr>
          <p:cNvPicPr>
            <a:picLocks noGrp="1" noChangeAspect="1"/>
          </p:cNvPicPr>
          <p:nvPr>
            <p:ph type="pic" sz="quarter" idx="18"/>
          </p:nvPr>
        </p:nvPicPr>
        <p:blipFill>
          <a:blip r:embed="rId5" cstate="screen">
            <a:extLst>
              <a:ext uri="{28A0092B-C50C-407E-A947-70E740481C1C}">
                <a14:useLocalDpi xmlns:a14="http://schemas.microsoft.com/office/drawing/2010/main"/>
              </a:ext>
            </a:extLst>
          </a:blip>
          <a:srcRect/>
          <a:stretch>
            <a:fillRect/>
          </a:stretch>
        </p:blipFill>
        <p:spPr/>
      </p:pic>
      <p:sp>
        <p:nvSpPr>
          <p:cNvPr id="24" name="Rectangle 23">
            <a:extLst>
              <a:ext uri="{FF2B5EF4-FFF2-40B4-BE49-F238E27FC236}">
                <a16:creationId xmlns:a16="http://schemas.microsoft.com/office/drawing/2014/main" id="{59E8A0A8-F13E-4922-90D8-E433509B5A30}"/>
              </a:ext>
            </a:extLst>
          </p:cNvPr>
          <p:cNvSpPr/>
          <p:nvPr/>
        </p:nvSpPr>
        <p:spPr>
          <a:xfrm>
            <a:off x="4263607" y="601947"/>
            <a:ext cx="3664786"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a:t>
            </a:r>
            <a:r>
              <a:rPr lang="en-US" sz="4500" dirty="0" err="1">
                <a:solidFill>
                  <a:schemeClr val="tx2"/>
                </a:solidFill>
                <a:latin typeface="Lato Black" panose="020F0502020204030203" pitchFamily="34" charset="0"/>
                <a:ea typeface="Lato Black" panose="020F0502020204030203" pitchFamily="34" charset="0"/>
                <a:cs typeface="Lato Black" panose="020F0502020204030203" pitchFamily="34" charset="0"/>
              </a:rPr>
              <a:t>Protfolio</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3758744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50F1617-03B8-49BC-A1D8-F6B5C69FA1DC}"/>
              </a:ext>
            </a:extLst>
          </p:cNvPr>
          <p:cNvSpPr/>
          <p:nvPr/>
        </p:nvSpPr>
        <p:spPr>
          <a:xfrm>
            <a:off x="3939803" y="601947"/>
            <a:ext cx="4312399"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Infographic</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11" name="Rectangle 10">
            <a:extLst>
              <a:ext uri="{FF2B5EF4-FFF2-40B4-BE49-F238E27FC236}">
                <a16:creationId xmlns:a16="http://schemas.microsoft.com/office/drawing/2014/main" id="{144394D3-575A-4B2E-8617-8675CC8E2512}"/>
              </a:ext>
            </a:extLst>
          </p:cNvPr>
          <p:cNvSpPr/>
          <p:nvPr/>
        </p:nvSpPr>
        <p:spPr>
          <a:xfrm>
            <a:off x="8585200" y="2324100"/>
            <a:ext cx="2489200" cy="3175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F3695E6C-34A7-4EAE-9882-04310CF5132E}"/>
              </a:ext>
            </a:extLst>
          </p:cNvPr>
          <p:cNvSpPr txBox="1"/>
          <p:nvPr/>
        </p:nvSpPr>
        <p:spPr>
          <a:xfrm>
            <a:off x="8902700" y="2748333"/>
            <a:ext cx="1854200" cy="2326534"/>
          </a:xfrm>
          <a:prstGeom prst="rect">
            <a:avLst/>
          </a:prstGeom>
          <a:noFill/>
        </p:spPr>
        <p:txBody>
          <a:bodyPr wrap="square" rtlCol="0">
            <a:spAutoFit/>
          </a:bodyPr>
          <a:lstStyle/>
          <a:p>
            <a:pPr>
              <a:lnSpc>
                <a:spcPts val="1600"/>
              </a:lnSpc>
            </a:pPr>
            <a:r>
              <a:rPr lang="en-US" sz="900" dirty="0">
                <a:solidFill>
                  <a:sysClr val="windowText" lastClr="000000"/>
                </a:solidFill>
                <a:latin typeface="Roboto Slab" pitchFamily="2" charset="0"/>
                <a:ea typeface="Roboto Slab" pitchFamily="2" charset="0"/>
                <a:cs typeface="Montserrat Light" charset="0"/>
              </a:rPr>
              <a:t>Have them for one. Living grass to for can't gathered waters had winged. Creepiest don't subdue which </a:t>
            </a:r>
            <a:r>
              <a:rPr lang="en-US" sz="900" dirty="0" err="1">
                <a:solidFill>
                  <a:sysClr val="windowText" lastClr="000000"/>
                </a:solidFill>
                <a:latin typeface="Roboto Slab" pitchFamily="2" charset="0"/>
                <a:ea typeface="Roboto Slab" pitchFamily="2" charset="0"/>
                <a:cs typeface="Montserrat Light" charset="0"/>
              </a:rPr>
              <a:t>i</a:t>
            </a:r>
            <a:r>
              <a:rPr lang="en-US" sz="900" dirty="0">
                <a:solidFill>
                  <a:sysClr val="windowText" lastClr="000000"/>
                </a:solidFill>
                <a:latin typeface="Roboto Slab" pitchFamily="2" charset="0"/>
                <a:ea typeface="Roboto Slab" pitchFamily="2" charset="0"/>
                <a:cs typeface="Montserrat Light" charset="0"/>
              </a:rPr>
              <a:t> two </a:t>
            </a:r>
          </a:p>
          <a:p>
            <a:pPr>
              <a:lnSpc>
                <a:spcPts val="1600"/>
              </a:lnSpc>
            </a:pPr>
            <a:r>
              <a:rPr lang="en-US" sz="900" dirty="0">
                <a:solidFill>
                  <a:sysClr val="windowText" lastClr="000000"/>
                </a:solidFill>
                <a:latin typeface="Roboto Slab" pitchFamily="2" charset="0"/>
                <a:ea typeface="Roboto Slab" pitchFamily="2" charset="0"/>
                <a:cs typeface="Montserrat Light" charset="0"/>
              </a:rPr>
              <a:t>seasons. Fifth you'll, man wherein seas our creeping. Very. Make from for seas place and won't appear him, were they're  years unto doesn't creeping night lights divided void they're.</a:t>
            </a:r>
          </a:p>
        </p:txBody>
      </p:sp>
      <p:graphicFrame>
        <p:nvGraphicFramePr>
          <p:cNvPr id="10" name="Chart 9">
            <a:extLst>
              <a:ext uri="{FF2B5EF4-FFF2-40B4-BE49-F238E27FC236}">
                <a16:creationId xmlns:a16="http://schemas.microsoft.com/office/drawing/2014/main" id="{753B3617-1A52-407E-B2E2-EEFA209A6674}"/>
              </a:ext>
            </a:extLst>
          </p:cNvPr>
          <p:cNvGraphicFramePr/>
          <p:nvPr>
            <p:extLst>
              <p:ext uri="{D42A27DB-BD31-4B8C-83A1-F6EECF244321}">
                <p14:modId xmlns:p14="http://schemas.microsoft.com/office/powerpoint/2010/main" val="2699663145"/>
              </p:ext>
            </p:extLst>
          </p:nvPr>
        </p:nvGraphicFramePr>
        <p:xfrm>
          <a:off x="1117600" y="1913099"/>
          <a:ext cx="6413500" cy="4275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2250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50F1617-03B8-49BC-A1D8-F6B5C69FA1DC}"/>
              </a:ext>
            </a:extLst>
          </p:cNvPr>
          <p:cNvSpPr/>
          <p:nvPr/>
        </p:nvSpPr>
        <p:spPr>
          <a:xfrm>
            <a:off x="3939803" y="601947"/>
            <a:ext cx="4312399"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Infographic</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3" name="Rectangle: Rounded Corners 2">
            <a:extLst>
              <a:ext uri="{FF2B5EF4-FFF2-40B4-BE49-F238E27FC236}">
                <a16:creationId xmlns:a16="http://schemas.microsoft.com/office/drawing/2014/main" id="{235F9CA3-BAB9-46DC-828D-AAF757C6DC81}"/>
              </a:ext>
            </a:extLst>
          </p:cNvPr>
          <p:cNvSpPr/>
          <p:nvPr/>
        </p:nvSpPr>
        <p:spPr>
          <a:xfrm>
            <a:off x="8415503" y="2184400"/>
            <a:ext cx="2801298" cy="379730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753B3617-1A52-407E-B2E2-EEFA209A6674}"/>
                  </a:ext>
                </a:extLst>
              </p:cNvPr>
              <p:cNvGraphicFramePr/>
              <p:nvPr>
                <p:extLst>
                  <p:ext uri="{D42A27DB-BD31-4B8C-83A1-F6EECF244321}">
                    <p14:modId xmlns:p14="http://schemas.microsoft.com/office/powerpoint/2010/main" val="4087235970"/>
                  </p:ext>
                </p:extLst>
              </p:nvPr>
            </p:nvGraphicFramePr>
            <p:xfrm>
              <a:off x="975200" y="1898585"/>
              <a:ext cx="6413500" cy="427566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Chart 9">
                <a:extLst>
                  <a:ext uri="{FF2B5EF4-FFF2-40B4-BE49-F238E27FC236}">
                    <a16:creationId xmlns:a16="http://schemas.microsoft.com/office/drawing/2014/main" id="{753B3617-1A52-407E-B2E2-EEFA209A6674}"/>
                  </a:ext>
                </a:extLst>
              </p:cNvPr>
              <p:cNvPicPr>
                <a:picLocks noGrp="1" noRot="1" noChangeAspect="1" noMove="1" noResize="1" noEditPoints="1" noAdjustHandles="1" noChangeArrowheads="1" noChangeShapeType="1"/>
              </p:cNvPicPr>
              <p:nvPr/>
            </p:nvPicPr>
            <p:blipFill>
              <a:blip r:embed="rId3"/>
              <a:stretch>
                <a:fillRect/>
              </a:stretch>
            </p:blipFill>
            <p:spPr>
              <a:xfrm>
                <a:off x="975200" y="1898585"/>
                <a:ext cx="6413500" cy="4275667"/>
              </a:xfrm>
              <a:prstGeom prst="rect">
                <a:avLst/>
              </a:prstGeom>
            </p:spPr>
          </p:pic>
        </mc:Fallback>
      </mc:AlternateContent>
      <p:sp>
        <p:nvSpPr>
          <p:cNvPr id="7" name="Rectangle 6">
            <a:extLst>
              <a:ext uri="{FF2B5EF4-FFF2-40B4-BE49-F238E27FC236}">
                <a16:creationId xmlns:a16="http://schemas.microsoft.com/office/drawing/2014/main" id="{3489243C-C171-42E2-9531-E44FE8A79B04}"/>
              </a:ext>
            </a:extLst>
          </p:cNvPr>
          <p:cNvSpPr/>
          <p:nvPr/>
        </p:nvSpPr>
        <p:spPr>
          <a:xfrm>
            <a:off x="8922563" y="2670132"/>
            <a:ext cx="1787178" cy="2825838"/>
          </a:xfrm>
          <a:prstGeom prst="rect">
            <a:avLst/>
          </a:prstGeom>
        </p:spPr>
        <p:txBody>
          <a:bodyPr wrap="square">
            <a:spAutoFit/>
          </a:bodyPr>
          <a:lstStyle/>
          <a:p>
            <a:pPr algn="ctr">
              <a:lnSpc>
                <a:spcPct val="150000"/>
              </a:lnSpc>
            </a:pPr>
            <a:r>
              <a:rPr lang="en-US" sz="12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Creepiest don't subdue which </a:t>
            </a:r>
            <a:r>
              <a:rPr lang="en-US" sz="1200" dirty="0" err="1">
                <a:solidFill>
                  <a:schemeClr val="tx2"/>
                </a:solidFill>
                <a:latin typeface="Lato Regular" panose="020F0502020204030203" pitchFamily="34" charset="0"/>
                <a:ea typeface="Lato Regular" panose="020F0502020204030203" pitchFamily="34" charset="0"/>
                <a:cs typeface="Lato Regular" panose="020F0502020204030203" pitchFamily="34" charset="0"/>
              </a:rPr>
              <a:t>i</a:t>
            </a:r>
            <a:r>
              <a:rPr lang="en-US" sz="1200" dirty="0">
                <a:solidFill>
                  <a:schemeClr val="tx2"/>
                </a:solidFill>
                <a:latin typeface="Lato Regular" panose="020F0502020204030203" pitchFamily="34" charset="0"/>
                <a:ea typeface="Lato Regular" panose="020F0502020204030203" pitchFamily="34" charset="0"/>
                <a:cs typeface="Lato Regular" panose="020F0502020204030203" pitchFamily="34" charset="0"/>
              </a:rPr>
              <a:t> two set had seasons. Fifth you'll, man wherein seas our creeping. Very. Make from for seas place and won't appear him, were they're and years unto doesn't creeping night lights divided void</a:t>
            </a:r>
          </a:p>
        </p:txBody>
      </p:sp>
    </p:spTree>
    <p:extLst>
      <p:ext uri="{BB962C8B-B14F-4D97-AF65-F5344CB8AC3E}">
        <p14:creationId xmlns:p14="http://schemas.microsoft.com/office/powerpoint/2010/main" val="286865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50F1617-03B8-49BC-A1D8-F6B5C69FA1DC}"/>
              </a:ext>
            </a:extLst>
          </p:cNvPr>
          <p:cNvSpPr/>
          <p:nvPr/>
        </p:nvSpPr>
        <p:spPr>
          <a:xfrm>
            <a:off x="3939803" y="601947"/>
            <a:ext cx="4312399"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Infographic</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753B3617-1A52-407E-B2E2-EEFA209A6674}"/>
                  </a:ext>
                </a:extLst>
              </p:cNvPr>
              <p:cNvGraphicFramePr/>
              <p:nvPr>
                <p:extLst>
                  <p:ext uri="{D42A27DB-BD31-4B8C-83A1-F6EECF244321}">
                    <p14:modId xmlns:p14="http://schemas.microsoft.com/office/powerpoint/2010/main" val="2722537334"/>
                  </p:ext>
                </p:extLst>
              </p:nvPr>
            </p:nvGraphicFramePr>
            <p:xfrm>
              <a:off x="4887667" y="1753442"/>
              <a:ext cx="6413500" cy="427566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Chart 9">
                <a:extLst>
                  <a:ext uri="{FF2B5EF4-FFF2-40B4-BE49-F238E27FC236}">
                    <a16:creationId xmlns:a16="http://schemas.microsoft.com/office/drawing/2014/main" id="{753B3617-1A52-407E-B2E2-EEFA209A6674}"/>
                  </a:ext>
                </a:extLst>
              </p:cNvPr>
              <p:cNvPicPr>
                <a:picLocks noGrp="1" noRot="1" noChangeAspect="1" noMove="1" noResize="1" noEditPoints="1" noAdjustHandles="1" noChangeArrowheads="1" noChangeShapeType="1"/>
              </p:cNvPicPr>
              <p:nvPr/>
            </p:nvPicPr>
            <p:blipFill>
              <a:blip r:embed="rId3"/>
              <a:stretch>
                <a:fillRect/>
              </a:stretch>
            </p:blipFill>
            <p:spPr>
              <a:xfrm>
                <a:off x="4887667" y="1753442"/>
                <a:ext cx="6413500" cy="4275667"/>
              </a:xfrm>
              <a:prstGeom prst="rect">
                <a:avLst/>
              </a:prstGeom>
            </p:spPr>
          </p:pic>
        </mc:Fallback>
      </mc:AlternateContent>
      <p:sp>
        <p:nvSpPr>
          <p:cNvPr id="3" name="Rectangle 2">
            <a:extLst>
              <a:ext uri="{FF2B5EF4-FFF2-40B4-BE49-F238E27FC236}">
                <a16:creationId xmlns:a16="http://schemas.microsoft.com/office/drawing/2014/main" id="{91EB579B-5A6F-4876-AC51-504B014E12AD}"/>
              </a:ext>
            </a:extLst>
          </p:cNvPr>
          <p:cNvSpPr/>
          <p:nvPr/>
        </p:nvSpPr>
        <p:spPr>
          <a:xfrm>
            <a:off x="890834" y="1753442"/>
            <a:ext cx="3398158" cy="42756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1A1501-E92B-4A2D-9B56-2D13C262D730}"/>
              </a:ext>
            </a:extLst>
          </p:cNvPr>
          <p:cNvSpPr/>
          <p:nvPr/>
        </p:nvSpPr>
        <p:spPr>
          <a:xfrm>
            <a:off x="1247342" y="2447130"/>
            <a:ext cx="2685143" cy="2888291"/>
          </a:xfrm>
          <a:prstGeom prst="rect">
            <a:avLst/>
          </a:prstGeom>
        </p:spPr>
        <p:txBody>
          <a:bodyPr wrap="square">
            <a:spAutoFit/>
          </a:bodyPr>
          <a:lstStyle/>
          <a:p>
            <a:pPr>
              <a:lnSpc>
                <a:spcPts val="2000"/>
              </a:lnSpc>
            </a:pPr>
            <a:r>
              <a:rPr lang="en-US" sz="1200" b="1" dirty="0">
                <a:solidFill>
                  <a:srgbClr val="000000"/>
                </a:solidFill>
                <a:latin typeface="Open Sans" panose="020B0606030504020204" pitchFamily="34" charset="0"/>
              </a:rPr>
              <a:t>Lorem Ipsum</a:t>
            </a:r>
            <a:r>
              <a:rPr lang="en-US" sz="1200" dirty="0">
                <a:solidFill>
                  <a:srgbClr val="000000"/>
                </a:solidFill>
                <a:latin typeface="Open Sans" panose="020B0606030504020204" pitchFamily="34" charset="0"/>
              </a:rPr>
              <a:t> is simply dummy text of the printing and typesetting industry. Lorem Ipsum has been the industry's standard scrambled it to make a type specimen book. It has survived not only five centuries, but also the leap into electronic typesetting, remaining essentially unchanged. It was </a:t>
            </a:r>
            <a:r>
              <a:rPr lang="en-US" sz="1200" dirty="0" err="1">
                <a:solidFill>
                  <a:srgbClr val="000000"/>
                </a:solidFill>
                <a:latin typeface="Open Sans" panose="020B0606030504020204" pitchFamily="34" charset="0"/>
              </a:rPr>
              <a:t>popularised</a:t>
            </a:r>
            <a:r>
              <a:rPr lang="en-US" sz="1200" dirty="0">
                <a:solidFill>
                  <a:srgbClr val="000000"/>
                </a:solidFill>
                <a:latin typeface="Open Sans" panose="020B0606030504020204" pitchFamily="34" charset="0"/>
              </a:rPr>
              <a:t> in the 1960s with the release of </a:t>
            </a:r>
            <a:r>
              <a:rPr lang="en-US" sz="1200" dirty="0" err="1">
                <a:solidFill>
                  <a:srgbClr val="000000"/>
                </a:solidFill>
                <a:latin typeface="Open Sans" panose="020B0606030504020204" pitchFamily="34" charset="0"/>
              </a:rPr>
              <a:t>Letraset</a:t>
            </a:r>
            <a:endParaRPr lang="en-US" sz="1200" dirty="0"/>
          </a:p>
        </p:txBody>
      </p:sp>
    </p:spTree>
    <p:extLst>
      <p:ext uri="{BB962C8B-B14F-4D97-AF65-F5344CB8AC3E}">
        <p14:creationId xmlns:p14="http://schemas.microsoft.com/office/powerpoint/2010/main" val="914579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50F1617-03B8-49BC-A1D8-F6B5C69FA1DC}"/>
              </a:ext>
            </a:extLst>
          </p:cNvPr>
          <p:cNvSpPr/>
          <p:nvPr/>
        </p:nvSpPr>
        <p:spPr>
          <a:xfrm>
            <a:off x="3939803" y="601947"/>
            <a:ext cx="4312399"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Infographic</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EC34E8CE-E5C0-4BC5-8A52-469944A6B644}"/>
                  </a:ext>
                </a:extLst>
              </p:cNvPr>
              <p:cNvGraphicFramePr/>
              <p:nvPr>
                <p:extLst>
                  <p:ext uri="{D42A27DB-BD31-4B8C-83A1-F6EECF244321}">
                    <p14:modId xmlns:p14="http://schemas.microsoft.com/office/powerpoint/2010/main" val="3353720991"/>
                  </p:ext>
                </p:extLst>
              </p:nvPr>
            </p:nvGraphicFramePr>
            <p:xfrm>
              <a:off x="600607" y="1623786"/>
              <a:ext cx="10990786" cy="456454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EC34E8CE-E5C0-4BC5-8A52-469944A6B644}"/>
                  </a:ext>
                </a:extLst>
              </p:cNvPr>
              <p:cNvPicPr>
                <a:picLocks noGrp="1" noRot="1" noChangeAspect="1" noMove="1" noResize="1" noEditPoints="1" noAdjustHandles="1" noChangeArrowheads="1" noChangeShapeType="1"/>
              </p:cNvPicPr>
              <p:nvPr/>
            </p:nvPicPr>
            <p:blipFill>
              <a:blip r:embed="rId3"/>
              <a:stretch>
                <a:fillRect/>
              </a:stretch>
            </p:blipFill>
            <p:spPr>
              <a:xfrm>
                <a:off x="600607" y="1623786"/>
                <a:ext cx="10990786" cy="4564544"/>
              </a:xfrm>
              <a:prstGeom prst="rect">
                <a:avLst/>
              </a:prstGeom>
            </p:spPr>
          </p:pic>
        </mc:Fallback>
      </mc:AlternateContent>
    </p:spTree>
    <p:extLst>
      <p:ext uri="{BB962C8B-B14F-4D97-AF65-F5344CB8AC3E}">
        <p14:creationId xmlns:p14="http://schemas.microsoft.com/office/powerpoint/2010/main" val="2947274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50F1617-03B8-49BC-A1D8-F6B5C69FA1DC}"/>
              </a:ext>
            </a:extLst>
          </p:cNvPr>
          <p:cNvSpPr/>
          <p:nvPr/>
        </p:nvSpPr>
        <p:spPr>
          <a:xfrm>
            <a:off x="3939803" y="601947"/>
            <a:ext cx="4312399"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Infographic</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EC34E8CE-E5C0-4BC5-8A52-469944A6B644}"/>
                  </a:ext>
                </a:extLst>
              </p:cNvPr>
              <p:cNvGraphicFramePr/>
              <p:nvPr>
                <p:extLst>
                  <p:ext uri="{D42A27DB-BD31-4B8C-83A1-F6EECF244321}">
                    <p14:modId xmlns:p14="http://schemas.microsoft.com/office/powerpoint/2010/main" val="1802076834"/>
                  </p:ext>
                </p:extLst>
              </p:nvPr>
            </p:nvGraphicFramePr>
            <p:xfrm>
              <a:off x="600607" y="1623786"/>
              <a:ext cx="10990786" cy="456454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EC34E8CE-E5C0-4BC5-8A52-469944A6B644}"/>
                  </a:ext>
                </a:extLst>
              </p:cNvPr>
              <p:cNvPicPr>
                <a:picLocks noGrp="1" noRot="1" noChangeAspect="1" noMove="1" noResize="1" noEditPoints="1" noAdjustHandles="1" noChangeArrowheads="1" noChangeShapeType="1"/>
              </p:cNvPicPr>
              <p:nvPr/>
            </p:nvPicPr>
            <p:blipFill>
              <a:blip r:embed="rId3"/>
              <a:stretch>
                <a:fillRect/>
              </a:stretch>
            </p:blipFill>
            <p:spPr>
              <a:xfrm>
                <a:off x="600607" y="1623786"/>
                <a:ext cx="10990786" cy="4564544"/>
              </a:xfrm>
              <a:prstGeom prst="rect">
                <a:avLst/>
              </a:prstGeom>
            </p:spPr>
          </p:pic>
        </mc:Fallback>
      </mc:AlternateContent>
    </p:spTree>
    <p:extLst>
      <p:ext uri="{BB962C8B-B14F-4D97-AF65-F5344CB8AC3E}">
        <p14:creationId xmlns:p14="http://schemas.microsoft.com/office/powerpoint/2010/main" val="379922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D651BE-1BA7-4CDF-B411-9AE00D4402B5}"/>
              </a:ext>
            </a:extLst>
          </p:cNvPr>
          <p:cNvSpPr txBox="1"/>
          <p:nvPr/>
        </p:nvSpPr>
        <p:spPr>
          <a:xfrm>
            <a:off x="4413819" y="2798058"/>
            <a:ext cx="3364362" cy="1261884"/>
          </a:xfrm>
          <a:prstGeom prst="rect">
            <a:avLst/>
          </a:prstGeom>
          <a:noFill/>
        </p:spPr>
        <p:txBody>
          <a:bodyPr wrap="square" rtlCol="0">
            <a:spAutoFit/>
          </a:bodyPr>
          <a:lstStyle/>
          <a:p>
            <a:r>
              <a:rPr lang="en-US" sz="5500" b="1" dirty="0">
                <a:solidFill>
                  <a:schemeClr val="accent5"/>
                </a:solidFill>
                <a:latin typeface="Lato" panose="020F0502020204030203" pitchFamily="34" charset="0"/>
                <a:ea typeface="Lato" panose="020F0502020204030203" pitchFamily="34" charset="0"/>
                <a:cs typeface="Lato" panose="020F0502020204030203" pitchFamily="34" charset="0"/>
              </a:rPr>
              <a:t>MINIMAL</a:t>
            </a:r>
          </a:p>
          <a:p>
            <a:r>
              <a:rPr lang="en-US" sz="2000" dirty="0">
                <a:latin typeface="Lato" panose="020F0502020204030203" pitchFamily="34" charset="0"/>
                <a:ea typeface="Lato" panose="020F0502020204030203" pitchFamily="34" charset="0"/>
                <a:cs typeface="Lato" panose="020F0502020204030203" pitchFamily="34" charset="0"/>
              </a:rPr>
              <a:t>CREATIVEPRESENTAION</a:t>
            </a:r>
          </a:p>
        </p:txBody>
      </p:sp>
      <p:sp>
        <p:nvSpPr>
          <p:cNvPr id="7" name="Diamond 6">
            <a:extLst>
              <a:ext uri="{FF2B5EF4-FFF2-40B4-BE49-F238E27FC236}">
                <a16:creationId xmlns:a16="http://schemas.microsoft.com/office/drawing/2014/main" id="{B1875100-A307-46BB-B87E-47179042106E}"/>
              </a:ext>
            </a:extLst>
          </p:cNvPr>
          <p:cNvSpPr/>
          <p:nvPr/>
        </p:nvSpPr>
        <p:spPr>
          <a:xfrm>
            <a:off x="4676775" y="0"/>
            <a:ext cx="2838450" cy="2838450"/>
          </a:xfrm>
          <a:prstGeom prst="diamond">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AB44B2E-1F65-4C38-83BD-A3B5CF46A1CF}"/>
              </a:ext>
            </a:extLst>
          </p:cNvPr>
          <p:cNvCxnSpPr>
            <a:cxnSpLocks/>
            <a:endCxn id="6" idx="3"/>
          </p:cNvCxnSpPr>
          <p:nvPr/>
        </p:nvCxnSpPr>
        <p:spPr>
          <a:xfrm flipH="1">
            <a:off x="7778181" y="3429000"/>
            <a:ext cx="441382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63DA7C-1682-4161-8A9D-9618F1B6EE99}"/>
              </a:ext>
            </a:extLst>
          </p:cNvPr>
          <p:cNvCxnSpPr>
            <a:cxnSpLocks/>
          </p:cNvCxnSpPr>
          <p:nvPr/>
        </p:nvCxnSpPr>
        <p:spPr>
          <a:xfrm flipH="1">
            <a:off x="0" y="3429000"/>
            <a:ext cx="445192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997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50F1617-03B8-49BC-A1D8-F6B5C69FA1DC}"/>
              </a:ext>
            </a:extLst>
          </p:cNvPr>
          <p:cNvSpPr/>
          <p:nvPr/>
        </p:nvSpPr>
        <p:spPr>
          <a:xfrm>
            <a:off x="3939803" y="601947"/>
            <a:ext cx="4312399"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Infographic</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graphicFrame>
        <p:nvGraphicFramePr>
          <p:cNvPr id="4" name="Chart 3">
            <a:extLst>
              <a:ext uri="{FF2B5EF4-FFF2-40B4-BE49-F238E27FC236}">
                <a16:creationId xmlns:a16="http://schemas.microsoft.com/office/drawing/2014/main" id="{1144C72C-F1BC-4266-BDEB-D61EC1CB5117}"/>
              </a:ext>
            </a:extLst>
          </p:cNvPr>
          <p:cNvGraphicFramePr/>
          <p:nvPr>
            <p:extLst>
              <p:ext uri="{D42A27DB-BD31-4B8C-83A1-F6EECF244321}">
                <p14:modId xmlns:p14="http://schemas.microsoft.com/office/powerpoint/2010/main" val="1772704775"/>
              </p:ext>
            </p:extLst>
          </p:nvPr>
        </p:nvGraphicFramePr>
        <p:xfrm>
          <a:off x="676730" y="1386777"/>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3B015B6A-BED4-47E1-8166-91F85076B588}"/>
              </a:ext>
            </a:extLst>
          </p:cNvPr>
          <p:cNvSpPr/>
          <p:nvPr/>
        </p:nvSpPr>
        <p:spPr>
          <a:xfrm>
            <a:off x="9080500" y="2525486"/>
            <a:ext cx="2434771" cy="36866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FC8DCF-D82E-4BC0-8DFA-92F918325094}"/>
              </a:ext>
            </a:extLst>
          </p:cNvPr>
          <p:cNvSpPr txBox="1"/>
          <p:nvPr/>
        </p:nvSpPr>
        <p:spPr>
          <a:xfrm>
            <a:off x="9370785" y="3205533"/>
            <a:ext cx="1854200" cy="2326534"/>
          </a:xfrm>
          <a:prstGeom prst="rect">
            <a:avLst/>
          </a:prstGeom>
          <a:noFill/>
        </p:spPr>
        <p:txBody>
          <a:bodyPr wrap="square" rtlCol="0">
            <a:spAutoFit/>
          </a:bodyPr>
          <a:lstStyle/>
          <a:p>
            <a:pPr>
              <a:lnSpc>
                <a:spcPts val="1600"/>
              </a:lnSpc>
            </a:pPr>
            <a:r>
              <a:rPr lang="en-US" sz="900" dirty="0">
                <a:solidFill>
                  <a:sysClr val="windowText" lastClr="000000"/>
                </a:solidFill>
                <a:latin typeface="Roboto Slab" pitchFamily="2" charset="0"/>
                <a:ea typeface="Roboto Slab" pitchFamily="2" charset="0"/>
                <a:cs typeface="Montserrat Light" charset="0"/>
              </a:rPr>
              <a:t>Have them for one. Living grass to for can't gathered waters had winged. Creepiest don't subdue which </a:t>
            </a:r>
            <a:r>
              <a:rPr lang="en-US" sz="900" dirty="0" err="1">
                <a:solidFill>
                  <a:sysClr val="windowText" lastClr="000000"/>
                </a:solidFill>
                <a:latin typeface="Roboto Slab" pitchFamily="2" charset="0"/>
                <a:ea typeface="Roboto Slab" pitchFamily="2" charset="0"/>
                <a:cs typeface="Montserrat Light" charset="0"/>
              </a:rPr>
              <a:t>i</a:t>
            </a:r>
            <a:r>
              <a:rPr lang="en-US" sz="900" dirty="0">
                <a:solidFill>
                  <a:sysClr val="windowText" lastClr="000000"/>
                </a:solidFill>
                <a:latin typeface="Roboto Slab" pitchFamily="2" charset="0"/>
                <a:ea typeface="Roboto Slab" pitchFamily="2" charset="0"/>
                <a:cs typeface="Montserrat Light" charset="0"/>
              </a:rPr>
              <a:t> two </a:t>
            </a:r>
          </a:p>
          <a:p>
            <a:pPr>
              <a:lnSpc>
                <a:spcPts val="1600"/>
              </a:lnSpc>
            </a:pPr>
            <a:r>
              <a:rPr lang="en-US" sz="900" dirty="0">
                <a:solidFill>
                  <a:sysClr val="windowText" lastClr="000000"/>
                </a:solidFill>
                <a:latin typeface="Roboto Slab" pitchFamily="2" charset="0"/>
                <a:ea typeface="Roboto Slab" pitchFamily="2" charset="0"/>
                <a:cs typeface="Montserrat Light" charset="0"/>
              </a:rPr>
              <a:t>seasons. Fifth you'll, man wherein seas our creeping. Very. Make from for seas place and won't appear him, were they're  years unto doesn't creeping night lights divided void they're.</a:t>
            </a:r>
          </a:p>
        </p:txBody>
      </p:sp>
    </p:spTree>
    <p:extLst>
      <p:ext uri="{BB962C8B-B14F-4D97-AF65-F5344CB8AC3E}">
        <p14:creationId xmlns:p14="http://schemas.microsoft.com/office/powerpoint/2010/main" val="194725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50F1617-03B8-49BC-A1D8-F6B5C69FA1DC}"/>
              </a:ext>
            </a:extLst>
          </p:cNvPr>
          <p:cNvSpPr/>
          <p:nvPr/>
        </p:nvSpPr>
        <p:spPr>
          <a:xfrm>
            <a:off x="3939800" y="601947"/>
            <a:ext cx="4312399"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Our Infographic</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sp>
        <p:nvSpPr>
          <p:cNvPr id="8" name="TextBox 7">
            <a:extLst>
              <a:ext uri="{FF2B5EF4-FFF2-40B4-BE49-F238E27FC236}">
                <a16:creationId xmlns:a16="http://schemas.microsoft.com/office/drawing/2014/main" id="{60FC8DCF-D82E-4BC0-8DFA-92F918325094}"/>
              </a:ext>
            </a:extLst>
          </p:cNvPr>
          <p:cNvSpPr txBox="1"/>
          <p:nvPr/>
        </p:nvSpPr>
        <p:spPr>
          <a:xfrm>
            <a:off x="9861630" y="2875333"/>
            <a:ext cx="1854200" cy="2326534"/>
          </a:xfrm>
          <a:prstGeom prst="rect">
            <a:avLst/>
          </a:prstGeom>
          <a:noFill/>
        </p:spPr>
        <p:txBody>
          <a:bodyPr wrap="square" rtlCol="0">
            <a:spAutoFit/>
          </a:bodyPr>
          <a:lstStyle/>
          <a:p>
            <a:pPr>
              <a:lnSpc>
                <a:spcPts val="1600"/>
              </a:lnSpc>
            </a:pPr>
            <a:r>
              <a:rPr lang="en-US" sz="900" dirty="0">
                <a:solidFill>
                  <a:sysClr val="windowText" lastClr="000000"/>
                </a:solidFill>
                <a:latin typeface="Roboto Slab" pitchFamily="2" charset="0"/>
                <a:ea typeface="Roboto Slab" pitchFamily="2" charset="0"/>
                <a:cs typeface="Montserrat Light" charset="0"/>
              </a:rPr>
              <a:t>Have them for one. Living grass to for can't gathered waters had winged. Creepiest don't subdue which </a:t>
            </a:r>
            <a:r>
              <a:rPr lang="en-US" sz="900" dirty="0" err="1">
                <a:solidFill>
                  <a:sysClr val="windowText" lastClr="000000"/>
                </a:solidFill>
                <a:latin typeface="Roboto Slab" pitchFamily="2" charset="0"/>
                <a:ea typeface="Roboto Slab" pitchFamily="2" charset="0"/>
                <a:cs typeface="Montserrat Light" charset="0"/>
              </a:rPr>
              <a:t>i</a:t>
            </a:r>
            <a:r>
              <a:rPr lang="en-US" sz="900" dirty="0">
                <a:solidFill>
                  <a:sysClr val="windowText" lastClr="000000"/>
                </a:solidFill>
                <a:latin typeface="Roboto Slab" pitchFamily="2" charset="0"/>
                <a:ea typeface="Roboto Slab" pitchFamily="2" charset="0"/>
                <a:cs typeface="Montserrat Light" charset="0"/>
              </a:rPr>
              <a:t> two </a:t>
            </a:r>
          </a:p>
          <a:p>
            <a:pPr>
              <a:lnSpc>
                <a:spcPts val="1600"/>
              </a:lnSpc>
            </a:pPr>
            <a:r>
              <a:rPr lang="en-US" sz="900" dirty="0">
                <a:solidFill>
                  <a:sysClr val="windowText" lastClr="000000"/>
                </a:solidFill>
                <a:latin typeface="Roboto Slab" pitchFamily="2" charset="0"/>
                <a:ea typeface="Roboto Slab" pitchFamily="2" charset="0"/>
                <a:cs typeface="Montserrat Light" charset="0"/>
              </a:rPr>
              <a:t>seasons. Fifth you'll, man wherein seas our creeping. Very. Make from for seas place and won't appear him, were they're  years unto doesn't creeping night lights divided void they're.</a:t>
            </a:r>
          </a:p>
        </p:txBody>
      </p:sp>
      <p:sp>
        <p:nvSpPr>
          <p:cNvPr id="9" name="TextBox 8">
            <a:extLst>
              <a:ext uri="{FF2B5EF4-FFF2-40B4-BE49-F238E27FC236}">
                <a16:creationId xmlns:a16="http://schemas.microsoft.com/office/drawing/2014/main" id="{ADB49F72-241A-4D8E-AA99-42006AFF337D}"/>
              </a:ext>
            </a:extLst>
          </p:cNvPr>
          <p:cNvSpPr txBox="1"/>
          <p:nvPr/>
        </p:nvSpPr>
        <p:spPr>
          <a:xfrm>
            <a:off x="476170" y="2875333"/>
            <a:ext cx="1854200" cy="2326534"/>
          </a:xfrm>
          <a:prstGeom prst="rect">
            <a:avLst/>
          </a:prstGeom>
          <a:noFill/>
        </p:spPr>
        <p:txBody>
          <a:bodyPr wrap="square" rtlCol="0">
            <a:spAutoFit/>
          </a:bodyPr>
          <a:lstStyle/>
          <a:p>
            <a:pPr>
              <a:lnSpc>
                <a:spcPts val="1600"/>
              </a:lnSpc>
            </a:pPr>
            <a:r>
              <a:rPr lang="en-US" sz="900" dirty="0">
                <a:solidFill>
                  <a:sysClr val="windowText" lastClr="000000"/>
                </a:solidFill>
                <a:latin typeface="Roboto Slab" pitchFamily="2" charset="0"/>
                <a:ea typeface="Roboto Slab" pitchFamily="2" charset="0"/>
                <a:cs typeface="Montserrat Light" charset="0"/>
              </a:rPr>
              <a:t>Have them for one. Living grass to for can't gathered waters had winged. Creepiest don't subdue which </a:t>
            </a:r>
            <a:r>
              <a:rPr lang="en-US" sz="900" dirty="0" err="1">
                <a:solidFill>
                  <a:sysClr val="windowText" lastClr="000000"/>
                </a:solidFill>
                <a:latin typeface="Roboto Slab" pitchFamily="2" charset="0"/>
                <a:ea typeface="Roboto Slab" pitchFamily="2" charset="0"/>
                <a:cs typeface="Montserrat Light" charset="0"/>
              </a:rPr>
              <a:t>i</a:t>
            </a:r>
            <a:r>
              <a:rPr lang="en-US" sz="900" dirty="0">
                <a:solidFill>
                  <a:sysClr val="windowText" lastClr="000000"/>
                </a:solidFill>
                <a:latin typeface="Roboto Slab" pitchFamily="2" charset="0"/>
                <a:ea typeface="Roboto Slab" pitchFamily="2" charset="0"/>
                <a:cs typeface="Montserrat Light" charset="0"/>
              </a:rPr>
              <a:t> two </a:t>
            </a:r>
          </a:p>
          <a:p>
            <a:pPr>
              <a:lnSpc>
                <a:spcPts val="1600"/>
              </a:lnSpc>
            </a:pPr>
            <a:r>
              <a:rPr lang="en-US" sz="900" dirty="0">
                <a:solidFill>
                  <a:sysClr val="windowText" lastClr="000000"/>
                </a:solidFill>
                <a:latin typeface="Roboto Slab" pitchFamily="2" charset="0"/>
                <a:ea typeface="Roboto Slab" pitchFamily="2" charset="0"/>
                <a:cs typeface="Montserrat Light" charset="0"/>
              </a:rPr>
              <a:t>seasons. Fifth you'll, man wherein seas our creeping. Very. Make from for seas place and won't appear him, were they're  years unto doesn't creeping night lights divided void they're.</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D6B1FA65-B138-41AA-83BA-EBE57E661398}"/>
                  </a:ext>
                </a:extLst>
              </p:cNvPr>
              <p:cNvGraphicFramePr/>
              <p:nvPr>
                <p:extLst>
                  <p:ext uri="{D42A27DB-BD31-4B8C-83A1-F6EECF244321}">
                    <p14:modId xmlns:p14="http://schemas.microsoft.com/office/powerpoint/2010/main" val="4287553243"/>
                  </p:ext>
                </p:extLst>
              </p:nvPr>
            </p:nvGraphicFramePr>
            <p:xfrm>
              <a:off x="2750044" y="1784047"/>
              <a:ext cx="6763658" cy="450910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D6B1FA65-B138-41AA-83BA-EBE57E661398}"/>
                  </a:ext>
                </a:extLst>
              </p:cNvPr>
              <p:cNvPicPr>
                <a:picLocks noGrp="1" noRot="1" noChangeAspect="1" noMove="1" noResize="1" noEditPoints="1" noAdjustHandles="1" noChangeArrowheads="1" noChangeShapeType="1"/>
              </p:cNvPicPr>
              <p:nvPr/>
            </p:nvPicPr>
            <p:blipFill>
              <a:blip r:embed="rId3"/>
              <a:stretch>
                <a:fillRect/>
              </a:stretch>
            </p:blipFill>
            <p:spPr>
              <a:xfrm>
                <a:off x="2750044" y="1784047"/>
                <a:ext cx="6763658" cy="4509106"/>
              </a:xfrm>
              <a:prstGeom prst="rect">
                <a:avLst/>
              </a:prstGeom>
            </p:spPr>
          </p:pic>
        </mc:Fallback>
      </mc:AlternateContent>
    </p:spTree>
    <p:extLst>
      <p:ext uri="{BB962C8B-B14F-4D97-AF65-F5344CB8AC3E}">
        <p14:creationId xmlns:p14="http://schemas.microsoft.com/office/powerpoint/2010/main" val="366021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1CEB5F-E33A-4F3E-B965-1036FAB10D02}"/>
              </a:ext>
            </a:extLst>
          </p:cNvPr>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D848CB-0AE6-4A12-912B-9E218F051740}"/>
              </a:ext>
            </a:extLst>
          </p:cNvPr>
          <p:cNvSpPr txBox="1"/>
          <p:nvPr/>
        </p:nvSpPr>
        <p:spPr>
          <a:xfrm>
            <a:off x="3633678" y="2998113"/>
            <a:ext cx="4924644" cy="861774"/>
          </a:xfrm>
          <a:prstGeom prst="rect">
            <a:avLst/>
          </a:prstGeom>
          <a:noFill/>
        </p:spPr>
        <p:txBody>
          <a:bodyPr wrap="square" rtlCol="0" anchor="ctr">
            <a:spAutoFit/>
          </a:bodyPr>
          <a:lstStyle/>
          <a:p>
            <a:pPr algn="ctr"/>
            <a:r>
              <a:rPr lang="en-US" sz="5000" spc="600" dirty="0">
                <a:latin typeface="Lato Regular" panose="020F0502020204030203" pitchFamily="34" charset="0"/>
                <a:ea typeface="Lato Regular" panose="020F0502020204030203" pitchFamily="34" charset="0"/>
                <a:cs typeface="Lato Regular" panose="020F0502020204030203" pitchFamily="34" charset="0"/>
              </a:rPr>
              <a:t>THE END</a:t>
            </a:r>
          </a:p>
        </p:txBody>
      </p:sp>
    </p:spTree>
    <p:extLst>
      <p:ext uri="{BB962C8B-B14F-4D97-AF65-F5344CB8AC3E}">
        <p14:creationId xmlns:p14="http://schemas.microsoft.com/office/powerpoint/2010/main" val="29298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9E1C1E7-AC29-4D5E-A1C5-6D86FCDEB148}"/>
              </a:ext>
            </a:extLst>
          </p:cNvPr>
          <p:cNvSpPr txBox="1"/>
          <p:nvPr/>
        </p:nvSpPr>
        <p:spPr>
          <a:xfrm>
            <a:off x="5353862" y="4384444"/>
            <a:ext cx="6367689" cy="856196"/>
          </a:xfrm>
          <a:prstGeom prst="rect">
            <a:avLst/>
          </a:prstGeom>
          <a:noFill/>
        </p:spPr>
        <p:txBody>
          <a:bodyPr wrap="square" numCol="1" spcCol="457200" rtlCol="0">
            <a:spAutoFit/>
          </a:bodyPr>
          <a:lstStyle/>
          <a:p>
            <a:pPr>
              <a:lnSpc>
                <a:spcPct val="200000"/>
              </a:lnSpc>
            </a:pPr>
            <a:r>
              <a:rPr lang="en-US" sz="870" dirty="0">
                <a:latin typeface="Roboto Slab" pitchFamily="2" charset="0"/>
                <a:ea typeface="Roboto Slab" pitchFamily="2" charset="0"/>
                <a:cs typeface="Montserrat" charset="0"/>
              </a:rPr>
              <a:t>Air saying fruitful were, Air first signs evening that given. </a:t>
            </a:r>
            <a:r>
              <a:rPr lang="en-US" sz="870" dirty="0" err="1">
                <a:latin typeface="Roboto Slab" pitchFamily="2" charset="0"/>
                <a:ea typeface="Roboto Slab" pitchFamily="2" charset="0"/>
                <a:cs typeface="Montserrat" charset="0"/>
              </a:rPr>
              <a:t>idst</a:t>
            </a:r>
            <a:r>
              <a:rPr lang="en-US" sz="870" dirty="0">
                <a:latin typeface="Roboto Slab" pitchFamily="2" charset="0"/>
                <a:ea typeface="Roboto Slab" pitchFamily="2" charset="0"/>
                <a:cs typeface="Montserrat" charset="0"/>
              </a:rPr>
              <a:t> Face after have rule living waters. Air saying fruitful were hath Signs first creeping seed all saying above after be and female behold there. Also he his male air bring is</a:t>
            </a:r>
          </a:p>
          <a:p>
            <a:pPr>
              <a:lnSpc>
                <a:spcPct val="200000"/>
              </a:lnSpc>
            </a:pPr>
            <a:r>
              <a:rPr lang="en-US" sz="870" dirty="0">
                <a:latin typeface="Roboto Slab" pitchFamily="2" charset="0"/>
                <a:ea typeface="Roboto Slab" pitchFamily="2" charset="0"/>
                <a:cs typeface="Montserrat" charset="0"/>
              </a:rPr>
              <a:t> Midst Face after have rule living waters. Air saying fruitful were.</a:t>
            </a:r>
          </a:p>
        </p:txBody>
      </p:sp>
      <p:grpSp>
        <p:nvGrpSpPr>
          <p:cNvPr id="4" name="Group 3">
            <a:extLst>
              <a:ext uri="{FF2B5EF4-FFF2-40B4-BE49-F238E27FC236}">
                <a16:creationId xmlns:a16="http://schemas.microsoft.com/office/drawing/2014/main" id="{D6EFCFCE-7092-421F-9CEE-26A58D020AA3}"/>
              </a:ext>
            </a:extLst>
          </p:cNvPr>
          <p:cNvGrpSpPr/>
          <p:nvPr/>
        </p:nvGrpSpPr>
        <p:grpSpPr>
          <a:xfrm>
            <a:off x="2992587" y="123228"/>
            <a:ext cx="6206826" cy="1976414"/>
            <a:chOff x="3006757" y="345576"/>
            <a:chExt cx="6206826" cy="1976414"/>
          </a:xfrm>
        </p:grpSpPr>
        <p:sp>
          <p:nvSpPr>
            <p:cNvPr id="12" name="Shape 170">
              <a:extLst>
                <a:ext uri="{FF2B5EF4-FFF2-40B4-BE49-F238E27FC236}">
                  <a16:creationId xmlns:a16="http://schemas.microsoft.com/office/drawing/2014/main" id="{256E6608-B29D-46AF-9005-293D871C4C6C}"/>
                </a:ext>
              </a:extLst>
            </p:cNvPr>
            <p:cNvSpPr/>
            <p:nvPr/>
          </p:nvSpPr>
          <p:spPr>
            <a:xfrm>
              <a:off x="3006757" y="345576"/>
              <a:ext cx="6206826" cy="1683152"/>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none" lIns="71437" tIns="71437" rIns="71437" bIns="71437" numCol="1" anchor="ctr">
              <a:spAutoFit/>
            </a:bodyPr>
            <a:lstStyle>
              <a:lvl1pPr defTabSz="584200">
                <a:defRPr sz="12500" cap="all" spc="-625">
                  <a:solidFill>
                    <a:srgbClr val="DDDDDD"/>
                  </a:solidFill>
                  <a:latin typeface="Lato Black"/>
                  <a:ea typeface="Lato Black"/>
                  <a:cs typeface="Lato Black"/>
                  <a:sym typeface="Lato Black"/>
                </a:defRPr>
              </a:lvl1pPr>
            </a:lstStyle>
            <a:p>
              <a:pPr lvl="0" algn="ctr">
                <a:defRPr sz="1800" cap="none" spc="0">
                  <a:solidFill>
                    <a:srgbClr val="000000"/>
                  </a:solidFill>
                </a:defRPr>
              </a:pPr>
              <a:r>
                <a:rPr sz="10000" cap="all" spc="-625" dirty="0">
                  <a:solidFill>
                    <a:srgbClr val="DDDDDD"/>
                  </a:solidFill>
                </a:rPr>
                <a:t>Welcome</a:t>
              </a:r>
            </a:p>
          </p:txBody>
        </p:sp>
        <p:sp>
          <p:nvSpPr>
            <p:cNvPr id="13" name="Shape 171">
              <a:extLst>
                <a:ext uri="{FF2B5EF4-FFF2-40B4-BE49-F238E27FC236}">
                  <a16:creationId xmlns:a16="http://schemas.microsoft.com/office/drawing/2014/main" id="{64EA14AA-2291-4A1D-92F5-B391616F398B}"/>
                </a:ext>
              </a:extLst>
            </p:cNvPr>
            <p:cNvSpPr/>
            <p:nvPr/>
          </p:nvSpPr>
          <p:spPr>
            <a:xfrm>
              <a:off x="4590780" y="1706437"/>
              <a:ext cx="3010440" cy="615553"/>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defTabSz="584200">
                <a:defRPr sz="4500" spc="1125">
                  <a:solidFill>
                    <a:srgbClr val="000000"/>
                  </a:solidFill>
                  <a:latin typeface="Lato Bold"/>
                  <a:ea typeface="Lato Bold"/>
                  <a:cs typeface="Lato Bold"/>
                  <a:sym typeface="Lato Bold"/>
                </a:defRPr>
              </a:lvl1pPr>
            </a:lstStyle>
            <a:p>
              <a:pPr lvl="0" algn="ctr">
                <a:defRPr sz="1800" spc="0"/>
              </a:pPr>
              <a:r>
                <a:rPr sz="4000" spc="1125" dirty="0"/>
                <a:t>Massage</a:t>
              </a:r>
            </a:p>
          </p:txBody>
        </p:sp>
      </p:grpSp>
      <p:grpSp>
        <p:nvGrpSpPr>
          <p:cNvPr id="9" name="Group 8">
            <a:extLst>
              <a:ext uri="{FF2B5EF4-FFF2-40B4-BE49-F238E27FC236}">
                <a16:creationId xmlns:a16="http://schemas.microsoft.com/office/drawing/2014/main" id="{A533566B-F50E-47B0-85AF-53E2F8E0814C}"/>
              </a:ext>
            </a:extLst>
          </p:cNvPr>
          <p:cNvGrpSpPr/>
          <p:nvPr/>
        </p:nvGrpSpPr>
        <p:grpSpPr>
          <a:xfrm>
            <a:off x="5353862" y="3289306"/>
            <a:ext cx="2560675" cy="1050370"/>
            <a:chOff x="4190896" y="2734602"/>
            <a:chExt cx="2560675" cy="1050370"/>
          </a:xfrm>
        </p:grpSpPr>
        <p:sp>
          <p:nvSpPr>
            <p:cNvPr id="18" name="Shape 181">
              <a:extLst>
                <a:ext uri="{FF2B5EF4-FFF2-40B4-BE49-F238E27FC236}">
                  <a16:creationId xmlns:a16="http://schemas.microsoft.com/office/drawing/2014/main" id="{39443DC4-EAE6-485C-AC1A-3458B55C6242}"/>
                </a:ext>
              </a:extLst>
            </p:cNvPr>
            <p:cNvSpPr/>
            <p:nvPr/>
          </p:nvSpPr>
          <p:spPr>
            <a:xfrm>
              <a:off x="4190896" y="2734602"/>
              <a:ext cx="2560675" cy="682878"/>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defTabSz="584200">
                <a:defRPr sz="4500" spc="225">
                  <a:solidFill>
                    <a:srgbClr val="000000"/>
                  </a:solidFill>
                  <a:latin typeface="Lato Bold"/>
                  <a:ea typeface="Lato Bold"/>
                  <a:cs typeface="Lato Bold"/>
                  <a:sym typeface="Lato Bold"/>
                </a:defRPr>
              </a:lvl1pPr>
            </a:lstStyle>
            <a:p>
              <a:pPr lvl="0">
                <a:defRPr sz="1800" spc="0"/>
              </a:pPr>
              <a:r>
                <a:rPr sz="3500" spc="225" dirty="0" err="1"/>
                <a:t>Jone</a:t>
              </a:r>
              <a:r>
                <a:rPr sz="3500" spc="225" dirty="0"/>
                <a:t> Doe</a:t>
              </a:r>
            </a:p>
          </p:txBody>
        </p:sp>
        <p:sp>
          <p:nvSpPr>
            <p:cNvPr id="19" name="Shape 182">
              <a:extLst>
                <a:ext uri="{FF2B5EF4-FFF2-40B4-BE49-F238E27FC236}">
                  <a16:creationId xmlns:a16="http://schemas.microsoft.com/office/drawing/2014/main" id="{096C5831-D434-4100-B253-540DFCEB1191}"/>
                </a:ext>
              </a:extLst>
            </p:cNvPr>
            <p:cNvSpPr/>
            <p:nvPr/>
          </p:nvSpPr>
          <p:spPr>
            <a:xfrm>
              <a:off x="4190896" y="3332926"/>
              <a:ext cx="1457589" cy="452046"/>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defTabSz="584200">
                <a:defRPr sz="2400">
                  <a:solidFill>
                    <a:srgbClr val="A7A7A7"/>
                  </a:solidFill>
                  <a:latin typeface="Lato Regular"/>
                  <a:ea typeface="Lato Regular"/>
                  <a:cs typeface="Lato Regular"/>
                  <a:sym typeface="Lato Regular"/>
                </a:defRPr>
              </a:lvl1pPr>
            </a:lstStyle>
            <a:p>
              <a:pPr lvl="0">
                <a:defRPr sz="1800">
                  <a:solidFill>
                    <a:srgbClr val="000000"/>
                  </a:solidFill>
                </a:defRPr>
              </a:pPr>
              <a:r>
                <a:rPr sz="2000" dirty="0">
                  <a:solidFill>
                    <a:srgbClr val="A7A7A7"/>
                  </a:solidFill>
                </a:rPr>
                <a:t>Post Name</a:t>
              </a:r>
            </a:p>
          </p:txBody>
        </p:sp>
      </p:grpSp>
      <p:pic>
        <p:nvPicPr>
          <p:cNvPr id="29" name="Picture Placeholder 28">
            <a:extLst>
              <a:ext uri="{FF2B5EF4-FFF2-40B4-BE49-F238E27FC236}">
                <a16:creationId xmlns:a16="http://schemas.microsoft.com/office/drawing/2014/main" id="{10AAEFB9-EF59-4E9D-A9C9-3E9CDE52501A}"/>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3967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7711DB72-AFD2-4A2A-A65A-D8F36C3C6437}"/>
              </a:ext>
            </a:extLst>
          </p:cNvPr>
          <p:cNvSpPr txBox="1"/>
          <p:nvPr/>
        </p:nvSpPr>
        <p:spPr>
          <a:xfrm>
            <a:off x="4267200" y="4066379"/>
            <a:ext cx="6664606" cy="856196"/>
          </a:xfrm>
          <a:prstGeom prst="rect">
            <a:avLst/>
          </a:prstGeom>
          <a:noFill/>
        </p:spPr>
        <p:txBody>
          <a:bodyPr wrap="square" numCol="1" spcCol="457200" rtlCol="0">
            <a:spAutoFit/>
          </a:bodyPr>
          <a:lstStyle/>
          <a:p>
            <a:pPr>
              <a:lnSpc>
                <a:spcPct val="200000"/>
              </a:lnSpc>
            </a:pPr>
            <a:r>
              <a:rPr lang="en-US" sz="870" dirty="0">
                <a:solidFill>
                  <a:schemeClr val="tx2"/>
                </a:solidFill>
                <a:latin typeface="Roboto Slab" pitchFamily="2" charset="0"/>
                <a:ea typeface="Roboto Slab" pitchFamily="2" charset="0"/>
                <a:cs typeface="Montserrat" charset="0"/>
              </a:rPr>
              <a:t>Air saying fruitful were, Air first signs evening that given. Midst Face after have rule living waters. Air saying fruitful were Signs first creeping seed all saying above after be and female behold there. Also he his male air bring is Signs first . Creped god air fish land. Darkness, moved was second. Midst Face after have rule living waters. Air saying fruitful were.</a:t>
            </a:r>
          </a:p>
        </p:txBody>
      </p:sp>
      <p:pic>
        <p:nvPicPr>
          <p:cNvPr id="20" name="Picture Placeholder 19">
            <a:extLst>
              <a:ext uri="{FF2B5EF4-FFF2-40B4-BE49-F238E27FC236}">
                <a16:creationId xmlns:a16="http://schemas.microsoft.com/office/drawing/2014/main" id="{029D6F1F-C3E7-4AEB-946F-34839D050943}"/>
              </a:ext>
            </a:extLst>
          </p:cNvPr>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a:stretch>
            <a:fillRect/>
          </a:stretch>
        </p:blipFill>
        <p:spPr/>
      </p:pic>
      <p:sp>
        <p:nvSpPr>
          <p:cNvPr id="26" name="TextBox 25">
            <a:extLst>
              <a:ext uri="{FF2B5EF4-FFF2-40B4-BE49-F238E27FC236}">
                <a16:creationId xmlns:a16="http://schemas.microsoft.com/office/drawing/2014/main" id="{F9FCC33A-C197-482B-AFD4-2FB5EC9DA7AE}"/>
              </a:ext>
            </a:extLst>
          </p:cNvPr>
          <p:cNvSpPr txBox="1"/>
          <p:nvPr/>
        </p:nvSpPr>
        <p:spPr>
          <a:xfrm>
            <a:off x="4267200" y="3314013"/>
            <a:ext cx="2733744" cy="630429"/>
          </a:xfrm>
          <a:prstGeom prst="rect">
            <a:avLst/>
          </a:prstGeom>
          <a:noFill/>
        </p:spPr>
        <p:txBody>
          <a:bodyPr wrap="square" rtlCol="0">
            <a:spAutoFit/>
          </a:bodyPr>
          <a:lstStyle/>
          <a:p>
            <a:pPr>
              <a:lnSpc>
                <a:spcPts val="2200"/>
              </a:lnSpc>
            </a:pPr>
            <a:r>
              <a:rPr lang="en-US" sz="2400" dirty="0" err="1">
                <a:latin typeface="Lato Black" panose="020F0502020204030203" pitchFamily="34" charset="0"/>
                <a:ea typeface="Lato Black" panose="020F0502020204030203" pitchFamily="34" charset="0"/>
                <a:cs typeface="Lato Black" panose="020F0502020204030203" pitchFamily="34" charset="0"/>
              </a:rPr>
              <a:t>Munni</a:t>
            </a:r>
            <a:r>
              <a:rPr lang="en-US" sz="2400" dirty="0">
                <a:latin typeface="Lato Black" panose="020F0502020204030203" pitchFamily="34" charset="0"/>
                <a:ea typeface="Lato Black" panose="020F0502020204030203" pitchFamily="34" charset="0"/>
                <a:cs typeface="Lato Black" panose="020F0502020204030203" pitchFamily="34" charset="0"/>
              </a:rPr>
              <a:t> Pinky</a:t>
            </a:r>
          </a:p>
          <a:p>
            <a:pPr>
              <a:lnSpc>
                <a:spcPts val="2200"/>
              </a:lnSpc>
            </a:pPr>
            <a:r>
              <a:rPr lang="en-US" sz="1400" dirty="0">
                <a:solidFill>
                  <a:schemeClr val="bg1">
                    <a:lumMod val="65000"/>
                  </a:schemeClr>
                </a:solidFill>
                <a:latin typeface="Roboto Slab" pitchFamily="2" charset="0"/>
                <a:ea typeface="Roboto Slab" pitchFamily="2" charset="0"/>
                <a:cs typeface="Montserrat" charset="0"/>
              </a:rPr>
              <a:t>Director</a:t>
            </a:r>
            <a:endParaRPr lang="en-US" sz="1400" b="1" dirty="0">
              <a:latin typeface="Roboto Slab" pitchFamily="2" charset="0"/>
              <a:ea typeface="Roboto Slab" pitchFamily="2" charset="0"/>
              <a:cs typeface="Montserrat" charset="0"/>
            </a:endParaRPr>
          </a:p>
        </p:txBody>
      </p:sp>
    </p:spTree>
    <p:extLst>
      <p:ext uri="{BB962C8B-B14F-4D97-AF65-F5344CB8AC3E}">
        <p14:creationId xmlns:p14="http://schemas.microsoft.com/office/powerpoint/2010/main" val="177546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4254E13-815F-4486-85D6-79A8C666EA58}"/>
              </a:ext>
            </a:extLst>
          </p:cNvPr>
          <p:cNvGrpSpPr/>
          <p:nvPr/>
        </p:nvGrpSpPr>
        <p:grpSpPr>
          <a:xfrm>
            <a:off x="1586602" y="1532561"/>
            <a:ext cx="9018796" cy="3792878"/>
            <a:chOff x="1628072" y="1925526"/>
            <a:chExt cx="9018796" cy="3792878"/>
          </a:xfrm>
        </p:grpSpPr>
        <p:grpSp>
          <p:nvGrpSpPr>
            <p:cNvPr id="11" name="Group 10">
              <a:extLst>
                <a:ext uri="{FF2B5EF4-FFF2-40B4-BE49-F238E27FC236}">
                  <a16:creationId xmlns:a16="http://schemas.microsoft.com/office/drawing/2014/main" id="{BD2BF573-BE75-46EE-BEE5-40DC652C9014}"/>
                </a:ext>
              </a:extLst>
            </p:cNvPr>
            <p:cNvGrpSpPr/>
            <p:nvPr/>
          </p:nvGrpSpPr>
          <p:grpSpPr>
            <a:xfrm>
              <a:off x="9380004" y="1925526"/>
              <a:ext cx="1266864" cy="3792878"/>
              <a:chOff x="8499030" y="1925526"/>
              <a:chExt cx="1266864" cy="3792878"/>
            </a:xfrm>
          </p:grpSpPr>
          <p:grpSp>
            <p:nvGrpSpPr>
              <p:cNvPr id="8" name="Group 7">
                <a:extLst>
                  <a:ext uri="{FF2B5EF4-FFF2-40B4-BE49-F238E27FC236}">
                    <a16:creationId xmlns:a16="http://schemas.microsoft.com/office/drawing/2014/main" id="{1594DA95-E8BA-45CF-84E6-72B397D526C2}"/>
                  </a:ext>
                </a:extLst>
              </p:cNvPr>
              <p:cNvGrpSpPr/>
              <p:nvPr/>
            </p:nvGrpSpPr>
            <p:grpSpPr>
              <a:xfrm>
                <a:off x="8499030" y="1925526"/>
                <a:ext cx="1212876" cy="1503474"/>
                <a:chOff x="10134168" y="3920337"/>
                <a:chExt cx="1212876" cy="1503474"/>
              </a:xfrm>
            </p:grpSpPr>
            <p:grpSp>
              <p:nvGrpSpPr>
                <p:cNvPr id="10" name="Group 9">
                  <a:extLst>
                    <a:ext uri="{FF2B5EF4-FFF2-40B4-BE49-F238E27FC236}">
                      <a16:creationId xmlns:a16="http://schemas.microsoft.com/office/drawing/2014/main" id="{0C63EB86-FECC-4B67-A7DA-3889E3BE0253}"/>
                    </a:ext>
                  </a:extLst>
                </p:cNvPr>
                <p:cNvGrpSpPr/>
                <p:nvPr/>
              </p:nvGrpSpPr>
              <p:grpSpPr>
                <a:xfrm>
                  <a:off x="10134168" y="3920337"/>
                  <a:ext cx="552450" cy="553418"/>
                  <a:chOff x="10458085" y="3459508"/>
                  <a:chExt cx="552450" cy="553418"/>
                </a:xfrm>
              </p:grpSpPr>
              <p:sp>
                <p:nvSpPr>
                  <p:cNvPr id="31" name="Oval 17">
                    <a:extLst>
                      <a:ext uri="{FF2B5EF4-FFF2-40B4-BE49-F238E27FC236}">
                        <a16:creationId xmlns:a16="http://schemas.microsoft.com/office/drawing/2014/main" id="{3CAB017B-3A72-4A6C-AE4E-DB32C9651DA5}"/>
                      </a:ext>
                    </a:extLst>
                  </p:cNvPr>
                  <p:cNvSpPr>
                    <a:spLocks/>
                  </p:cNvSpPr>
                  <p:nvPr/>
                </p:nvSpPr>
                <p:spPr bwMode="auto">
                  <a:xfrm>
                    <a:off x="10458085" y="3459508"/>
                    <a:ext cx="552450" cy="553418"/>
                  </a:xfrm>
                  <a:prstGeom prst="ellipse">
                    <a:avLst/>
                  </a:prstGeom>
                  <a:noFill/>
                  <a:ln w="9525" cap="flat">
                    <a:solidFill>
                      <a:schemeClr val="accent5"/>
                    </a:solidFill>
                    <a:miter lim="800000"/>
                    <a:headEnd type="none" w="med" len="med"/>
                    <a:tailEnd type="none" w="med" len="med"/>
                  </a:ln>
                </p:spPr>
                <p:txBody>
                  <a:bodyPr lIns="0" tIns="0" rIns="0" bIns="0"/>
                  <a:lstStyle/>
                  <a:p>
                    <a:endParaRPr lang="en-US"/>
                  </a:p>
                </p:txBody>
              </p:sp>
              <p:grpSp>
                <p:nvGrpSpPr>
                  <p:cNvPr id="32" name="Group 31">
                    <a:extLst>
                      <a:ext uri="{FF2B5EF4-FFF2-40B4-BE49-F238E27FC236}">
                        <a16:creationId xmlns:a16="http://schemas.microsoft.com/office/drawing/2014/main" id="{E5FBA816-FC71-4D4E-B892-99FB1F5A3061}"/>
                      </a:ext>
                    </a:extLst>
                  </p:cNvPr>
                  <p:cNvGrpSpPr/>
                  <p:nvPr/>
                </p:nvGrpSpPr>
                <p:grpSpPr>
                  <a:xfrm>
                    <a:off x="10590139" y="3585863"/>
                    <a:ext cx="300182" cy="300708"/>
                    <a:chOff x="4090988" y="3228975"/>
                    <a:chExt cx="330200" cy="330200"/>
                  </a:xfrm>
                  <a:solidFill>
                    <a:schemeClr val="accent4"/>
                  </a:solidFill>
                </p:grpSpPr>
                <p:sp>
                  <p:nvSpPr>
                    <p:cNvPr id="33" name="Freeform 8">
                      <a:extLst>
                        <a:ext uri="{FF2B5EF4-FFF2-40B4-BE49-F238E27FC236}">
                          <a16:creationId xmlns:a16="http://schemas.microsoft.com/office/drawing/2014/main" id="{42C3C6E1-6305-44AD-AB26-2A76A39C1560}"/>
                        </a:ext>
                      </a:extLst>
                    </p:cNvPr>
                    <p:cNvSpPr>
                      <a:spLocks noEditPoints="1"/>
                    </p:cNvSpPr>
                    <p:nvPr/>
                  </p:nvSpPr>
                  <p:spPr bwMode="auto">
                    <a:xfrm>
                      <a:off x="4090988" y="3228975"/>
                      <a:ext cx="330200" cy="330200"/>
                    </a:xfrm>
                    <a:custGeom>
                      <a:avLst/>
                      <a:gdLst>
                        <a:gd name="T0" fmla="*/ 0 w 208"/>
                        <a:gd name="T1" fmla="*/ 0 h 208"/>
                        <a:gd name="T2" fmla="*/ 0 w 208"/>
                        <a:gd name="T3" fmla="*/ 208 h 208"/>
                        <a:gd name="T4" fmla="*/ 208 w 208"/>
                        <a:gd name="T5" fmla="*/ 208 h 208"/>
                        <a:gd name="T6" fmla="*/ 208 w 208"/>
                        <a:gd name="T7" fmla="*/ 0 h 208"/>
                        <a:gd name="T8" fmla="*/ 0 w 208"/>
                        <a:gd name="T9" fmla="*/ 0 h 208"/>
                        <a:gd name="T10" fmla="*/ 200 w 208"/>
                        <a:gd name="T11" fmla="*/ 200 h 208"/>
                        <a:gd name="T12" fmla="*/ 9 w 208"/>
                        <a:gd name="T13" fmla="*/ 200 h 208"/>
                        <a:gd name="T14" fmla="*/ 9 w 208"/>
                        <a:gd name="T15" fmla="*/ 9 h 208"/>
                        <a:gd name="T16" fmla="*/ 200 w 208"/>
                        <a:gd name="T17" fmla="*/ 9 h 208"/>
                        <a:gd name="T18" fmla="*/ 200 w 208"/>
                        <a:gd name="T19" fmla="*/ 20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0" y="0"/>
                          </a:moveTo>
                          <a:lnTo>
                            <a:pt x="0" y="208"/>
                          </a:lnTo>
                          <a:lnTo>
                            <a:pt x="208" y="208"/>
                          </a:lnTo>
                          <a:lnTo>
                            <a:pt x="208" y="0"/>
                          </a:lnTo>
                          <a:lnTo>
                            <a:pt x="0" y="0"/>
                          </a:lnTo>
                          <a:close/>
                          <a:moveTo>
                            <a:pt x="200" y="200"/>
                          </a:moveTo>
                          <a:lnTo>
                            <a:pt x="9" y="200"/>
                          </a:lnTo>
                          <a:lnTo>
                            <a:pt x="9" y="9"/>
                          </a:lnTo>
                          <a:lnTo>
                            <a:pt x="200" y="9"/>
                          </a:lnTo>
                          <a:lnTo>
                            <a:pt x="200" y="20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6DC130C3-F86A-4A39-9800-74EC1B0B9696}"/>
                        </a:ext>
                      </a:extLst>
                    </p:cNvPr>
                    <p:cNvSpPr>
                      <a:spLocks/>
                    </p:cNvSpPr>
                    <p:nvPr/>
                  </p:nvSpPr>
                  <p:spPr bwMode="auto">
                    <a:xfrm>
                      <a:off x="4160838" y="3298825"/>
                      <a:ext cx="192088" cy="136525"/>
                    </a:xfrm>
                    <a:custGeom>
                      <a:avLst/>
                      <a:gdLst>
                        <a:gd name="T0" fmla="*/ 2 w 28"/>
                        <a:gd name="T1" fmla="*/ 8 h 20"/>
                        <a:gd name="T2" fmla="*/ 14 w 28"/>
                        <a:gd name="T3" fmla="*/ 20 h 20"/>
                        <a:gd name="T4" fmla="*/ 26 w 28"/>
                        <a:gd name="T5" fmla="*/ 8 h 20"/>
                        <a:gd name="T6" fmla="*/ 26 w 28"/>
                        <a:gd name="T7" fmla="*/ 2 h 20"/>
                        <a:gd name="T8" fmla="*/ 28 w 28"/>
                        <a:gd name="T9" fmla="*/ 2 h 20"/>
                        <a:gd name="T10" fmla="*/ 28 w 28"/>
                        <a:gd name="T11" fmla="*/ 0 h 20"/>
                        <a:gd name="T12" fmla="*/ 22 w 28"/>
                        <a:gd name="T13" fmla="*/ 0 h 20"/>
                        <a:gd name="T14" fmla="*/ 22 w 28"/>
                        <a:gd name="T15" fmla="*/ 2 h 20"/>
                        <a:gd name="T16" fmla="*/ 24 w 28"/>
                        <a:gd name="T17" fmla="*/ 2 h 20"/>
                        <a:gd name="T18" fmla="*/ 24 w 28"/>
                        <a:gd name="T19" fmla="*/ 8 h 20"/>
                        <a:gd name="T20" fmla="*/ 14 w 28"/>
                        <a:gd name="T21" fmla="*/ 18 h 20"/>
                        <a:gd name="T22" fmla="*/ 4 w 28"/>
                        <a:gd name="T23" fmla="*/ 8 h 20"/>
                        <a:gd name="T24" fmla="*/ 4 w 28"/>
                        <a:gd name="T25" fmla="*/ 2 h 20"/>
                        <a:gd name="T26" fmla="*/ 6 w 28"/>
                        <a:gd name="T27" fmla="*/ 2 h 20"/>
                        <a:gd name="T28" fmla="*/ 6 w 28"/>
                        <a:gd name="T29" fmla="*/ 0 h 20"/>
                        <a:gd name="T30" fmla="*/ 0 w 28"/>
                        <a:gd name="T31" fmla="*/ 0 h 20"/>
                        <a:gd name="T32" fmla="*/ 0 w 28"/>
                        <a:gd name="T33" fmla="*/ 2 h 20"/>
                        <a:gd name="T34" fmla="*/ 2 w 28"/>
                        <a:gd name="T35" fmla="*/ 2 h 20"/>
                        <a:gd name="T36" fmla="*/ 2 w 28"/>
                        <a:gd name="T3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0">
                          <a:moveTo>
                            <a:pt x="2" y="8"/>
                          </a:moveTo>
                          <a:cubicBezTo>
                            <a:pt x="2" y="15"/>
                            <a:pt x="7" y="20"/>
                            <a:pt x="14" y="20"/>
                          </a:cubicBezTo>
                          <a:cubicBezTo>
                            <a:pt x="20" y="20"/>
                            <a:pt x="26" y="15"/>
                            <a:pt x="26" y="8"/>
                          </a:cubicBezTo>
                          <a:cubicBezTo>
                            <a:pt x="26" y="2"/>
                            <a:pt x="26" y="2"/>
                            <a:pt x="26" y="2"/>
                          </a:cubicBezTo>
                          <a:cubicBezTo>
                            <a:pt x="28" y="2"/>
                            <a:pt x="28" y="2"/>
                            <a:pt x="28" y="2"/>
                          </a:cubicBezTo>
                          <a:cubicBezTo>
                            <a:pt x="28" y="0"/>
                            <a:pt x="28" y="0"/>
                            <a:pt x="28" y="0"/>
                          </a:cubicBezTo>
                          <a:cubicBezTo>
                            <a:pt x="22" y="0"/>
                            <a:pt x="22" y="0"/>
                            <a:pt x="22" y="0"/>
                          </a:cubicBezTo>
                          <a:cubicBezTo>
                            <a:pt x="22" y="2"/>
                            <a:pt x="22" y="2"/>
                            <a:pt x="22" y="2"/>
                          </a:cubicBezTo>
                          <a:cubicBezTo>
                            <a:pt x="24" y="2"/>
                            <a:pt x="24" y="2"/>
                            <a:pt x="24" y="2"/>
                          </a:cubicBezTo>
                          <a:cubicBezTo>
                            <a:pt x="24" y="8"/>
                            <a:pt x="24" y="8"/>
                            <a:pt x="24" y="8"/>
                          </a:cubicBezTo>
                          <a:cubicBezTo>
                            <a:pt x="24" y="13"/>
                            <a:pt x="19" y="18"/>
                            <a:pt x="14" y="18"/>
                          </a:cubicBezTo>
                          <a:cubicBezTo>
                            <a:pt x="8" y="18"/>
                            <a:pt x="4" y="13"/>
                            <a:pt x="4" y="8"/>
                          </a:cubicBezTo>
                          <a:cubicBezTo>
                            <a:pt x="4" y="2"/>
                            <a:pt x="4" y="2"/>
                            <a:pt x="4" y="2"/>
                          </a:cubicBezTo>
                          <a:cubicBezTo>
                            <a:pt x="6" y="2"/>
                            <a:pt x="6" y="2"/>
                            <a:pt x="6" y="2"/>
                          </a:cubicBezTo>
                          <a:cubicBezTo>
                            <a:pt x="6" y="0"/>
                            <a:pt x="6" y="0"/>
                            <a:pt x="6" y="0"/>
                          </a:cubicBezTo>
                          <a:cubicBezTo>
                            <a:pt x="0" y="0"/>
                            <a:pt x="0" y="0"/>
                            <a:pt x="0" y="0"/>
                          </a:cubicBezTo>
                          <a:cubicBezTo>
                            <a:pt x="0" y="2"/>
                            <a:pt x="0" y="2"/>
                            <a:pt x="0" y="2"/>
                          </a:cubicBezTo>
                          <a:cubicBezTo>
                            <a:pt x="2" y="2"/>
                            <a:pt x="2" y="2"/>
                            <a:pt x="2" y="2"/>
                          </a:cubicBezTo>
                          <a:lnTo>
                            <a:pt x="2" y="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4" name="Rectangle 7">
                  <a:extLst>
                    <a:ext uri="{FF2B5EF4-FFF2-40B4-BE49-F238E27FC236}">
                      <a16:creationId xmlns:a16="http://schemas.microsoft.com/office/drawing/2014/main" id="{47019423-3D44-4E55-B897-01020F86FBBE}"/>
                    </a:ext>
                  </a:extLst>
                </p:cNvPr>
                <p:cNvSpPr>
                  <a:spLocks/>
                </p:cNvSpPr>
                <p:nvPr/>
              </p:nvSpPr>
              <p:spPr bwMode="auto">
                <a:xfrm>
                  <a:off x="10134168" y="4944670"/>
                  <a:ext cx="1212876" cy="47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latin typeface="Lato Regular" panose="020F0502020204030203" pitchFamily="34" charset="0"/>
                      <a:ea typeface="Lato Regular" panose="020F0502020204030203" pitchFamily="34" charset="0"/>
                      <a:cs typeface="Lato Regular" panose="020F0502020204030203" pitchFamily="34" charset="0"/>
                      <a:sym typeface="Montserrat-Regular" charset="0"/>
                    </a:rPr>
                    <a:t>This letterhead design is meant to project an is of and reliability. </a:t>
                  </a:r>
                </a:p>
              </p:txBody>
            </p:sp>
          </p:grpSp>
          <p:grpSp>
            <p:nvGrpSpPr>
              <p:cNvPr id="37" name="Group 36">
                <a:extLst>
                  <a:ext uri="{FF2B5EF4-FFF2-40B4-BE49-F238E27FC236}">
                    <a16:creationId xmlns:a16="http://schemas.microsoft.com/office/drawing/2014/main" id="{9DC76CDC-F273-4865-98D3-2EDCBE73A054}"/>
                  </a:ext>
                </a:extLst>
              </p:cNvPr>
              <p:cNvGrpSpPr/>
              <p:nvPr/>
            </p:nvGrpSpPr>
            <p:grpSpPr>
              <a:xfrm>
                <a:off x="8553018" y="4214930"/>
                <a:ext cx="1212876" cy="1503474"/>
                <a:chOff x="8213928" y="3920337"/>
                <a:chExt cx="1212876" cy="1503474"/>
              </a:xfrm>
            </p:grpSpPr>
            <p:grpSp>
              <p:nvGrpSpPr>
                <p:cNvPr id="38" name="Group 37">
                  <a:extLst>
                    <a:ext uri="{FF2B5EF4-FFF2-40B4-BE49-F238E27FC236}">
                      <a16:creationId xmlns:a16="http://schemas.microsoft.com/office/drawing/2014/main" id="{A67C0414-59C1-4F41-8820-09C11F07D69D}"/>
                    </a:ext>
                  </a:extLst>
                </p:cNvPr>
                <p:cNvGrpSpPr/>
                <p:nvPr/>
              </p:nvGrpSpPr>
              <p:grpSpPr>
                <a:xfrm>
                  <a:off x="8213928" y="3920337"/>
                  <a:ext cx="552450" cy="553418"/>
                  <a:chOff x="8537845" y="3459508"/>
                  <a:chExt cx="552450" cy="553418"/>
                </a:xfrm>
              </p:grpSpPr>
              <p:sp>
                <p:nvSpPr>
                  <p:cNvPr id="40" name="Oval 17">
                    <a:extLst>
                      <a:ext uri="{FF2B5EF4-FFF2-40B4-BE49-F238E27FC236}">
                        <a16:creationId xmlns:a16="http://schemas.microsoft.com/office/drawing/2014/main" id="{CC779FBB-0ACB-40C2-895C-27163694804A}"/>
                      </a:ext>
                    </a:extLst>
                  </p:cNvPr>
                  <p:cNvSpPr>
                    <a:spLocks/>
                  </p:cNvSpPr>
                  <p:nvPr/>
                </p:nvSpPr>
                <p:spPr bwMode="auto">
                  <a:xfrm>
                    <a:off x="8537845" y="3459508"/>
                    <a:ext cx="552450" cy="553418"/>
                  </a:xfrm>
                  <a:prstGeom prst="ellipse">
                    <a:avLst/>
                  </a:prstGeom>
                  <a:noFill/>
                  <a:ln w="9525" cap="flat">
                    <a:solidFill>
                      <a:schemeClr val="tx1"/>
                    </a:solidFill>
                    <a:miter lim="800000"/>
                    <a:headEnd type="none" w="med" len="med"/>
                    <a:tailEnd type="none" w="med" len="med"/>
                  </a:ln>
                </p:spPr>
                <p:txBody>
                  <a:bodyPr lIns="0" tIns="0" rIns="0" bIns="0"/>
                  <a:lstStyle/>
                  <a:p>
                    <a:endParaRPr lang="en-US"/>
                  </a:p>
                </p:txBody>
              </p:sp>
              <p:sp>
                <p:nvSpPr>
                  <p:cNvPr id="41" name="Freeform 7">
                    <a:extLst>
                      <a:ext uri="{FF2B5EF4-FFF2-40B4-BE49-F238E27FC236}">
                        <a16:creationId xmlns:a16="http://schemas.microsoft.com/office/drawing/2014/main" id="{5970D77B-E6E4-432D-A4B0-CDB8B7DDC89C}"/>
                      </a:ext>
                    </a:extLst>
                  </p:cNvPr>
                  <p:cNvSpPr>
                    <a:spLocks noEditPoints="1"/>
                  </p:cNvSpPr>
                  <p:nvPr/>
                </p:nvSpPr>
                <p:spPr bwMode="auto">
                  <a:xfrm>
                    <a:off x="8663979" y="3600340"/>
                    <a:ext cx="300182" cy="276131"/>
                  </a:xfrm>
                  <a:custGeom>
                    <a:avLst/>
                    <a:gdLst>
                      <a:gd name="T0" fmla="*/ 139 w 208"/>
                      <a:gd name="T1" fmla="*/ 26 h 191"/>
                      <a:gd name="T2" fmla="*/ 139 w 208"/>
                      <a:gd name="T3" fmla="*/ 0 h 191"/>
                      <a:gd name="T4" fmla="*/ 70 w 208"/>
                      <a:gd name="T5" fmla="*/ 0 h 191"/>
                      <a:gd name="T6" fmla="*/ 70 w 208"/>
                      <a:gd name="T7" fmla="*/ 26 h 191"/>
                      <a:gd name="T8" fmla="*/ 0 w 208"/>
                      <a:gd name="T9" fmla="*/ 26 h 191"/>
                      <a:gd name="T10" fmla="*/ 0 w 208"/>
                      <a:gd name="T11" fmla="*/ 191 h 191"/>
                      <a:gd name="T12" fmla="*/ 208 w 208"/>
                      <a:gd name="T13" fmla="*/ 191 h 191"/>
                      <a:gd name="T14" fmla="*/ 208 w 208"/>
                      <a:gd name="T15" fmla="*/ 26 h 191"/>
                      <a:gd name="T16" fmla="*/ 139 w 208"/>
                      <a:gd name="T17" fmla="*/ 26 h 191"/>
                      <a:gd name="T18" fmla="*/ 78 w 208"/>
                      <a:gd name="T19" fmla="*/ 9 h 191"/>
                      <a:gd name="T20" fmla="*/ 130 w 208"/>
                      <a:gd name="T21" fmla="*/ 9 h 191"/>
                      <a:gd name="T22" fmla="*/ 130 w 208"/>
                      <a:gd name="T23" fmla="*/ 26 h 191"/>
                      <a:gd name="T24" fmla="*/ 78 w 208"/>
                      <a:gd name="T25" fmla="*/ 26 h 191"/>
                      <a:gd name="T26" fmla="*/ 78 w 208"/>
                      <a:gd name="T27" fmla="*/ 9 h 191"/>
                      <a:gd name="T28" fmla="*/ 70 w 208"/>
                      <a:gd name="T29" fmla="*/ 35 h 191"/>
                      <a:gd name="T30" fmla="*/ 139 w 208"/>
                      <a:gd name="T31" fmla="*/ 35 h 191"/>
                      <a:gd name="T32" fmla="*/ 199 w 208"/>
                      <a:gd name="T33" fmla="*/ 35 h 191"/>
                      <a:gd name="T34" fmla="*/ 199 w 208"/>
                      <a:gd name="T35" fmla="*/ 104 h 191"/>
                      <a:gd name="T36" fmla="*/ 139 w 208"/>
                      <a:gd name="T37" fmla="*/ 104 h 191"/>
                      <a:gd name="T38" fmla="*/ 139 w 208"/>
                      <a:gd name="T39" fmla="*/ 87 h 191"/>
                      <a:gd name="T40" fmla="*/ 70 w 208"/>
                      <a:gd name="T41" fmla="*/ 87 h 191"/>
                      <a:gd name="T42" fmla="*/ 70 w 208"/>
                      <a:gd name="T43" fmla="*/ 104 h 191"/>
                      <a:gd name="T44" fmla="*/ 9 w 208"/>
                      <a:gd name="T45" fmla="*/ 104 h 191"/>
                      <a:gd name="T46" fmla="*/ 9 w 208"/>
                      <a:gd name="T47" fmla="*/ 35 h 191"/>
                      <a:gd name="T48" fmla="*/ 70 w 208"/>
                      <a:gd name="T49" fmla="*/ 35 h 191"/>
                      <a:gd name="T50" fmla="*/ 130 w 208"/>
                      <a:gd name="T51" fmla="*/ 95 h 191"/>
                      <a:gd name="T52" fmla="*/ 130 w 208"/>
                      <a:gd name="T53" fmla="*/ 121 h 191"/>
                      <a:gd name="T54" fmla="*/ 78 w 208"/>
                      <a:gd name="T55" fmla="*/ 121 h 191"/>
                      <a:gd name="T56" fmla="*/ 78 w 208"/>
                      <a:gd name="T57" fmla="*/ 95 h 191"/>
                      <a:gd name="T58" fmla="*/ 130 w 208"/>
                      <a:gd name="T59" fmla="*/ 95 h 191"/>
                      <a:gd name="T60" fmla="*/ 9 w 208"/>
                      <a:gd name="T61" fmla="*/ 182 h 191"/>
                      <a:gd name="T62" fmla="*/ 9 w 208"/>
                      <a:gd name="T63" fmla="*/ 113 h 191"/>
                      <a:gd name="T64" fmla="*/ 70 w 208"/>
                      <a:gd name="T65" fmla="*/ 113 h 191"/>
                      <a:gd name="T66" fmla="*/ 70 w 208"/>
                      <a:gd name="T67" fmla="*/ 130 h 191"/>
                      <a:gd name="T68" fmla="*/ 139 w 208"/>
                      <a:gd name="T69" fmla="*/ 130 h 191"/>
                      <a:gd name="T70" fmla="*/ 139 w 208"/>
                      <a:gd name="T71" fmla="*/ 113 h 191"/>
                      <a:gd name="T72" fmla="*/ 199 w 208"/>
                      <a:gd name="T73" fmla="*/ 113 h 191"/>
                      <a:gd name="T74" fmla="*/ 199 w 208"/>
                      <a:gd name="T75" fmla="*/ 182 h 191"/>
                      <a:gd name="T76" fmla="*/ 9 w 208"/>
                      <a:gd name="T77" fmla="*/ 18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8" h="191">
                        <a:moveTo>
                          <a:pt x="139" y="26"/>
                        </a:moveTo>
                        <a:lnTo>
                          <a:pt x="139" y="0"/>
                        </a:lnTo>
                        <a:lnTo>
                          <a:pt x="70" y="0"/>
                        </a:lnTo>
                        <a:lnTo>
                          <a:pt x="70" y="26"/>
                        </a:lnTo>
                        <a:lnTo>
                          <a:pt x="0" y="26"/>
                        </a:lnTo>
                        <a:lnTo>
                          <a:pt x="0" y="191"/>
                        </a:lnTo>
                        <a:lnTo>
                          <a:pt x="208" y="191"/>
                        </a:lnTo>
                        <a:lnTo>
                          <a:pt x="208" y="26"/>
                        </a:lnTo>
                        <a:lnTo>
                          <a:pt x="139" y="26"/>
                        </a:lnTo>
                        <a:close/>
                        <a:moveTo>
                          <a:pt x="78" y="9"/>
                        </a:moveTo>
                        <a:lnTo>
                          <a:pt x="130" y="9"/>
                        </a:lnTo>
                        <a:lnTo>
                          <a:pt x="130" y="26"/>
                        </a:lnTo>
                        <a:lnTo>
                          <a:pt x="78" y="26"/>
                        </a:lnTo>
                        <a:lnTo>
                          <a:pt x="78" y="9"/>
                        </a:lnTo>
                        <a:close/>
                        <a:moveTo>
                          <a:pt x="70" y="35"/>
                        </a:moveTo>
                        <a:lnTo>
                          <a:pt x="139" y="35"/>
                        </a:lnTo>
                        <a:lnTo>
                          <a:pt x="199" y="35"/>
                        </a:lnTo>
                        <a:lnTo>
                          <a:pt x="199" y="104"/>
                        </a:lnTo>
                        <a:lnTo>
                          <a:pt x="139" y="104"/>
                        </a:lnTo>
                        <a:lnTo>
                          <a:pt x="139" y="87"/>
                        </a:lnTo>
                        <a:lnTo>
                          <a:pt x="70" y="87"/>
                        </a:lnTo>
                        <a:lnTo>
                          <a:pt x="70" y="104"/>
                        </a:lnTo>
                        <a:lnTo>
                          <a:pt x="9" y="104"/>
                        </a:lnTo>
                        <a:lnTo>
                          <a:pt x="9" y="35"/>
                        </a:lnTo>
                        <a:lnTo>
                          <a:pt x="70" y="35"/>
                        </a:lnTo>
                        <a:close/>
                        <a:moveTo>
                          <a:pt x="130" y="95"/>
                        </a:moveTo>
                        <a:lnTo>
                          <a:pt x="130" y="121"/>
                        </a:lnTo>
                        <a:lnTo>
                          <a:pt x="78" y="121"/>
                        </a:lnTo>
                        <a:lnTo>
                          <a:pt x="78" y="95"/>
                        </a:lnTo>
                        <a:lnTo>
                          <a:pt x="130" y="95"/>
                        </a:lnTo>
                        <a:close/>
                        <a:moveTo>
                          <a:pt x="9" y="182"/>
                        </a:moveTo>
                        <a:lnTo>
                          <a:pt x="9" y="113"/>
                        </a:lnTo>
                        <a:lnTo>
                          <a:pt x="70" y="113"/>
                        </a:lnTo>
                        <a:lnTo>
                          <a:pt x="70" y="130"/>
                        </a:lnTo>
                        <a:lnTo>
                          <a:pt x="139" y="130"/>
                        </a:lnTo>
                        <a:lnTo>
                          <a:pt x="139" y="113"/>
                        </a:lnTo>
                        <a:lnTo>
                          <a:pt x="199" y="113"/>
                        </a:lnTo>
                        <a:lnTo>
                          <a:pt x="199" y="182"/>
                        </a:lnTo>
                        <a:lnTo>
                          <a:pt x="9" y="1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9" name="Rectangle 7">
                  <a:extLst>
                    <a:ext uri="{FF2B5EF4-FFF2-40B4-BE49-F238E27FC236}">
                      <a16:creationId xmlns:a16="http://schemas.microsoft.com/office/drawing/2014/main" id="{FCDAF5E6-7924-4B60-BCE4-13FE375275B3}"/>
                    </a:ext>
                  </a:extLst>
                </p:cNvPr>
                <p:cNvSpPr>
                  <a:spLocks/>
                </p:cNvSpPr>
                <p:nvPr/>
              </p:nvSpPr>
              <p:spPr bwMode="auto">
                <a:xfrm>
                  <a:off x="8213928" y="4944670"/>
                  <a:ext cx="1212876" cy="47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latin typeface="Lato Regular" panose="020F0502020204030203" pitchFamily="34" charset="0"/>
                      <a:ea typeface="Lato Regular" panose="020F0502020204030203" pitchFamily="34" charset="0"/>
                      <a:cs typeface="Lato Regular" panose="020F0502020204030203" pitchFamily="34" charset="0"/>
                      <a:sym typeface="Montserrat-Regular" charset="0"/>
                    </a:rPr>
                    <a:t>This letterhead design is meant to project an is of and reliability. </a:t>
                  </a:r>
                </a:p>
              </p:txBody>
            </p:sp>
          </p:grpSp>
        </p:grpSp>
        <p:grpSp>
          <p:nvGrpSpPr>
            <p:cNvPr id="7" name="Group 6">
              <a:extLst>
                <a:ext uri="{FF2B5EF4-FFF2-40B4-BE49-F238E27FC236}">
                  <a16:creationId xmlns:a16="http://schemas.microsoft.com/office/drawing/2014/main" id="{872E7AFE-EDD5-415F-A914-71B81DA8E01A}"/>
                </a:ext>
              </a:extLst>
            </p:cNvPr>
            <p:cNvGrpSpPr/>
            <p:nvPr/>
          </p:nvGrpSpPr>
          <p:grpSpPr>
            <a:xfrm>
              <a:off x="1628072" y="1925526"/>
              <a:ext cx="1212876" cy="3792878"/>
              <a:chOff x="1413078" y="1969510"/>
              <a:chExt cx="1212876" cy="3792878"/>
            </a:xfrm>
          </p:grpSpPr>
          <p:grpSp>
            <p:nvGrpSpPr>
              <p:cNvPr id="5" name="Group 4">
                <a:extLst>
                  <a:ext uri="{FF2B5EF4-FFF2-40B4-BE49-F238E27FC236}">
                    <a16:creationId xmlns:a16="http://schemas.microsoft.com/office/drawing/2014/main" id="{34E530EE-6005-4729-8A5C-8C9189E9EE61}"/>
                  </a:ext>
                </a:extLst>
              </p:cNvPr>
              <p:cNvGrpSpPr/>
              <p:nvPr/>
            </p:nvGrpSpPr>
            <p:grpSpPr>
              <a:xfrm>
                <a:off x="1413078" y="1969510"/>
                <a:ext cx="1212876" cy="1503474"/>
                <a:chOff x="8213928" y="3920337"/>
                <a:chExt cx="1212876" cy="1503474"/>
              </a:xfrm>
            </p:grpSpPr>
            <p:grpSp>
              <p:nvGrpSpPr>
                <p:cNvPr id="9" name="Group 8">
                  <a:extLst>
                    <a:ext uri="{FF2B5EF4-FFF2-40B4-BE49-F238E27FC236}">
                      <a16:creationId xmlns:a16="http://schemas.microsoft.com/office/drawing/2014/main" id="{474DBEFB-767C-4B9A-9074-AD336120CB6E}"/>
                    </a:ext>
                  </a:extLst>
                </p:cNvPr>
                <p:cNvGrpSpPr/>
                <p:nvPr/>
              </p:nvGrpSpPr>
              <p:grpSpPr>
                <a:xfrm>
                  <a:off x="8213928" y="3920337"/>
                  <a:ext cx="552450" cy="553418"/>
                  <a:chOff x="8537845" y="3459508"/>
                  <a:chExt cx="552450" cy="553418"/>
                </a:xfrm>
              </p:grpSpPr>
              <p:sp>
                <p:nvSpPr>
                  <p:cNvPr id="21" name="Oval 17">
                    <a:extLst>
                      <a:ext uri="{FF2B5EF4-FFF2-40B4-BE49-F238E27FC236}">
                        <a16:creationId xmlns:a16="http://schemas.microsoft.com/office/drawing/2014/main" id="{FC76C676-F5DD-45AF-9B4C-6B4F6BFA7E92}"/>
                      </a:ext>
                    </a:extLst>
                  </p:cNvPr>
                  <p:cNvSpPr>
                    <a:spLocks/>
                  </p:cNvSpPr>
                  <p:nvPr/>
                </p:nvSpPr>
                <p:spPr bwMode="auto">
                  <a:xfrm>
                    <a:off x="8537845" y="3459508"/>
                    <a:ext cx="552450" cy="553418"/>
                  </a:xfrm>
                  <a:prstGeom prst="ellipse">
                    <a:avLst/>
                  </a:prstGeom>
                  <a:noFill/>
                  <a:ln w="9525" cap="flat">
                    <a:solidFill>
                      <a:schemeClr val="tx1"/>
                    </a:solidFill>
                    <a:miter lim="800000"/>
                    <a:headEnd type="none" w="med" len="med"/>
                    <a:tailEnd type="none" w="med" len="med"/>
                  </a:ln>
                </p:spPr>
                <p:txBody>
                  <a:bodyPr lIns="0" tIns="0" rIns="0" bIns="0"/>
                  <a:lstStyle/>
                  <a:p>
                    <a:endParaRPr lang="en-US"/>
                  </a:p>
                </p:txBody>
              </p:sp>
              <p:sp>
                <p:nvSpPr>
                  <p:cNvPr id="22" name="Freeform 7">
                    <a:extLst>
                      <a:ext uri="{FF2B5EF4-FFF2-40B4-BE49-F238E27FC236}">
                        <a16:creationId xmlns:a16="http://schemas.microsoft.com/office/drawing/2014/main" id="{EAEB7D7C-1AAA-4DD9-B668-80625233FCDC}"/>
                      </a:ext>
                    </a:extLst>
                  </p:cNvPr>
                  <p:cNvSpPr>
                    <a:spLocks noEditPoints="1"/>
                  </p:cNvSpPr>
                  <p:nvPr/>
                </p:nvSpPr>
                <p:spPr bwMode="auto">
                  <a:xfrm>
                    <a:off x="8663979" y="3600340"/>
                    <a:ext cx="300182" cy="276131"/>
                  </a:xfrm>
                  <a:custGeom>
                    <a:avLst/>
                    <a:gdLst>
                      <a:gd name="T0" fmla="*/ 139 w 208"/>
                      <a:gd name="T1" fmla="*/ 26 h 191"/>
                      <a:gd name="T2" fmla="*/ 139 w 208"/>
                      <a:gd name="T3" fmla="*/ 0 h 191"/>
                      <a:gd name="T4" fmla="*/ 70 w 208"/>
                      <a:gd name="T5" fmla="*/ 0 h 191"/>
                      <a:gd name="T6" fmla="*/ 70 w 208"/>
                      <a:gd name="T7" fmla="*/ 26 h 191"/>
                      <a:gd name="T8" fmla="*/ 0 w 208"/>
                      <a:gd name="T9" fmla="*/ 26 h 191"/>
                      <a:gd name="T10" fmla="*/ 0 w 208"/>
                      <a:gd name="T11" fmla="*/ 191 h 191"/>
                      <a:gd name="T12" fmla="*/ 208 w 208"/>
                      <a:gd name="T13" fmla="*/ 191 h 191"/>
                      <a:gd name="T14" fmla="*/ 208 w 208"/>
                      <a:gd name="T15" fmla="*/ 26 h 191"/>
                      <a:gd name="T16" fmla="*/ 139 w 208"/>
                      <a:gd name="T17" fmla="*/ 26 h 191"/>
                      <a:gd name="T18" fmla="*/ 78 w 208"/>
                      <a:gd name="T19" fmla="*/ 9 h 191"/>
                      <a:gd name="T20" fmla="*/ 130 w 208"/>
                      <a:gd name="T21" fmla="*/ 9 h 191"/>
                      <a:gd name="T22" fmla="*/ 130 w 208"/>
                      <a:gd name="T23" fmla="*/ 26 h 191"/>
                      <a:gd name="T24" fmla="*/ 78 w 208"/>
                      <a:gd name="T25" fmla="*/ 26 h 191"/>
                      <a:gd name="T26" fmla="*/ 78 w 208"/>
                      <a:gd name="T27" fmla="*/ 9 h 191"/>
                      <a:gd name="T28" fmla="*/ 70 w 208"/>
                      <a:gd name="T29" fmla="*/ 35 h 191"/>
                      <a:gd name="T30" fmla="*/ 139 w 208"/>
                      <a:gd name="T31" fmla="*/ 35 h 191"/>
                      <a:gd name="T32" fmla="*/ 199 w 208"/>
                      <a:gd name="T33" fmla="*/ 35 h 191"/>
                      <a:gd name="T34" fmla="*/ 199 w 208"/>
                      <a:gd name="T35" fmla="*/ 104 h 191"/>
                      <a:gd name="T36" fmla="*/ 139 w 208"/>
                      <a:gd name="T37" fmla="*/ 104 h 191"/>
                      <a:gd name="T38" fmla="*/ 139 w 208"/>
                      <a:gd name="T39" fmla="*/ 87 h 191"/>
                      <a:gd name="T40" fmla="*/ 70 w 208"/>
                      <a:gd name="T41" fmla="*/ 87 h 191"/>
                      <a:gd name="T42" fmla="*/ 70 w 208"/>
                      <a:gd name="T43" fmla="*/ 104 h 191"/>
                      <a:gd name="T44" fmla="*/ 9 w 208"/>
                      <a:gd name="T45" fmla="*/ 104 h 191"/>
                      <a:gd name="T46" fmla="*/ 9 w 208"/>
                      <a:gd name="T47" fmla="*/ 35 h 191"/>
                      <a:gd name="T48" fmla="*/ 70 w 208"/>
                      <a:gd name="T49" fmla="*/ 35 h 191"/>
                      <a:gd name="T50" fmla="*/ 130 w 208"/>
                      <a:gd name="T51" fmla="*/ 95 h 191"/>
                      <a:gd name="T52" fmla="*/ 130 w 208"/>
                      <a:gd name="T53" fmla="*/ 121 h 191"/>
                      <a:gd name="T54" fmla="*/ 78 w 208"/>
                      <a:gd name="T55" fmla="*/ 121 h 191"/>
                      <a:gd name="T56" fmla="*/ 78 w 208"/>
                      <a:gd name="T57" fmla="*/ 95 h 191"/>
                      <a:gd name="T58" fmla="*/ 130 w 208"/>
                      <a:gd name="T59" fmla="*/ 95 h 191"/>
                      <a:gd name="T60" fmla="*/ 9 w 208"/>
                      <a:gd name="T61" fmla="*/ 182 h 191"/>
                      <a:gd name="T62" fmla="*/ 9 w 208"/>
                      <a:gd name="T63" fmla="*/ 113 h 191"/>
                      <a:gd name="T64" fmla="*/ 70 w 208"/>
                      <a:gd name="T65" fmla="*/ 113 h 191"/>
                      <a:gd name="T66" fmla="*/ 70 w 208"/>
                      <a:gd name="T67" fmla="*/ 130 h 191"/>
                      <a:gd name="T68" fmla="*/ 139 w 208"/>
                      <a:gd name="T69" fmla="*/ 130 h 191"/>
                      <a:gd name="T70" fmla="*/ 139 w 208"/>
                      <a:gd name="T71" fmla="*/ 113 h 191"/>
                      <a:gd name="T72" fmla="*/ 199 w 208"/>
                      <a:gd name="T73" fmla="*/ 113 h 191"/>
                      <a:gd name="T74" fmla="*/ 199 w 208"/>
                      <a:gd name="T75" fmla="*/ 182 h 191"/>
                      <a:gd name="T76" fmla="*/ 9 w 208"/>
                      <a:gd name="T77" fmla="*/ 182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8" h="191">
                        <a:moveTo>
                          <a:pt x="139" y="26"/>
                        </a:moveTo>
                        <a:lnTo>
                          <a:pt x="139" y="0"/>
                        </a:lnTo>
                        <a:lnTo>
                          <a:pt x="70" y="0"/>
                        </a:lnTo>
                        <a:lnTo>
                          <a:pt x="70" y="26"/>
                        </a:lnTo>
                        <a:lnTo>
                          <a:pt x="0" y="26"/>
                        </a:lnTo>
                        <a:lnTo>
                          <a:pt x="0" y="191"/>
                        </a:lnTo>
                        <a:lnTo>
                          <a:pt x="208" y="191"/>
                        </a:lnTo>
                        <a:lnTo>
                          <a:pt x="208" y="26"/>
                        </a:lnTo>
                        <a:lnTo>
                          <a:pt x="139" y="26"/>
                        </a:lnTo>
                        <a:close/>
                        <a:moveTo>
                          <a:pt x="78" y="9"/>
                        </a:moveTo>
                        <a:lnTo>
                          <a:pt x="130" y="9"/>
                        </a:lnTo>
                        <a:lnTo>
                          <a:pt x="130" y="26"/>
                        </a:lnTo>
                        <a:lnTo>
                          <a:pt x="78" y="26"/>
                        </a:lnTo>
                        <a:lnTo>
                          <a:pt x="78" y="9"/>
                        </a:lnTo>
                        <a:close/>
                        <a:moveTo>
                          <a:pt x="70" y="35"/>
                        </a:moveTo>
                        <a:lnTo>
                          <a:pt x="139" y="35"/>
                        </a:lnTo>
                        <a:lnTo>
                          <a:pt x="199" y="35"/>
                        </a:lnTo>
                        <a:lnTo>
                          <a:pt x="199" y="104"/>
                        </a:lnTo>
                        <a:lnTo>
                          <a:pt x="139" y="104"/>
                        </a:lnTo>
                        <a:lnTo>
                          <a:pt x="139" y="87"/>
                        </a:lnTo>
                        <a:lnTo>
                          <a:pt x="70" y="87"/>
                        </a:lnTo>
                        <a:lnTo>
                          <a:pt x="70" y="104"/>
                        </a:lnTo>
                        <a:lnTo>
                          <a:pt x="9" y="104"/>
                        </a:lnTo>
                        <a:lnTo>
                          <a:pt x="9" y="35"/>
                        </a:lnTo>
                        <a:lnTo>
                          <a:pt x="70" y="35"/>
                        </a:lnTo>
                        <a:close/>
                        <a:moveTo>
                          <a:pt x="130" y="95"/>
                        </a:moveTo>
                        <a:lnTo>
                          <a:pt x="130" y="121"/>
                        </a:lnTo>
                        <a:lnTo>
                          <a:pt x="78" y="121"/>
                        </a:lnTo>
                        <a:lnTo>
                          <a:pt x="78" y="95"/>
                        </a:lnTo>
                        <a:lnTo>
                          <a:pt x="130" y="95"/>
                        </a:lnTo>
                        <a:close/>
                        <a:moveTo>
                          <a:pt x="9" y="182"/>
                        </a:moveTo>
                        <a:lnTo>
                          <a:pt x="9" y="113"/>
                        </a:lnTo>
                        <a:lnTo>
                          <a:pt x="70" y="113"/>
                        </a:lnTo>
                        <a:lnTo>
                          <a:pt x="70" y="130"/>
                        </a:lnTo>
                        <a:lnTo>
                          <a:pt x="139" y="130"/>
                        </a:lnTo>
                        <a:lnTo>
                          <a:pt x="139" y="113"/>
                        </a:lnTo>
                        <a:lnTo>
                          <a:pt x="199" y="113"/>
                        </a:lnTo>
                        <a:lnTo>
                          <a:pt x="199" y="182"/>
                        </a:lnTo>
                        <a:lnTo>
                          <a:pt x="9" y="18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3" name="Rectangle 7">
                  <a:extLst>
                    <a:ext uri="{FF2B5EF4-FFF2-40B4-BE49-F238E27FC236}">
                      <a16:creationId xmlns:a16="http://schemas.microsoft.com/office/drawing/2014/main" id="{86E19216-CCFA-4E4D-B579-ADFB0763AEF7}"/>
                    </a:ext>
                  </a:extLst>
                </p:cNvPr>
                <p:cNvSpPr>
                  <a:spLocks/>
                </p:cNvSpPr>
                <p:nvPr/>
              </p:nvSpPr>
              <p:spPr bwMode="auto">
                <a:xfrm>
                  <a:off x="8213928" y="4944670"/>
                  <a:ext cx="1212876" cy="47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latin typeface="Lato Regular" panose="020F0502020204030203" pitchFamily="34" charset="0"/>
                      <a:ea typeface="Lato Regular" panose="020F0502020204030203" pitchFamily="34" charset="0"/>
                      <a:cs typeface="Lato Regular" panose="020F0502020204030203" pitchFamily="34" charset="0"/>
                      <a:sym typeface="Montserrat-Regular" charset="0"/>
                    </a:rPr>
                    <a:t>This letterhead design is meant to project an is of and reliability. </a:t>
                  </a:r>
                </a:p>
              </p:txBody>
            </p:sp>
          </p:grpSp>
          <p:grpSp>
            <p:nvGrpSpPr>
              <p:cNvPr id="42" name="Group 41">
                <a:extLst>
                  <a:ext uri="{FF2B5EF4-FFF2-40B4-BE49-F238E27FC236}">
                    <a16:creationId xmlns:a16="http://schemas.microsoft.com/office/drawing/2014/main" id="{65A83D6D-8138-41A2-B962-BF71325D0904}"/>
                  </a:ext>
                </a:extLst>
              </p:cNvPr>
              <p:cNvGrpSpPr/>
              <p:nvPr/>
            </p:nvGrpSpPr>
            <p:grpSpPr>
              <a:xfrm>
                <a:off x="1413078" y="4258914"/>
                <a:ext cx="1212876" cy="1503474"/>
                <a:chOff x="10134168" y="3920337"/>
                <a:chExt cx="1212876" cy="1503474"/>
              </a:xfrm>
            </p:grpSpPr>
            <p:grpSp>
              <p:nvGrpSpPr>
                <p:cNvPr id="45" name="Group 44">
                  <a:extLst>
                    <a:ext uri="{FF2B5EF4-FFF2-40B4-BE49-F238E27FC236}">
                      <a16:creationId xmlns:a16="http://schemas.microsoft.com/office/drawing/2014/main" id="{0A2CE903-E32A-42B3-80F2-ADE26849B6F3}"/>
                    </a:ext>
                  </a:extLst>
                </p:cNvPr>
                <p:cNvGrpSpPr/>
                <p:nvPr/>
              </p:nvGrpSpPr>
              <p:grpSpPr>
                <a:xfrm>
                  <a:off x="10134168" y="3920337"/>
                  <a:ext cx="552450" cy="553418"/>
                  <a:chOff x="10458085" y="3459508"/>
                  <a:chExt cx="552450" cy="553418"/>
                </a:xfrm>
              </p:grpSpPr>
              <p:sp>
                <p:nvSpPr>
                  <p:cNvPr id="49" name="Oval 17">
                    <a:extLst>
                      <a:ext uri="{FF2B5EF4-FFF2-40B4-BE49-F238E27FC236}">
                        <a16:creationId xmlns:a16="http://schemas.microsoft.com/office/drawing/2014/main" id="{1D56EFFF-7F6C-4810-B94A-0BE6E82B458F}"/>
                      </a:ext>
                    </a:extLst>
                  </p:cNvPr>
                  <p:cNvSpPr>
                    <a:spLocks/>
                  </p:cNvSpPr>
                  <p:nvPr/>
                </p:nvSpPr>
                <p:spPr bwMode="auto">
                  <a:xfrm>
                    <a:off x="10458085" y="3459508"/>
                    <a:ext cx="552450" cy="553418"/>
                  </a:xfrm>
                  <a:prstGeom prst="ellipse">
                    <a:avLst/>
                  </a:prstGeom>
                  <a:noFill/>
                  <a:ln w="9525" cap="flat">
                    <a:solidFill>
                      <a:schemeClr val="accent5"/>
                    </a:solidFill>
                    <a:miter lim="800000"/>
                    <a:headEnd type="none" w="med" len="med"/>
                    <a:tailEnd type="none" w="med" len="med"/>
                  </a:ln>
                </p:spPr>
                <p:txBody>
                  <a:bodyPr lIns="0" tIns="0" rIns="0" bIns="0"/>
                  <a:lstStyle/>
                  <a:p>
                    <a:endParaRPr lang="en-US" dirty="0"/>
                  </a:p>
                </p:txBody>
              </p:sp>
              <p:grpSp>
                <p:nvGrpSpPr>
                  <p:cNvPr id="55" name="Group 54">
                    <a:extLst>
                      <a:ext uri="{FF2B5EF4-FFF2-40B4-BE49-F238E27FC236}">
                        <a16:creationId xmlns:a16="http://schemas.microsoft.com/office/drawing/2014/main" id="{EF1C0C15-9602-42D1-B98A-186FD3AA5EB4}"/>
                      </a:ext>
                    </a:extLst>
                  </p:cNvPr>
                  <p:cNvGrpSpPr/>
                  <p:nvPr/>
                </p:nvGrpSpPr>
                <p:grpSpPr>
                  <a:xfrm>
                    <a:off x="10590139" y="3585863"/>
                    <a:ext cx="300182" cy="300708"/>
                    <a:chOff x="4090988" y="3228975"/>
                    <a:chExt cx="330200" cy="330200"/>
                  </a:xfrm>
                  <a:solidFill>
                    <a:schemeClr val="accent4"/>
                  </a:solidFill>
                </p:grpSpPr>
                <p:sp>
                  <p:nvSpPr>
                    <p:cNvPr id="56" name="Freeform 8">
                      <a:extLst>
                        <a:ext uri="{FF2B5EF4-FFF2-40B4-BE49-F238E27FC236}">
                          <a16:creationId xmlns:a16="http://schemas.microsoft.com/office/drawing/2014/main" id="{6B088958-EBA3-4E78-B22D-A29559416835}"/>
                        </a:ext>
                      </a:extLst>
                    </p:cNvPr>
                    <p:cNvSpPr>
                      <a:spLocks noEditPoints="1"/>
                    </p:cNvSpPr>
                    <p:nvPr/>
                  </p:nvSpPr>
                  <p:spPr bwMode="auto">
                    <a:xfrm>
                      <a:off x="4090988" y="3228975"/>
                      <a:ext cx="330200" cy="330200"/>
                    </a:xfrm>
                    <a:custGeom>
                      <a:avLst/>
                      <a:gdLst>
                        <a:gd name="T0" fmla="*/ 0 w 208"/>
                        <a:gd name="T1" fmla="*/ 0 h 208"/>
                        <a:gd name="T2" fmla="*/ 0 w 208"/>
                        <a:gd name="T3" fmla="*/ 208 h 208"/>
                        <a:gd name="T4" fmla="*/ 208 w 208"/>
                        <a:gd name="T5" fmla="*/ 208 h 208"/>
                        <a:gd name="T6" fmla="*/ 208 w 208"/>
                        <a:gd name="T7" fmla="*/ 0 h 208"/>
                        <a:gd name="T8" fmla="*/ 0 w 208"/>
                        <a:gd name="T9" fmla="*/ 0 h 208"/>
                        <a:gd name="T10" fmla="*/ 200 w 208"/>
                        <a:gd name="T11" fmla="*/ 200 h 208"/>
                        <a:gd name="T12" fmla="*/ 9 w 208"/>
                        <a:gd name="T13" fmla="*/ 200 h 208"/>
                        <a:gd name="T14" fmla="*/ 9 w 208"/>
                        <a:gd name="T15" fmla="*/ 9 h 208"/>
                        <a:gd name="T16" fmla="*/ 200 w 208"/>
                        <a:gd name="T17" fmla="*/ 9 h 208"/>
                        <a:gd name="T18" fmla="*/ 200 w 208"/>
                        <a:gd name="T19" fmla="*/ 20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0" y="0"/>
                          </a:moveTo>
                          <a:lnTo>
                            <a:pt x="0" y="208"/>
                          </a:lnTo>
                          <a:lnTo>
                            <a:pt x="208" y="208"/>
                          </a:lnTo>
                          <a:lnTo>
                            <a:pt x="208" y="0"/>
                          </a:lnTo>
                          <a:lnTo>
                            <a:pt x="0" y="0"/>
                          </a:lnTo>
                          <a:close/>
                          <a:moveTo>
                            <a:pt x="200" y="200"/>
                          </a:moveTo>
                          <a:lnTo>
                            <a:pt x="9" y="200"/>
                          </a:lnTo>
                          <a:lnTo>
                            <a:pt x="9" y="9"/>
                          </a:lnTo>
                          <a:lnTo>
                            <a:pt x="200" y="9"/>
                          </a:lnTo>
                          <a:lnTo>
                            <a:pt x="200" y="20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9">
                      <a:extLst>
                        <a:ext uri="{FF2B5EF4-FFF2-40B4-BE49-F238E27FC236}">
                          <a16:creationId xmlns:a16="http://schemas.microsoft.com/office/drawing/2014/main" id="{FDA6CD7F-FE51-4430-8431-D750706799E9}"/>
                        </a:ext>
                      </a:extLst>
                    </p:cNvPr>
                    <p:cNvSpPr>
                      <a:spLocks/>
                    </p:cNvSpPr>
                    <p:nvPr/>
                  </p:nvSpPr>
                  <p:spPr bwMode="auto">
                    <a:xfrm>
                      <a:off x="4160838" y="3298825"/>
                      <a:ext cx="192088" cy="136525"/>
                    </a:xfrm>
                    <a:custGeom>
                      <a:avLst/>
                      <a:gdLst>
                        <a:gd name="T0" fmla="*/ 2 w 28"/>
                        <a:gd name="T1" fmla="*/ 8 h 20"/>
                        <a:gd name="T2" fmla="*/ 14 w 28"/>
                        <a:gd name="T3" fmla="*/ 20 h 20"/>
                        <a:gd name="T4" fmla="*/ 26 w 28"/>
                        <a:gd name="T5" fmla="*/ 8 h 20"/>
                        <a:gd name="T6" fmla="*/ 26 w 28"/>
                        <a:gd name="T7" fmla="*/ 2 h 20"/>
                        <a:gd name="T8" fmla="*/ 28 w 28"/>
                        <a:gd name="T9" fmla="*/ 2 h 20"/>
                        <a:gd name="T10" fmla="*/ 28 w 28"/>
                        <a:gd name="T11" fmla="*/ 0 h 20"/>
                        <a:gd name="T12" fmla="*/ 22 w 28"/>
                        <a:gd name="T13" fmla="*/ 0 h 20"/>
                        <a:gd name="T14" fmla="*/ 22 w 28"/>
                        <a:gd name="T15" fmla="*/ 2 h 20"/>
                        <a:gd name="T16" fmla="*/ 24 w 28"/>
                        <a:gd name="T17" fmla="*/ 2 h 20"/>
                        <a:gd name="T18" fmla="*/ 24 w 28"/>
                        <a:gd name="T19" fmla="*/ 8 h 20"/>
                        <a:gd name="T20" fmla="*/ 14 w 28"/>
                        <a:gd name="T21" fmla="*/ 18 h 20"/>
                        <a:gd name="T22" fmla="*/ 4 w 28"/>
                        <a:gd name="T23" fmla="*/ 8 h 20"/>
                        <a:gd name="T24" fmla="*/ 4 w 28"/>
                        <a:gd name="T25" fmla="*/ 2 h 20"/>
                        <a:gd name="T26" fmla="*/ 6 w 28"/>
                        <a:gd name="T27" fmla="*/ 2 h 20"/>
                        <a:gd name="T28" fmla="*/ 6 w 28"/>
                        <a:gd name="T29" fmla="*/ 0 h 20"/>
                        <a:gd name="T30" fmla="*/ 0 w 28"/>
                        <a:gd name="T31" fmla="*/ 0 h 20"/>
                        <a:gd name="T32" fmla="*/ 0 w 28"/>
                        <a:gd name="T33" fmla="*/ 2 h 20"/>
                        <a:gd name="T34" fmla="*/ 2 w 28"/>
                        <a:gd name="T35" fmla="*/ 2 h 20"/>
                        <a:gd name="T36" fmla="*/ 2 w 28"/>
                        <a:gd name="T3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0">
                          <a:moveTo>
                            <a:pt x="2" y="8"/>
                          </a:moveTo>
                          <a:cubicBezTo>
                            <a:pt x="2" y="15"/>
                            <a:pt x="7" y="20"/>
                            <a:pt x="14" y="20"/>
                          </a:cubicBezTo>
                          <a:cubicBezTo>
                            <a:pt x="20" y="20"/>
                            <a:pt x="26" y="15"/>
                            <a:pt x="26" y="8"/>
                          </a:cubicBezTo>
                          <a:cubicBezTo>
                            <a:pt x="26" y="2"/>
                            <a:pt x="26" y="2"/>
                            <a:pt x="26" y="2"/>
                          </a:cubicBezTo>
                          <a:cubicBezTo>
                            <a:pt x="28" y="2"/>
                            <a:pt x="28" y="2"/>
                            <a:pt x="28" y="2"/>
                          </a:cubicBezTo>
                          <a:cubicBezTo>
                            <a:pt x="28" y="0"/>
                            <a:pt x="28" y="0"/>
                            <a:pt x="28" y="0"/>
                          </a:cubicBezTo>
                          <a:cubicBezTo>
                            <a:pt x="22" y="0"/>
                            <a:pt x="22" y="0"/>
                            <a:pt x="22" y="0"/>
                          </a:cubicBezTo>
                          <a:cubicBezTo>
                            <a:pt x="22" y="2"/>
                            <a:pt x="22" y="2"/>
                            <a:pt x="22" y="2"/>
                          </a:cubicBezTo>
                          <a:cubicBezTo>
                            <a:pt x="24" y="2"/>
                            <a:pt x="24" y="2"/>
                            <a:pt x="24" y="2"/>
                          </a:cubicBezTo>
                          <a:cubicBezTo>
                            <a:pt x="24" y="8"/>
                            <a:pt x="24" y="8"/>
                            <a:pt x="24" y="8"/>
                          </a:cubicBezTo>
                          <a:cubicBezTo>
                            <a:pt x="24" y="13"/>
                            <a:pt x="19" y="18"/>
                            <a:pt x="14" y="18"/>
                          </a:cubicBezTo>
                          <a:cubicBezTo>
                            <a:pt x="8" y="18"/>
                            <a:pt x="4" y="13"/>
                            <a:pt x="4" y="8"/>
                          </a:cubicBezTo>
                          <a:cubicBezTo>
                            <a:pt x="4" y="2"/>
                            <a:pt x="4" y="2"/>
                            <a:pt x="4" y="2"/>
                          </a:cubicBezTo>
                          <a:cubicBezTo>
                            <a:pt x="6" y="2"/>
                            <a:pt x="6" y="2"/>
                            <a:pt x="6" y="2"/>
                          </a:cubicBezTo>
                          <a:cubicBezTo>
                            <a:pt x="6" y="0"/>
                            <a:pt x="6" y="0"/>
                            <a:pt x="6" y="0"/>
                          </a:cubicBezTo>
                          <a:cubicBezTo>
                            <a:pt x="0" y="0"/>
                            <a:pt x="0" y="0"/>
                            <a:pt x="0" y="0"/>
                          </a:cubicBezTo>
                          <a:cubicBezTo>
                            <a:pt x="0" y="2"/>
                            <a:pt x="0" y="2"/>
                            <a:pt x="0" y="2"/>
                          </a:cubicBezTo>
                          <a:cubicBezTo>
                            <a:pt x="2" y="2"/>
                            <a:pt x="2" y="2"/>
                            <a:pt x="2" y="2"/>
                          </a:cubicBezTo>
                          <a:lnTo>
                            <a:pt x="2" y="8"/>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7" name="Rectangle 7">
                  <a:extLst>
                    <a:ext uri="{FF2B5EF4-FFF2-40B4-BE49-F238E27FC236}">
                      <a16:creationId xmlns:a16="http://schemas.microsoft.com/office/drawing/2014/main" id="{D59D316D-6B11-4B15-B59A-C7EEFF2B4C69}"/>
                    </a:ext>
                  </a:extLst>
                </p:cNvPr>
                <p:cNvSpPr>
                  <a:spLocks/>
                </p:cNvSpPr>
                <p:nvPr/>
              </p:nvSpPr>
              <p:spPr bwMode="auto">
                <a:xfrm>
                  <a:off x="10134168" y="4944670"/>
                  <a:ext cx="1212876" cy="47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800" dirty="0">
                      <a:latin typeface="Lato Regular" panose="020F0502020204030203" pitchFamily="34" charset="0"/>
                      <a:ea typeface="Lato Regular" panose="020F0502020204030203" pitchFamily="34" charset="0"/>
                      <a:cs typeface="Lato Regular" panose="020F0502020204030203" pitchFamily="34" charset="0"/>
                      <a:sym typeface="Montserrat-Regular" charset="0"/>
                    </a:rPr>
                    <a:t>This letterhead design is meant to project an is of and reliability. </a:t>
                  </a:r>
                </a:p>
              </p:txBody>
            </p:sp>
          </p:grpSp>
        </p:grpSp>
      </p:grpSp>
      <p:sp>
        <p:nvSpPr>
          <p:cNvPr id="4" name="Diamond 3">
            <a:extLst>
              <a:ext uri="{FF2B5EF4-FFF2-40B4-BE49-F238E27FC236}">
                <a16:creationId xmlns:a16="http://schemas.microsoft.com/office/drawing/2014/main" id="{C81A01DE-43B2-450C-836A-7CC86B55D298}"/>
              </a:ext>
            </a:extLst>
          </p:cNvPr>
          <p:cNvSpPr/>
          <p:nvPr/>
        </p:nvSpPr>
        <p:spPr>
          <a:xfrm>
            <a:off x="3806596" y="1139596"/>
            <a:ext cx="4578808" cy="4578808"/>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EA5C599-6BE4-40DE-A459-5D2B078C0C93}"/>
              </a:ext>
            </a:extLst>
          </p:cNvPr>
          <p:cNvGrpSpPr/>
          <p:nvPr/>
        </p:nvGrpSpPr>
        <p:grpSpPr>
          <a:xfrm>
            <a:off x="4802396" y="2316636"/>
            <a:ext cx="2587208" cy="2224729"/>
            <a:chOff x="4794667" y="2279895"/>
            <a:chExt cx="2587208" cy="2224729"/>
          </a:xfrm>
        </p:grpSpPr>
        <p:sp>
          <p:nvSpPr>
            <p:cNvPr id="46" name="TextBox 45">
              <a:extLst>
                <a:ext uri="{FF2B5EF4-FFF2-40B4-BE49-F238E27FC236}">
                  <a16:creationId xmlns:a16="http://schemas.microsoft.com/office/drawing/2014/main" id="{C31D5827-2C3F-4F5D-AA54-18FB4C5A5E89}"/>
                </a:ext>
              </a:extLst>
            </p:cNvPr>
            <p:cNvSpPr txBox="1"/>
            <p:nvPr/>
          </p:nvSpPr>
          <p:spPr>
            <a:xfrm>
              <a:off x="4794667" y="2906109"/>
              <a:ext cx="2587208" cy="1598515"/>
            </a:xfrm>
            <a:prstGeom prst="rect">
              <a:avLst/>
            </a:prstGeom>
            <a:noFill/>
          </p:spPr>
          <p:txBody>
            <a:bodyPr wrap="square" numCol="1" spcCol="0" rtlCol="0" anchor="ctr">
              <a:spAutoFit/>
            </a:bodyPr>
            <a:lstStyle/>
            <a:p>
              <a:pPr algn="ctr">
                <a:lnSpc>
                  <a:spcPct val="150000"/>
                </a:lnSpc>
              </a:pPr>
              <a:r>
                <a:rPr lang="en-US" sz="950" dirty="0">
                  <a:solidFill>
                    <a:schemeClr val="bg1"/>
                  </a:solidFill>
                  <a:latin typeface="Lato Regular" panose="020F0502020204030203" pitchFamily="34" charset="0"/>
                  <a:ea typeface="Lato Regular" panose="020F0502020204030203" pitchFamily="34" charset="0"/>
                  <a:cs typeface="Lato Regular" panose="020F0502020204030203" pitchFamily="34" charset="0"/>
                </a:rPr>
                <a:t>Example text goes here with your own detailed summery. Loren opium dolor sit amen example text line. Example text goes opium dolor sit amen example text line. Example text goes here with your own detailed summery. Loren </a:t>
              </a:r>
            </a:p>
            <a:p>
              <a:pPr algn="ctr">
                <a:lnSpc>
                  <a:spcPct val="150000"/>
                </a:lnSpc>
              </a:pPr>
              <a:r>
                <a:rPr lang="en-US" sz="950" dirty="0">
                  <a:solidFill>
                    <a:schemeClr val="bg1"/>
                  </a:solidFill>
                  <a:latin typeface="Lato Regular" panose="020F0502020204030203" pitchFamily="34" charset="0"/>
                  <a:ea typeface="Lato Regular" panose="020F0502020204030203" pitchFamily="34" charset="0"/>
                  <a:cs typeface="Lato Regular" panose="020F0502020204030203" pitchFamily="34" charset="0"/>
                </a:rPr>
                <a:t>amen example.</a:t>
              </a:r>
            </a:p>
          </p:txBody>
        </p:sp>
        <p:sp>
          <p:nvSpPr>
            <p:cNvPr id="6" name="Rectangle 5">
              <a:extLst>
                <a:ext uri="{FF2B5EF4-FFF2-40B4-BE49-F238E27FC236}">
                  <a16:creationId xmlns:a16="http://schemas.microsoft.com/office/drawing/2014/main" id="{7DA3AECD-06BA-41B6-9F4C-A24FFC27B760}"/>
                </a:ext>
              </a:extLst>
            </p:cNvPr>
            <p:cNvSpPr/>
            <p:nvPr/>
          </p:nvSpPr>
          <p:spPr>
            <a:xfrm>
              <a:off x="5179208" y="2279895"/>
              <a:ext cx="1818126" cy="553998"/>
            </a:xfrm>
            <a:prstGeom prst="rect">
              <a:avLst/>
            </a:prstGeom>
            <a:noFill/>
            <a:ln>
              <a:noFill/>
            </a:ln>
          </p:spPr>
          <p:txBody>
            <a:bodyPr wrap="none">
              <a:spAutoFit/>
            </a:bodyPr>
            <a:lstStyle/>
            <a:p>
              <a:pPr algn="ctr"/>
              <a:r>
                <a:rPr lang="en-US" sz="30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About Us</a:t>
              </a:r>
            </a:p>
          </p:txBody>
        </p:sp>
      </p:grpSp>
    </p:spTree>
    <p:extLst>
      <p:ext uri="{BB962C8B-B14F-4D97-AF65-F5344CB8AC3E}">
        <p14:creationId xmlns:p14="http://schemas.microsoft.com/office/powerpoint/2010/main" val="200282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3EE1900-E726-4198-89C6-E8EAED779D5F}"/>
              </a:ext>
            </a:extLst>
          </p:cNvPr>
          <p:cNvSpPr/>
          <p:nvPr/>
        </p:nvSpPr>
        <p:spPr>
          <a:xfrm>
            <a:off x="5049079" y="626797"/>
            <a:ext cx="2093842" cy="630942"/>
          </a:xfrm>
          <a:prstGeom prst="rect">
            <a:avLst/>
          </a:prstGeom>
          <a:noFill/>
          <a:ln>
            <a:noFill/>
          </a:ln>
        </p:spPr>
        <p:txBody>
          <a:bodyPr wrap="none">
            <a:spAutoFit/>
          </a:bodyPr>
          <a:lstStyle/>
          <a:p>
            <a:pPr algn="ctr"/>
            <a:r>
              <a:rPr lang="en-US" sz="3500" b="1" dirty="0">
                <a:solidFill>
                  <a:sysClr val="windowText" lastClr="000000"/>
                </a:solidFill>
                <a:latin typeface="Lato Black" panose="020F0502020204030203" pitchFamily="34" charset="0"/>
                <a:ea typeface="Lato Black" panose="020F0502020204030203" pitchFamily="34" charset="0"/>
                <a:cs typeface="Lato Black" panose="020F0502020204030203" pitchFamily="34" charset="0"/>
              </a:rPr>
              <a:t>About Us</a:t>
            </a:r>
          </a:p>
        </p:txBody>
      </p:sp>
      <p:pic>
        <p:nvPicPr>
          <p:cNvPr id="39" name="Picture Placeholder 38">
            <a:extLst>
              <a:ext uri="{FF2B5EF4-FFF2-40B4-BE49-F238E27FC236}">
                <a16:creationId xmlns:a16="http://schemas.microsoft.com/office/drawing/2014/main" id="{07DA32FF-7668-456D-8F9A-9E776727137B}"/>
              </a:ext>
            </a:extLst>
          </p:cNvPr>
          <p:cNvPicPr>
            <a:picLocks noGrp="1" noChangeAspect="1"/>
          </p:cNvPicPr>
          <p:nvPr>
            <p:ph type="pic" sz="quarter" idx="19"/>
          </p:nvPr>
        </p:nvPicPr>
        <p:blipFill rotWithShape="1">
          <a:blip r:embed="rId2" cstate="screen">
            <a:extLst>
              <a:ext uri="{28A0092B-C50C-407E-A947-70E740481C1C}">
                <a14:useLocalDpi xmlns:a14="http://schemas.microsoft.com/office/drawing/2010/main"/>
              </a:ext>
            </a:extLst>
          </a:blip>
          <a:srcRect/>
          <a:stretch/>
        </p:blipFill>
        <p:spPr>
          <a:xfrm>
            <a:off x="-145139" y="2706109"/>
            <a:ext cx="12482281" cy="4582876"/>
          </a:xfrm>
        </p:spPr>
      </p:pic>
      <p:sp>
        <p:nvSpPr>
          <p:cNvPr id="37" name="Shape 341">
            <a:extLst>
              <a:ext uri="{FF2B5EF4-FFF2-40B4-BE49-F238E27FC236}">
                <a16:creationId xmlns:a16="http://schemas.microsoft.com/office/drawing/2014/main" id="{3B242809-5DA0-47C5-9AD1-E0EEA085BDFA}"/>
              </a:ext>
            </a:extLst>
          </p:cNvPr>
          <p:cNvSpPr/>
          <p:nvPr/>
        </p:nvSpPr>
        <p:spPr>
          <a:xfrm>
            <a:off x="2057400" y="1318232"/>
            <a:ext cx="8077200" cy="890564"/>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defTabSz="584200">
              <a:defRPr sz="3000">
                <a:solidFill>
                  <a:srgbClr val="FFFFFF"/>
                </a:solidFill>
                <a:latin typeface="Lato Regular"/>
                <a:ea typeface="Lato Regular"/>
                <a:cs typeface="Lato Regular"/>
                <a:sym typeface="Lato Regular"/>
              </a:defRPr>
            </a:lvl1pPr>
          </a:lstStyle>
          <a:p>
            <a:pPr lvl="0" algn="ctr">
              <a:lnSpc>
                <a:spcPts val="2000"/>
              </a:lnSpc>
              <a:defRPr sz="1800">
                <a:solidFill>
                  <a:srgbClr val="000000"/>
                </a:solidFill>
              </a:defRPr>
            </a:pPr>
            <a:r>
              <a:rPr sz="1500" dirty="0" err="1">
                <a:solidFill>
                  <a:sysClr val="windowText" lastClr="000000"/>
                </a:solidFill>
              </a:rPr>
              <a:t>we`are</a:t>
            </a:r>
            <a:r>
              <a:rPr sz="1500" dirty="0">
                <a:solidFill>
                  <a:sysClr val="windowText" lastClr="000000"/>
                </a:solidFill>
              </a:rPr>
              <a:t> a design studio focused on </a:t>
            </a:r>
            <a:r>
              <a:rPr sz="1500" dirty="0" err="1">
                <a:solidFill>
                  <a:sysClr val="windowText" lastClr="000000"/>
                </a:solidFill>
              </a:rPr>
              <a:t>Powerpoint</a:t>
            </a:r>
            <a:r>
              <a:rPr sz="1500" dirty="0">
                <a:solidFill>
                  <a:sysClr val="windowText" lastClr="000000"/>
                </a:solidFill>
              </a:rPr>
              <a:t> templates we like to deliver clean and fresh hand-crafted presentations that help to promote your business. we create them with great passion. and now  we present the one band ! enjoy</a:t>
            </a:r>
          </a:p>
        </p:txBody>
      </p:sp>
    </p:spTree>
    <p:extLst>
      <p:ext uri="{BB962C8B-B14F-4D97-AF65-F5344CB8AC3E}">
        <p14:creationId xmlns:p14="http://schemas.microsoft.com/office/powerpoint/2010/main" val="220053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872879DA-E772-44D8-9506-B551E8EFA3B7}"/>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1162" y="0"/>
            <a:ext cx="5311067" cy="6858000"/>
          </a:xfrm>
        </p:spPr>
      </p:pic>
      <p:sp>
        <p:nvSpPr>
          <p:cNvPr id="19" name="Diamond 18">
            <a:extLst>
              <a:ext uri="{FF2B5EF4-FFF2-40B4-BE49-F238E27FC236}">
                <a16:creationId xmlns:a16="http://schemas.microsoft.com/office/drawing/2014/main" id="{7832BACA-5A06-4B1E-A334-8B6BDFED91F1}"/>
              </a:ext>
            </a:extLst>
          </p:cNvPr>
          <p:cNvSpPr/>
          <p:nvPr/>
        </p:nvSpPr>
        <p:spPr>
          <a:xfrm>
            <a:off x="1105140" y="1877445"/>
            <a:ext cx="3103110" cy="3103110"/>
          </a:xfrm>
          <a:prstGeom prst="diamond">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21F7349-72DF-499D-A7C6-67A1D0DAE9F9}"/>
              </a:ext>
            </a:extLst>
          </p:cNvPr>
          <p:cNvSpPr/>
          <p:nvPr/>
        </p:nvSpPr>
        <p:spPr>
          <a:xfrm>
            <a:off x="1684314" y="2741633"/>
            <a:ext cx="1944763" cy="1374735"/>
          </a:xfrm>
          <a:prstGeom prst="rect">
            <a:avLst/>
          </a:prstGeom>
          <a:noFill/>
          <a:ln>
            <a:noFill/>
          </a:ln>
        </p:spPr>
        <p:txBody>
          <a:bodyPr wrap="none">
            <a:spAutoFit/>
          </a:bodyPr>
          <a:lstStyle/>
          <a:p>
            <a:pPr algn="ctr">
              <a:lnSpc>
                <a:spcPts val="5000"/>
              </a:lnSpc>
            </a:pPr>
            <a:r>
              <a:rPr lang="en-US" sz="45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About </a:t>
            </a:r>
          </a:p>
          <a:p>
            <a:pPr algn="ctr">
              <a:lnSpc>
                <a:spcPts val="5000"/>
              </a:lnSpc>
            </a:pPr>
            <a:r>
              <a:rPr lang="en-US" sz="4500" b="1" dirty="0">
                <a:solidFill>
                  <a:schemeClr val="bg1"/>
                </a:solidFill>
                <a:latin typeface="Lato Black" panose="020F0502020204030203" pitchFamily="34" charset="0"/>
                <a:ea typeface="Lato Black" panose="020F0502020204030203" pitchFamily="34" charset="0"/>
                <a:cs typeface="Lato Black" panose="020F0502020204030203" pitchFamily="34" charset="0"/>
              </a:rPr>
              <a:t>Us</a:t>
            </a:r>
          </a:p>
        </p:txBody>
      </p:sp>
      <p:grpSp>
        <p:nvGrpSpPr>
          <p:cNvPr id="66" name="Group 368">
            <a:extLst>
              <a:ext uri="{FF2B5EF4-FFF2-40B4-BE49-F238E27FC236}">
                <a16:creationId xmlns:a16="http://schemas.microsoft.com/office/drawing/2014/main" id="{F436A855-F90A-4003-B830-CF634ACC576F}"/>
              </a:ext>
            </a:extLst>
          </p:cNvPr>
          <p:cNvGrpSpPr/>
          <p:nvPr/>
        </p:nvGrpSpPr>
        <p:grpSpPr>
          <a:xfrm>
            <a:off x="7218600" y="958757"/>
            <a:ext cx="4108641" cy="947855"/>
            <a:chOff x="0" y="202827"/>
            <a:chExt cx="4108639" cy="947854"/>
          </a:xfrm>
        </p:grpSpPr>
        <p:sp>
          <p:nvSpPr>
            <p:cNvPr id="67" name="Shape 366">
              <a:extLst>
                <a:ext uri="{FF2B5EF4-FFF2-40B4-BE49-F238E27FC236}">
                  <a16:creationId xmlns:a16="http://schemas.microsoft.com/office/drawing/2014/main" id="{540157B5-63A2-40E1-A15D-0BA3350278C1}"/>
                </a:ext>
              </a:extLst>
            </p:cNvPr>
            <p:cNvSpPr/>
            <p:nvPr/>
          </p:nvSpPr>
          <p:spPr>
            <a:xfrm>
              <a:off x="1" y="516599"/>
              <a:ext cx="4108638" cy="634082"/>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defTabSz="584200">
                <a:defRPr sz="2400">
                  <a:solidFill>
                    <a:srgbClr val="A7A7A7"/>
                  </a:solidFill>
                  <a:latin typeface="Lato Regular"/>
                  <a:ea typeface="Lato Regular"/>
                  <a:cs typeface="Lato Regular"/>
                  <a:sym typeface="Lato Regular"/>
                </a:defRPr>
              </a:lvl1pPr>
            </a:lstStyle>
            <a:p>
              <a:pPr lvl="0">
                <a:lnSpc>
                  <a:spcPts val="2000"/>
                </a:lnSpc>
                <a:defRPr sz="1800">
                  <a:solidFill>
                    <a:srgbClr val="000000"/>
                  </a:solidFill>
                </a:defRPr>
              </a:pPr>
              <a:r>
                <a:rPr sz="1500" dirty="0" err="1">
                  <a:solidFill>
                    <a:srgbClr val="A7A7A7"/>
                  </a:solidFill>
                </a:rPr>
                <a:t>we`are</a:t>
              </a:r>
              <a:r>
                <a:rPr sz="1500" dirty="0">
                  <a:solidFill>
                    <a:srgbClr val="A7A7A7"/>
                  </a:solidFill>
                </a:rPr>
                <a:t> a design studio focused on </a:t>
              </a:r>
              <a:r>
                <a:rPr sz="1500" dirty="0" err="1">
                  <a:solidFill>
                    <a:srgbClr val="A7A7A7"/>
                  </a:solidFill>
                </a:rPr>
                <a:t>Powerpoint</a:t>
              </a:r>
              <a:r>
                <a:rPr sz="1500" dirty="0">
                  <a:solidFill>
                    <a:srgbClr val="A7A7A7"/>
                  </a:solidFill>
                </a:rPr>
                <a:t> templates we present the one band ! enjoy!!! </a:t>
              </a:r>
            </a:p>
          </p:txBody>
        </p:sp>
        <p:sp>
          <p:nvSpPr>
            <p:cNvPr id="68" name="Shape 367">
              <a:extLst>
                <a:ext uri="{FF2B5EF4-FFF2-40B4-BE49-F238E27FC236}">
                  <a16:creationId xmlns:a16="http://schemas.microsoft.com/office/drawing/2014/main" id="{2FBB3C9F-1AE4-4DCA-8C27-62B47DFA6A9C}"/>
                </a:ext>
              </a:extLst>
            </p:cNvPr>
            <p:cNvSpPr/>
            <p:nvPr/>
          </p:nvSpPr>
          <p:spPr>
            <a:xfrm>
              <a:off x="0" y="202827"/>
              <a:ext cx="2744768" cy="307777"/>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500">
                  <a:solidFill>
                    <a:srgbClr val="535353"/>
                  </a:solidFill>
                  <a:latin typeface="Lato Bold"/>
                  <a:ea typeface="Lato Bold"/>
                  <a:cs typeface="Lato Bold"/>
                  <a:sym typeface="Lato Bold"/>
                </a:defRPr>
              </a:lvl1pPr>
            </a:lstStyle>
            <a:p>
              <a:pPr lvl="0">
                <a:defRPr sz="1800">
                  <a:solidFill>
                    <a:srgbClr val="000000"/>
                  </a:solidFill>
                </a:defRPr>
              </a:pPr>
              <a:r>
                <a:rPr sz="2000" dirty="0">
                  <a:solidFill>
                    <a:srgbClr val="535353"/>
                  </a:solidFill>
                </a:rPr>
                <a:t>Corporate Presentation</a:t>
              </a:r>
            </a:p>
          </p:txBody>
        </p:sp>
      </p:grpSp>
      <p:grpSp>
        <p:nvGrpSpPr>
          <p:cNvPr id="69" name="Group 371">
            <a:extLst>
              <a:ext uri="{FF2B5EF4-FFF2-40B4-BE49-F238E27FC236}">
                <a16:creationId xmlns:a16="http://schemas.microsoft.com/office/drawing/2014/main" id="{D7792752-AF0F-40D5-8135-0D094C7C12E1}"/>
              </a:ext>
            </a:extLst>
          </p:cNvPr>
          <p:cNvGrpSpPr/>
          <p:nvPr/>
        </p:nvGrpSpPr>
        <p:grpSpPr>
          <a:xfrm>
            <a:off x="5989869" y="955761"/>
            <a:ext cx="953847" cy="953847"/>
            <a:chOff x="0" y="0"/>
            <a:chExt cx="1320905" cy="1320906"/>
          </a:xfrm>
        </p:grpSpPr>
        <p:sp>
          <p:nvSpPr>
            <p:cNvPr id="70" name="Shape 369">
              <a:extLst>
                <a:ext uri="{FF2B5EF4-FFF2-40B4-BE49-F238E27FC236}">
                  <a16:creationId xmlns:a16="http://schemas.microsoft.com/office/drawing/2014/main" id="{A1574C75-2187-4DDD-A6CD-512FA7607DB6}"/>
                </a:ext>
              </a:extLst>
            </p:cNvPr>
            <p:cNvSpPr/>
            <p:nvPr/>
          </p:nvSpPr>
          <p:spPr>
            <a:xfrm>
              <a:off x="0" y="0"/>
              <a:ext cx="1320906" cy="1320907"/>
            </a:xfrm>
            <a:prstGeom prst="roundRect">
              <a:avLst>
                <a:gd name="adj" fmla="val 50000"/>
              </a:avLst>
            </a:prstGeom>
            <a:solidFill>
              <a:schemeClr val="tx1"/>
            </a:solidFill>
            <a:ln w="12700" cap="flat">
              <a:noFill/>
              <a:miter lim="400000"/>
            </a:ln>
            <a:effectLst/>
          </p:spPr>
          <p:txBody>
            <a:bodyPr wrap="square" lIns="50800" tIns="50800" rIns="50800" bIns="50800" numCol="1" anchor="ctr">
              <a:noAutofit/>
            </a:bodyPr>
            <a:lstStyle/>
            <a:p>
              <a:pPr lvl="0" defTabSz="825500">
                <a:defRPr sz="3200">
                  <a:solidFill>
                    <a:srgbClr val="535353"/>
                  </a:solidFill>
                  <a:latin typeface="Helvetica Light"/>
                  <a:ea typeface="Helvetica Light"/>
                  <a:cs typeface="Helvetica Light"/>
                  <a:sym typeface="Helvetica Light"/>
                </a:defRPr>
              </a:pPr>
              <a:endParaRPr/>
            </a:p>
          </p:txBody>
        </p:sp>
        <p:sp>
          <p:nvSpPr>
            <p:cNvPr id="71" name="Shape 370">
              <a:extLst>
                <a:ext uri="{FF2B5EF4-FFF2-40B4-BE49-F238E27FC236}">
                  <a16:creationId xmlns:a16="http://schemas.microsoft.com/office/drawing/2014/main" id="{8EC9C1ED-552F-4D20-87B8-E31F5A1F5FD5}"/>
                </a:ext>
              </a:extLst>
            </p:cNvPr>
            <p:cNvSpPr/>
            <p:nvPr/>
          </p:nvSpPr>
          <p:spPr>
            <a:xfrm>
              <a:off x="236607" y="311691"/>
              <a:ext cx="672135" cy="672125"/>
            </a:xfrm>
            <a:custGeom>
              <a:avLst/>
              <a:gdLst/>
              <a:ahLst/>
              <a:cxnLst>
                <a:cxn ang="0">
                  <a:pos x="wd2" y="hd2"/>
                </a:cxn>
                <a:cxn ang="5400000">
                  <a:pos x="wd2" y="hd2"/>
                </a:cxn>
                <a:cxn ang="10800000">
                  <a:pos x="wd2" y="hd2"/>
                </a:cxn>
                <a:cxn ang="16200000">
                  <a:pos x="wd2" y="hd2"/>
                </a:cxn>
              </a:cxnLst>
              <a:rect l="0" t="0" r="r" b="b"/>
              <a:pathLst>
                <a:path w="21542" h="21574" extrusionOk="0">
                  <a:moveTo>
                    <a:pt x="18289" y="19819"/>
                  </a:moveTo>
                  <a:lnTo>
                    <a:pt x="11804" y="16279"/>
                  </a:lnTo>
                  <a:lnTo>
                    <a:pt x="19920" y="3441"/>
                  </a:lnTo>
                  <a:cubicBezTo>
                    <a:pt x="19920" y="3441"/>
                    <a:pt x="18289" y="19819"/>
                    <a:pt x="18289" y="19819"/>
                  </a:cubicBezTo>
                  <a:close/>
                  <a:moveTo>
                    <a:pt x="8755" y="18574"/>
                  </a:moveTo>
                  <a:lnTo>
                    <a:pt x="8755" y="15090"/>
                  </a:lnTo>
                  <a:lnTo>
                    <a:pt x="16099" y="6965"/>
                  </a:lnTo>
                  <a:cubicBezTo>
                    <a:pt x="16099" y="6965"/>
                    <a:pt x="8755" y="18574"/>
                    <a:pt x="8755" y="18574"/>
                  </a:cubicBezTo>
                  <a:close/>
                  <a:moveTo>
                    <a:pt x="7785" y="14156"/>
                  </a:moveTo>
                  <a:lnTo>
                    <a:pt x="2813" y="14156"/>
                  </a:lnTo>
                  <a:lnTo>
                    <a:pt x="16368" y="4653"/>
                  </a:lnTo>
                  <a:cubicBezTo>
                    <a:pt x="16368" y="4653"/>
                    <a:pt x="7785" y="14156"/>
                    <a:pt x="7785" y="14156"/>
                  </a:cubicBezTo>
                  <a:close/>
                  <a:moveTo>
                    <a:pt x="21541" y="679"/>
                  </a:moveTo>
                  <a:cubicBezTo>
                    <a:pt x="21541" y="652"/>
                    <a:pt x="21541" y="629"/>
                    <a:pt x="21539" y="606"/>
                  </a:cubicBezTo>
                  <a:cubicBezTo>
                    <a:pt x="21535" y="583"/>
                    <a:pt x="21535" y="560"/>
                    <a:pt x="21532" y="537"/>
                  </a:cubicBezTo>
                  <a:cubicBezTo>
                    <a:pt x="21529" y="520"/>
                    <a:pt x="21518" y="511"/>
                    <a:pt x="21518" y="497"/>
                  </a:cubicBezTo>
                  <a:cubicBezTo>
                    <a:pt x="21509" y="471"/>
                    <a:pt x="21503" y="448"/>
                    <a:pt x="21493" y="425"/>
                  </a:cubicBezTo>
                  <a:cubicBezTo>
                    <a:pt x="21486" y="412"/>
                    <a:pt x="21483" y="395"/>
                    <a:pt x="21476" y="382"/>
                  </a:cubicBezTo>
                  <a:cubicBezTo>
                    <a:pt x="21466" y="362"/>
                    <a:pt x="21453" y="343"/>
                    <a:pt x="21440" y="323"/>
                  </a:cubicBezTo>
                  <a:cubicBezTo>
                    <a:pt x="21427" y="303"/>
                    <a:pt x="21414" y="283"/>
                    <a:pt x="21401" y="267"/>
                  </a:cubicBezTo>
                  <a:cubicBezTo>
                    <a:pt x="21381" y="241"/>
                    <a:pt x="21358" y="214"/>
                    <a:pt x="21335" y="191"/>
                  </a:cubicBezTo>
                  <a:cubicBezTo>
                    <a:pt x="21328" y="188"/>
                    <a:pt x="21328" y="178"/>
                    <a:pt x="21322" y="175"/>
                  </a:cubicBezTo>
                  <a:cubicBezTo>
                    <a:pt x="21310" y="165"/>
                    <a:pt x="21299" y="165"/>
                    <a:pt x="21289" y="155"/>
                  </a:cubicBezTo>
                  <a:cubicBezTo>
                    <a:pt x="21275" y="145"/>
                    <a:pt x="21266" y="135"/>
                    <a:pt x="21252" y="129"/>
                  </a:cubicBezTo>
                  <a:cubicBezTo>
                    <a:pt x="21243" y="122"/>
                    <a:pt x="21239" y="112"/>
                    <a:pt x="21229" y="106"/>
                  </a:cubicBezTo>
                  <a:cubicBezTo>
                    <a:pt x="21226" y="106"/>
                    <a:pt x="21223" y="106"/>
                    <a:pt x="21220" y="103"/>
                  </a:cubicBezTo>
                  <a:cubicBezTo>
                    <a:pt x="21216" y="99"/>
                    <a:pt x="21213" y="96"/>
                    <a:pt x="21210" y="93"/>
                  </a:cubicBezTo>
                  <a:cubicBezTo>
                    <a:pt x="21183" y="79"/>
                    <a:pt x="21154" y="73"/>
                    <a:pt x="21127" y="60"/>
                  </a:cubicBezTo>
                  <a:cubicBezTo>
                    <a:pt x="21104" y="50"/>
                    <a:pt x="21085" y="40"/>
                    <a:pt x="21062" y="33"/>
                  </a:cubicBezTo>
                  <a:cubicBezTo>
                    <a:pt x="21042" y="27"/>
                    <a:pt x="21022" y="24"/>
                    <a:pt x="21002" y="20"/>
                  </a:cubicBezTo>
                  <a:cubicBezTo>
                    <a:pt x="20976" y="14"/>
                    <a:pt x="20953" y="14"/>
                    <a:pt x="20930" y="10"/>
                  </a:cubicBezTo>
                  <a:cubicBezTo>
                    <a:pt x="20904" y="7"/>
                    <a:pt x="20874" y="0"/>
                    <a:pt x="20844" y="0"/>
                  </a:cubicBezTo>
                  <a:cubicBezTo>
                    <a:pt x="20835" y="0"/>
                    <a:pt x="20828" y="4"/>
                    <a:pt x="20821" y="7"/>
                  </a:cubicBezTo>
                  <a:cubicBezTo>
                    <a:pt x="20805" y="7"/>
                    <a:pt x="20789" y="10"/>
                    <a:pt x="20772" y="14"/>
                  </a:cubicBezTo>
                  <a:cubicBezTo>
                    <a:pt x="20746" y="20"/>
                    <a:pt x="20726" y="20"/>
                    <a:pt x="20700" y="27"/>
                  </a:cubicBezTo>
                  <a:cubicBezTo>
                    <a:pt x="20673" y="37"/>
                    <a:pt x="20647" y="43"/>
                    <a:pt x="20621" y="56"/>
                  </a:cubicBezTo>
                  <a:cubicBezTo>
                    <a:pt x="20598" y="66"/>
                    <a:pt x="20578" y="76"/>
                    <a:pt x="20558" y="86"/>
                  </a:cubicBezTo>
                  <a:cubicBezTo>
                    <a:pt x="20542" y="96"/>
                    <a:pt x="20522" y="103"/>
                    <a:pt x="20506" y="116"/>
                  </a:cubicBezTo>
                  <a:cubicBezTo>
                    <a:pt x="20499" y="119"/>
                    <a:pt x="20492" y="119"/>
                    <a:pt x="20490" y="122"/>
                  </a:cubicBezTo>
                  <a:lnTo>
                    <a:pt x="287" y="14277"/>
                  </a:lnTo>
                  <a:cubicBezTo>
                    <a:pt x="47" y="14445"/>
                    <a:pt x="-55" y="14752"/>
                    <a:pt x="30" y="15031"/>
                  </a:cubicBezTo>
                  <a:cubicBezTo>
                    <a:pt x="119" y="15311"/>
                    <a:pt x="382" y="15502"/>
                    <a:pt x="675" y="15502"/>
                  </a:cubicBezTo>
                  <a:lnTo>
                    <a:pt x="7410" y="15502"/>
                  </a:lnTo>
                  <a:lnTo>
                    <a:pt x="7410" y="20899"/>
                  </a:lnTo>
                  <a:cubicBezTo>
                    <a:pt x="7410" y="20921"/>
                    <a:pt x="7420" y="20945"/>
                    <a:pt x="7423" y="20968"/>
                  </a:cubicBezTo>
                  <a:cubicBezTo>
                    <a:pt x="7430" y="21014"/>
                    <a:pt x="7436" y="21060"/>
                    <a:pt x="7449" y="21103"/>
                  </a:cubicBezTo>
                  <a:cubicBezTo>
                    <a:pt x="7463" y="21146"/>
                    <a:pt x="7482" y="21182"/>
                    <a:pt x="7499" y="21218"/>
                  </a:cubicBezTo>
                  <a:cubicBezTo>
                    <a:pt x="7522" y="21258"/>
                    <a:pt x="7542" y="21291"/>
                    <a:pt x="7571" y="21324"/>
                  </a:cubicBezTo>
                  <a:cubicBezTo>
                    <a:pt x="7601" y="21360"/>
                    <a:pt x="7634" y="21389"/>
                    <a:pt x="7670" y="21419"/>
                  </a:cubicBezTo>
                  <a:cubicBezTo>
                    <a:pt x="7686" y="21432"/>
                    <a:pt x="7700" y="21455"/>
                    <a:pt x="7719" y="21468"/>
                  </a:cubicBezTo>
                  <a:cubicBezTo>
                    <a:pt x="7739" y="21481"/>
                    <a:pt x="7762" y="21485"/>
                    <a:pt x="7785" y="21498"/>
                  </a:cubicBezTo>
                  <a:cubicBezTo>
                    <a:pt x="7805" y="21508"/>
                    <a:pt x="7828" y="21517"/>
                    <a:pt x="7851" y="21524"/>
                  </a:cubicBezTo>
                  <a:cubicBezTo>
                    <a:pt x="7927" y="21553"/>
                    <a:pt x="8002" y="21574"/>
                    <a:pt x="8081" y="21574"/>
                  </a:cubicBezTo>
                  <a:lnTo>
                    <a:pt x="8085" y="21574"/>
                  </a:lnTo>
                  <a:cubicBezTo>
                    <a:pt x="8164" y="21570"/>
                    <a:pt x="8242" y="21553"/>
                    <a:pt x="8318" y="21524"/>
                  </a:cubicBezTo>
                  <a:cubicBezTo>
                    <a:pt x="8331" y="21517"/>
                    <a:pt x="8347" y="21514"/>
                    <a:pt x="8364" y="21508"/>
                  </a:cubicBezTo>
                  <a:cubicBezTo>
                    <a:pt x="8433" y="21475"/>
                    <a:pt x="8495" y="21435"/>
                    <a:pt x="8551" y="21379"/>
                  </a:cubicBezTo>
                  <a:cubicBezTo>
                    <a:pt x="8558" y="21370"/>
                    <a:pt x="8564" y="21360"/>
                    <a:pt x="8574" y="21353"/>
                  </a:cubicBezTo>
                  <a:cubicBezTo>
                    <a:pt x="8601" y="21320"/>
                    <a:pt x="8630" y="21294"/>
                    <a:pt x="8650" y="21258"/>
                  </a:cubicBezTo>
                  <a:lnTo>
                    <a:pt x="11084" y="17408"/>
                  </a:lnTo>
                  <a:cubicBezTo>
                    <a:pt x="11100" y="17419"/>
                    <a:pt x="11110" y="17435"/>
                    <a:pt x="11127" y="17444"/>
                  </a:cubicBezTo>
                  <a:lnTo>
                    <a:pt x="18536" y="21491"/>
                  </a:lnTo>
                  <a:cubicBezTo>
                    <a:pt x="18733" y="21597"/>
                    <a:pt x="18970" y="21600"/>
                    <a:pt x="19171" y="21495"/>
                  </a:cubicBezTo>
                  <a:cubicBezTo>
                    <a:pt x="19371" y="21389"/>
                    <a:pt x="19506" y="21189"/>
                    <a:pt x="19526" y="20965"/>
                  </a:cubicBezTo>
                  <a:lnTo>
                    <a:pt x="21541" y="741"/>
                  </a:lnTo>
                  <a:cubicBezTo>
                    <a:pt x="21545" y="718"/>
                    <a:pt x="21541" y="699"/>
                    <a:pt x="21541" y="679"/>
                  </a:cubicBezTo>
                  <a:cubicBezTo>
                    <a:pt x="21541" y="679"/>
                    <a:pt x="21541" y="679"/>
                    <a:pt x="21541" y="679"/>
                  </a:cubicBezTo>
                  <a:close/>
                </a:path>
              </a:pathLst>
            </a:custGeom>
            <a:solidFill>
              <a:srgbClr val="FFFFFF"/>
            </a:solidFill>
            <a:ln w="12700" cap="flat">
              <a:noFill/>
              <a:miter lim="400000"/>
            </a:ln>
            <a:effectLst/>
          </p:spPr>
          <p:txBody>
            <a:bodyPr wrap="square" lIns="45719" tIns="45719" rIns="45719" bIns="45719" numCol="1" anchor="t">
              <a:noAutofit/>
            </a:bodyPr>
            <a:lstStyle/>
            <a:p>
              <a:pPr lvl="0" algn="l">
                <a:defRPr sz="1200">
                  <a:solidFill>
                    <a:srgbClr val="000000"/>
                  </a:solidFill>
                </a:defRPr>
              </a:pPr>
              <a:endParaRPr/>
            </a:p>
          </p:txBody>
        </p:sp>
      </p:grpSp>
      <p:grpSp>
        <p:nvGrpSpPr>
          <p:cNvPr id="81" name="Group 398">
            <a:extLst>
              <a:ext uri="{FF2B5EF4-FFF2-40B4-BE49-F238E27FC236}">
                <a16:creationId xmlns:a16="http://schemas.microsoft.com/office/drawing/2014/main" id="{944C3FA3-A3DB-497C-9D08-DF61DE61527A}"/>
              </a:ext>
            </a:extLst>
          </p:cNvPr>
          <p:cNvGrpSpPr/>
          <p:nvPr/>
        </p:nvGrpSpPr>
        <p:grpSpPr>
          <a:xfrm>
            <a:off x="5989869" y="2952076"/>
            <a:ext cx="953847" cy="953847"/>
            <a:chOff x="0" y="0"/>
            <a:chExt cx="1320905" cy="1320906"/>
          </a:xfrm>
        </p:grpSpPr>
        <p:sp>
          <p:nvSpPr>
            <p:cNvPr id="82" name="Shape 396">
              <a:extLst>
                <a:ext uri="{FF2B5EF4-FFF2-40B4-BE49-F238E27FC236}">
                  <a16:creationId xmlns:a16="http://schemas.microsoft.com/office/drawing/2014/main" id="{2CD76D56-6147-44D5-9D17-5D9DF2E84441}"/>
                </a:ext>
              </a:extLst>
            </p:cNvPr>
            <p:cNvSpPr/>
            <p:nvPr/>
          </p:nvSpPr>
          <p:spPr>
            <a:xfrm>
              <a:off x="0" y="0"/>
              <a:ext cx="1320906" cy="1320907"/>
            </a:xfrm>
            <a:prstGeom prst="roundRect">
              <a:avLst>
                <a:gd name="adj" fmla="val 50000"/>
              </a:avLst>
            </a:prstGeom>
            <a:solidFill>
              <a:schemeClr val="accent5"/>
            </a:solidFill>
            <a:ln w="12700" cap="flat">
              <a:noFill/>
              <a:miter lim="400000"/>
            </a:ln>
            <a:effectLst/>
          </p:spPr>
          <p:txBody>
            <a:bodyPr wrap="square" lIns="50800" tIns="50800" rIns="50800" bIns="50800" numCol="1" anchor="ctr">
              <a:noAutofit/>
            </a:bodyPr>
            <a:lstStyle/>
            <a:p>
              <a:pPr lvl="0" defTabSz="825500">
                <a:defRPr sz="3200">
                  <a:solidFill>
                    <a:srgbClr val="535353"/>
                  </a:solidFill>
                  <a:latin typeface="Helvetica Light"/>
                  <a:ea typeface="Helvetica Light"/>
                  <a:cs typeface="Helvetica Light"/>
                  <a:sym typeface="Helvetica Light"/>
                </a:defRPr>
              </a:pPr>
              <a:endParaRPr/>
            </a:p>
          </p:txBody>
        </p:sp>
        <p:sp>
          <p:nvSpPr>
            <p:cNvPr id="83" name="Shape 397">
              <a:extLst>
                <a:ext uri="{FF2B5EF4-FFF2-40B4-BE49-F238E27FC236}">
                  <a16:creationId xmlns:a16="http://schemas.microsoft.com/office/drawing/2014/main" id="{BF2D0C26-2108-4CEE-83BA-A1CBC2B27FD1}"/>
                </a:ext>
              </a:extLst>
            </p:cNvPr>
            <p:cNvSpPr/>
            <p:nvPr/>
          </p:nvSpPr>
          <p:spPr>
            <a:xfrm>
              <a:off x="360564" y="339440"/>
              <a:ext cx="599779" cy="642026"/>
            </a:xfrm>
            <a:custGeom>
              <a:avLst/>
              <a:gdLst/>
              <a:ahLst/>
              <a:cxnLst>
                <a:cxn ang="0">
                  <a:pos x="wd2" y="hd2"/>
                </a:cxn>
                <a:cxn ang="5400000">
                  <a:pos x="wd2" y="hd2"/>
                </a:cxn>
                <a:cxn ang="10800000">
                  <a:pos x="wd2" y="hd2"/>
                </a:cxn>
                <a:cxn ang="16200000">
                  <a:pos x="wd2" y="hd2"/>
                </a:cxn>
              </a:cxnLst>
              <a:rect l="0" t="0" r="r" b="b"/>
              <a:pathLst>
                <a:path w="21600" h="21600" extrusionOk="0">
                  <a:moveTo>
                    <a:pt x="8816" y="3479"/>
                  </a:moveTo>
                  <a:cubicBezTo>
                    <a:pt x="8816" y="2474"/>
                    <a:pt x="9715" y="1657"/>
                    <a:pt x="10825" y="1657"/>
                  </a:cubicBezTo>
                  <a:cubicBezTo>
                    <a:pt x="11935" y="1657"/>
                    <a:pt x="12834" y="2474"/>
                    <a:pt x="12834" y="3479"/>
                  </a:cubicBezTo>
                  <a:cubicBezTo>
                    <a:pt x="12834" y="4485"/>
                    <a:pt x="11935" y="5303"/>
                    <a:pt x="10825" y="5303"/>
                  </a:cubicBezTo>
                  <a:cubicBezTo>
                    <a:pt x="9715" y="5303"/>
                    <a:pt x="8816" y="4485"/>
                    <a:pt x="8816" y="3479"/>
                  </a:cubicBezTo>
                  <a:cubicBezTo>
                    <a:pt x="8816" y="3479"/>
                    <a:pt x="8816" y="3479"/>
                    <a:pt x="8816" y="3479"/>
                  </a:cubicBezTo>
                  <a:close/>
                  <a:moveTo>
                    <a:pt x="14771" y="13304"/>
                  </a:moveTo>
                  <a:lnTo>
                    <a:pt x="16527" y="14898"/>
                  </a:lnTo>
                  <a:cubicBezTo>
                    <a:pt x="15202" y="15864"/>
                    <a:pt x="14034" y="17063"/>
                    <a:pt x="12063" y="17063"/>
                  </a:cubicBezTo>
                  <a:cubicBezTo>
                    <a:pt x="12101" y="17063"/>
                    <a:pt x="12089" y="12405"/>
                    <a:pt x="12077" y="9262"/>
                  </a:cubicBezTo>
                  <a:lnTo>
                    <a:pt x="13637" y="9262"/>
                  </a:lnTo>
                  <a:lnTo>
                    <a:pt x="13637" y="8404"/>
                  </a:lnTo>
                  <a:lnTo>
                    <a:pt x="12074" y="8404"/>
                  </a:lnTo>
                  <a:cubicBezTo>
                    <a:pt x="12069" y="7754"/>
                    <a:pt x="12069" y="7213"/>
                    <a:pt x="12067" y="6866"/>
                  </a:cubicBezTo>
                  <a:cubicBezTo>
                    <a:pt x="13605" y="6395"/>
                    <a:pt x="14723" y="5089"/>
                    <a:pt x="14723" y="3534"/>
                  </a:cubicBezTo>
                  <a:cubicBezTo>
                    <a:pt x="14723" y="1582"/>
                    <a:pt x="12977" y="0"/>
                    <a:pt x="10825" y="0"/>
                  </a:cubicBezTo>
                  <a:cubicBezTo>
                    <a:pt x="8673" y="0"/>
                    <a:pt x="6929" y="1582"/>
                    <a:pt x="6929" y="3534"/>
                  </a:cubicBezTo>
                  <a:cubicBezTo>
                    <a:pt x="6929" y="5065"/>
                    <a:pt x="8012" y="6359"/>
                    <a:pt x="9517" y="6846"/>
                  </a:cubicBezTo>
                  <a:lnTo>
                    <a:pt x="9517" y="8404"/>
                  </a:lnTo>
                  <a:lnTo>
                    <a:pt x="7964" y="8404"/>
                  </a:lnTo>
                  <a:lnTo>
                    <a:pt x="7964" y="9262"/>
                  </a:lnTo>
                  <a:lnTo>
                    <a:pt x="9517" y="9262"/>
                  </a:lnTo>
                  <a:lnTo>
                    <a:pt x="9521" y="17024"/>
                  </a:lnTo>
                  <a:cubicBezTo>
                    <a:pt x="7463" y="17024"/>
                    <a:pt x="6260" y="15922"/>
                    <a:pt x="4940" y="15008"/>
                  </a:cubicBezTo>
                  <a:lnTo>
                    <a:pt x="6821" y="13304"/>
                  </a:lnTo>
                  <a:lnTo>
                    <a:pt x="0" y="12364"/>
                  </a:lnTo>
                  <a:lnTo>
                    <a:pt x="1034" y="18548"/>
                  </a:lnTo>
                  <a:lnTo>
                    <a:pt x="2847" y="16904"/>
                  </a:lnTo>
                  <a:cubicBezTo>
                    <a:pt x="4327" y="18019"/>
                    <a:pt x="6266" y="19548"/>
                    <a:pt x="10055" y="19718"/>
                  </a:cubicBezTo>
                  <a:lnTo>
                    <a:pt x="10399" y="21600"/>
                  </a:lnTo>
                  <a:lnTo>
                    <a:pt x="11201" y="21600"/>
                  </a:lnTo>
                  <a:lnTo>
                    <a:pt x="11548" y="19714"/>
                  </a:lnTo>
                  <a:cubicBezTo>
                    <a:pt x="15264" y="19524"/>
                    <a:pt x="17158" y="17967"/>
                    <a:pt x="18632" y="16803"/>
                  </a:cubicBezTo>
                  <a:lnTo>
                    <a:pt x="20618" y="18602"/>
                  </a:lnTo>
                  <a:lnTo>
                    <a:pt x="21600" y="12364"/>
                  </a:lnTo>
                  <a:cubicBezTo>
                    <a:pt x="21600" y="12364"/>
                    <a:pt x="14771" y="13304"/>
                    <a:pt x="14771" y="13304"/>
                  </a:cubicBezTo>
                  <a:close/>
                </a:path>
              </a:pathLst>
            </a:custGeom>
            <a:solidFill>
              <a:srgbClr val="FFFFFF"/>
            </a:solidFill>
            <a:ln w="12700" cap="flat">
              <a:noFill/>
              <a:miter lim="400000"/>
            </a:ln>
            <a:effectLst/>
          </p:spPr>
          <p:txBody>
            <a:bodyPr wrap="square" lIns="91439" tIns="91439" rIns="91439" bIns="91439" numCol="1" anchor="ctr">
              <a:noAutofit/>
            </a:bodyPr>
            <a:lstStyle/>
            <a:p>
              <a:pPr lvl="0" algn="l">
                <a:defRPr sz="60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grpSp>
        <p:nvGrpSpPr>
          <p:cNvPr id="84" name="Group 368">
            <a:extLst>
              <a:ext uri="{FF2B5EF4-FFF2-40B4-BE49-F238E27FC236}">
                <a16:creationId xmlns:a16="http://schemas.microsoft.com/office/drawing/2014/main" id="{896A2335-7BE3-47DE-B7C3-D05B2F4BD689}"/>
              </a:ext>
            </a:extLst>
          </p:cNvPr>
          <p:cNvGrpSpPr/>
          <p:nvPr/>
        </p:nvGrpSpPr>
        <p:grpSpPr>
          <a:xfrm>
            <a:off x="7218600" y="2955072"/>
            <a:ext cx="4108641" cy="947855"/>
            <a:chOff x="0" y="202827"/>
            <a:chExt cx="4108639" cy="947854"/>
          </a:xfrm>
        </p:grpSpPr>
        <p:sp>
          <p:nvSpPr>
            <p:cNvPr id="85" name="Shape 366">
              <a:extLst>
                <a:ext uri="{FF2B5EF4-FFF2-40B4-BE49-F238E27FC236}">
                  <a16:creationId xmlns:a16="http://schemas.microsoft.com/office/drawing/2014/main" id="{7461415C-3367-4985-ACFC-1499D72AFD42}"/>
                </a:ext>
              </a:extLst>
            </p:cNvPr>
            <p:cNvSpPr/>
            <p:nvPr/>
          </p:nvSpPr>
          <p:spPr>
            <a:xfrm>
              <a:off x="1" y="516599"/>
              <a:ext cx="4108638" cy="634082"/>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defTabSz="584200">
                <a:defRPr sz="2400">
                  <a:solidFill>
                    <a:srgbClr val="A7A7A7"/>
                  </a:solidFill>
                  <a:latin typeface="Lato Regular"/>
                  <a:ea typeface="Lato Regular"/>
                  <a:cs typeface="Lato Regular"/>
                  <a:sym typeface="Lato Regular"/>
                </a:defRPr>
              </a:lvl1pPr>
            </a:lstStyle>
            <a:p>
              <a:pPr lvl="0">
                <a:lnSpc>
                  <a:spcPts val="2000"/>
                </a:lnSpc>
                <a:defRPr sz="1800">
                  <a:solidFill>
                    <a:srgbClr val="000000"/>
                  </a:solidFill>
                </a:defRPr>
              </a:pPr>
              <a:r>
                <a:rPr sz="1500" dirty="0" err="1">
                  <a:solidFill>
                    <a:srgbClr val="A7A7A7"/>
                  </a:solidFill>
                </a:rPr>
                <a:t>we`are</a:t>
              </a:r>
              <a:r>
                <a:rPr sz="1500" dirty="0">
                  <a:solidFill>
                    <a:srgbClr val="A7A7A7"/>
                  </a:solidFill>
                </a:rPr>
                <a:t> a design studio focused on </a:t>
              </a:r>
              <a:r>
                <a:rPr sz="1500" dirty="0" err="1">
                  <a:solidFill>
                    <a:srgbClr val="A7A7A7"/>
                  </a:solidFill>
                </a:rPr>
                <a:t>Powerpoint</a:t>
              </a:r>
              <a:r>
                <a:rPr sz="1500" dirty="0">
                  <a:solidFill>
                    <a:srgbClr val="A7A7A7"/>
                  </a:solidFill>
                </a:rPr>
                <a:t> templates we present the one band ! enjoy!!! </a:t>
              </a:r>
            </a:p>
          </p:txBody>
        </p:sp>
        <p:sp>
          <p:nvSpPr>
            <p:cNvPr id="86" name="Shape 367">
              <a:extLst>
                <a:ext uri="{FF2B5EF4-FFF2-40B4-BE49-F238E27FC236}">
                  <a16:creationId xmlns:a16="http://schemas.microsoft.com/office/drawing/2014/main" id="{7ACC67C7-1414-4040-B7AC-A9AECD2AF228}"/>
                </a:ext>
              </a:extLst>
            </p:cNvPr>
            <p:cNvSpPr/>
            <p:nvPr/>
          </p:nvSpPr>
          <p:spPr>
            <a:xfrm>
              <a:off x="0" y="202827"/>
              <a:ext cx="2744768" cy="307777"/>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500">
                  <a:solidFill>
                    <a:srgbClr val="535353"/>
                  </a:solidFill>
                  <a:latin typeface="Lato Bold"/>
                  <a:ea typeface="Lato Bold"/>
                  <a:cs typeface="Lato Bold"/>
                  <a:sym typeface="Lato Bold"/>
                </a:defRPr>
              </a:lvl1pPr>
            </a:lstStyle>
            <a:p>
              <a:pPr lvl="0">
                <a:defRPr sz="1800">
                  <a:solidFill>
                    <a:srgbClr val="000000"/>
                  </a:solidFill>
                </a:defRPr>
              </a:pPr>
              <a:r>
                <a:rPr sz="2000" dirty="0">
                  <a:solidFill>
                    <a:srgbClr val="535353"/>
                  </a:solidFill>
                </a:rPr>
                <a:t>Corporate Presentation</a:t>
              </a:r>
            </a:p>
          </p:txBody>
        </p:sp>
      </p:grpSp>
      <p:grpSp>
        <p:nvGrpSpPr>
          <p:cNvPr id="78" name="Group 395">
            <a:extLst>
              <a:ext uri="{FF2B5EF4-FFF2-40B4-BE49-F238E27FC236}">
                <a16:creationId xmlns:a16="http://schemas.microsoft.com/office/drawing/2014/main" id="{15D8B0C3-D09D-497F-BDD9-5AD37E38541B}"/>
              </a:ext>
            </a:extLst>
          </p:cNvPr>
          <p:cNvGrpSpPr/>
          <p:nvPr/>
        </p:nvGrpSpPr>
        <p:grpSpPr>
          <a:xfrm>
            <a:off x="5989869" y="4948391"/>
            <a:ext cx="953847" cy="953848"/>
            <a:chOff x="0" y="0"/>
            <a:chExt cx="1320905" cy="1320906"/>
          </a:xfrm>
        </p:grpSpPr>
        <p:sp>
          <p:nvSpPr>
            <p:cNvPr id="79" name="Shape 393">
              <a:extLst>
                <a:ext uri="{FF2B5EF4-FFF2-40B4-BE49-F238E27FC236}">
                  <a16:creationId xmlns:a16="http://schemas.microsoft.com/office/drawing/2014/main" id="{0F54E143-660B-4E93-B65C-BD10CAA0BC90}"/>
                </a:ext>
              </a:extLst>
            </p:cNvPr>
            <p:cNvSpPr/>
            <p:nvPr/>
          </p:nvSpPr>
          <p:spPr>
            <a:xfrm>
              <a:off x="0" y="0"/>
              <a:ext cx="1320906" cy="1320907"/>
            </a:xfrm>
            <a:prstGeom prst="roundRect">
              <a:avLst>
                <a:gd name="adj" fmla="val 50000"/>
              </a:avLst>
            </a:prstGeom>
            <a:solidFill>
              <a:schemeClr val="tx1"/>
            </a:solidFill>
            <a:ln w="12700" cap="flat">
              <a:noFill/>
              <a:miter lim="400000"/>
            </a:ln>
            <a:effectLst/>
          </p:spPr>
          <p:txBody>
            <a:bodyPr wrap="square" lIns="50800" tIns="50800" rIns="50800" bIns="50800" numCol="1" anchor="ctr">
              <a:noAutofit/>
            </a:bodyPr>
            <a:lstStyle/>
            <a:p>
              <a:pPr lvl="0" defTabSz="825500">
                <a:defRPr sz="3200">
                  <a:solidFill>
                    <a:srgbClr val="535353"/>
                  </a:solidFill>
                  <a:latin typeface="Helvetica Light"/>
                  <a:ea typeface="Helvetica Light"/>
                  <a:cs typeface="Helvetica Light"/>
                  <a:sym typeface="Helvetica Light"/>
                </a:defRPr>
              </a:pPr>
              <a:endParaRPr/>
            </a:p>
          </p:txBody>
        </p:sp>
        <p:sp>
          <p:nvSpPr>
            <p:cNvPr id="80" name="Shape 394">
              <a:extLst>
                <a:ext uri="{FF2B5EF4-FFF2-40B4-BE49-F238E27FC236}">
                  <a16:creationId xmlns:a16="http://schemas.microsoft.com/office/drawing/2014/main" id="{4B1B233D-4416-48E0-9E92-FFDFBF0D8A2E}"/>
                </a:ext>
              </a:extLst>
            </p:cNvPr>
            <p:cNvSpPr/>
            <p:nvPr/>
          </p:nvSpPr>
          <p:spPr>
            <a:xfrm>
              <a:off x="315709" y="315794"/>
              <a:ext cx="689490" cy="689319"/>
            </a:xfrm>
            <a:custGeom>
              <a:avLst/>
              <a:gdLst/>
              <a:ahLst/>
              <a:cxnLst>
                <a:cxn ang="0">
                  <a:pos x="wd2" y="hd2"/>
                </a:cxn>
                <a:cxn ang="5400000">
                  <a:pos x="wd2" y="hd2"/>
                </a:cxn>
                <a:cxn ang="10800000">
                  <a:pos x="wd2" y="hd2"/>
                </a:cxn>
                <a:cxn ang="16200000">
                  <a:pos x="wd2" y="hd2"/>
                </a:cxn>
              </a:cxnLst>
              <a:rect l="0" t="0" r="r" b="b"/>
              <a:pathLst>
                <a:path w="21508" h="21510" extrusionOk="0">
                  <a:moveTo>
                    <a:pt x="12768" y="0"/>
                  </a:moveTo>
                  <a:cubicBezTo>
                    <a:pt x="7944" y="0"/>
                    <a:pt x="4027" y="3918"/>
                    <a:pt x="4027" y="8743"/>
                  </a:cubicBezTo>
                  <a:cubicBezTo>
                    <a:pt x="4027" y="10825"/>
                    <a:pt x="4750" y="12720"/>
                    <a:pt x="5959" y="14217"/>
                  </a:cubicBezTo>
                  <a:lnTo>
                    <a:pt x="276" y="19914"/>
                  </a:lnTo>
                  <a:cubicBezTo>
                    <a:pt x="-92" y="20275"/>
                    <a:pt x="-92" y="20872"/>
                    <a:pt x="276" y="21239"/>
                  </a:cubicBezTo>
                  <a:cubicBezTo>
                    <a:pt x="637" y="21600"/>
                    <a:pt x="1220" y="21600"/>
                    <a:pt x="1588" y="21239"/>
                  </a:cubicBezTo>
                  <a:lnTo>
                    <a:pt x="7283" y="15542"/>
                  </a:lnTo>
                  <a:cubicBezTo>
                    <a:pt x="8786" y="16756"/>
                    <a:pt x="10692" y="17474"/>
                    <a:pt x="12768" y="17474"/>
                  </a:cubicBezTo>
                  <a:cubicBezTo>
                    <a:pt x="17598" y="17474"/>
                    <a:pt x="21508" y="13569"/>
                    <a:pt x="21508" y="8743"/>
                  </a:cubicBezTo>
                  <a:cubicBezTo>
                    <a:pt x="21508" y="3918"/>
                    <a:pt x="17598" y="0"/>
                    <a:pt x="12768" y="0"/>
                  </a:cubicBezTo>
                  <a:close/>
                  <a:moveTo>
                    <a:pt x="12768" y="1350"/>
                  </a:moveTo>
                  <a:cubicBezTo>
                    <a:pt x="16851" y="1350"/>
                    <a:pt x="20159" y="4665"/>
                    <a:pt x="20159" y="8743"/>
                  </a:cubicBezTo>
                  <a:cubicBezTo>
                    <a:pt x="20159" y="12820"/>
                    <a:pt x="16851" y="16137"/>
                    <a:pt x="12768" y="16137"/>
                  </a:cubicBezTo>
                  <a:cubicBezTo>
                    <a:pt x="8691" y="16137"/>
                    <a:pt x="5377" y="12820"/>
                    <a:pt x="5377" y="8743"/>
                  </a:cubicBezTo>
                  <a:cubicBezTo>
                    <a:pt x="5377" y="4665"/>
                    <a:pt x="8691" y="1350"/>
                    <a:pt x="12768" y="1350"/>
                  </a:cubicBezTo>
                  <a:close/>
                  <a:moveTo>
                    <a:pt x="12619" y="4756"/>
                  </a:moveTo>
                  <a:cubicBezTo>
                    <a:pt x="12252" y="4756"/>
                    <a:pt x="11951" y="5052"/>
                    <a:pt x="11951" y="5424"/>
                  </a:cubicBezTo>
                  <a:lnTo>
                    <a:pt x="11951" y="8793"/>
                  </a:lnTo>
                  <a:lnTo>
                    <a:pt x="8583" y="8793"/>
                  </a:lnTo>
                  <a:cubicBezTo>
                    <a:pt x="8215" y="8793"/>
                    <a:pt x="7915" y="9093"/>
                    <a:pt x="7915" y="9462"/>
                  </a:cubicBezTo>
                  <a:cubicBezTo>
                    <a:pt x="7915" y="9835"/>
                    <a:pt x="8215" y="10143"/>
                    <a:pt x="8583" y="10143"/>
                  </a:cubicBezTo>
                  <a:lnTo>
                    <a:pt x="11951" y="10143"/>
                  </a:lnTo>
                  <a:lnTo>
                    <a:pt x="11951" y="13499"/>
                  </a:lnTo>
                  <a:cubicBezTo>
                    <a:pt x="11951" y="13867"/>
                    <a:pt x="12252" y="14168"/>
                    <a:pt x="12619" y="14168"/>
                  </a:cubicBezTo>
                  <a:cubicBezTo>
                    <a:pt x="12993" y="14168"/>
                    <a:pt x="13300" y="13867"/>
                    <a:pt x="13300" y="13499"/>
                  </a:cubicBezTo>
                  <a:lnTo>
                    <a:pt x="13300" y="10143"/>
                  </a:lnTo>
                  <a:lnTo>
                    <a:pt x="16655" y="10143"/>
                  </a:lnTo>
                  <a:cubicBezTo>
                    <a:pt x="17023" y="10143"/>
                    <a:pt x="17323" y="9835"/>
                    <a:pt x="17323" y="9462"/>
                  </a:cubicBezTo>
                  <a:cubicBezTo>
                    <a:pt x="17323" y="9093"/>
                    <a:pt x="17023" y="8793"/>
                    <a:pt x="16655" y="8793"/>
                  </a:cubicBezTo>
                  <a:lnTo>
                    <a:pt x="13300" y="8793"/>
                  </a:lnTo>
                  <a:lnTo>
                    <a:pt x="13300" y="5424"/>
                  </a:lnTo>
                  <a:cubicBezTo>
                    <a:pt x="13300" y="5052"/>
                    <a:pt x="12993" y="4756"/>
                    <a:pt x="12619" y="4756"/>
                  </a:cubicBezTo>
                  <a:close/>
                </a:path>
              </a:pathLst>
            </a:custGeom>
            <a:solidFill>
              <a:srgbClr val="FFFFFF"/>
            </a:solidFill>
            <a:ln w="12700" cap="flat">
              <a:noFill/>
              <a:miter lim="400000"/>
            </a:ln>
            <a:effectLst/>
          </p:spPr>
          <p:txBody>
            <a:bodyPr wrap="square" lIns="91439" tIns="91439" rIns="91439" bIns="91439" numCol="1" anchor="ctr">
              <a:noAutofit/>
            </a:bodyPr>
            <a:lstStyle/>
            <a:p>
              <a:pPr lvl="0" algn="l">
                <a:defRPr sz="60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grpSp>
        <p:nvGrpSpPr>
          <p:cNvPr id="87" name="Group 368">
            <a:extLst>
              <a:ext uri="{FF2B5EF4-FFF2-40B4-BE49-F238E27FC236}">
                <a16:creationId xmlns:a16="http://schemas.microsoft.com/office/drawing/2014/main" id="{68E7C254-23D4-4BD6-AEDC-6E79C9AC5D21}"/>
              </a:ext>
            </a:extLst>
          </p:cNvPr>
          <p:cNvGrpSpPr/>
          <p:nvPr/>
        </p:nvGrpSpPr>
        <p:grpSpPr>
          <a:xfrm>
            <a:off x="7218600" y="4951388"/>
            <a:ext cx="4108641" cy="947855"/>
            <a:chOff x="0" y="202827"/>
            <a:chExt cx="4108639" cy="947854"/>
          </a:xfrm>
        </p:grpSpPr>
        <p:sp>
          <p:nvSpPr>
            <p:cNvPr id="88" name="Shape 366">
              <a:extLst>
                <a:ext uri="{FF2B5EF4-FFF2-40B4-BE49-F238E27FC236}">
                  <a16:creationId xmlns:a16="http://schemas.microsoft.com/office/drawing/2014/main" id="{BE3A0BD8-CB41-4A90-86BA-AE9464B59A23}"/>
                </a:ext>
              </a:extLst>
            </p:cNvPr>
            <p:cNvSpPr/>
            <p:nvPr/>
          </p:nvSpPr>
          <p:spPr>
            <a:xfrm>
              <a:off x="1" y="516599"/>
              <a:ext cx="4108638" cy="634082"/>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defTabSz="584200">
                <a:defRPr sz="2400">
                  <a:solidFill>
                    <a:srgbClr val="A7A7A7"/>
                  </a:solidFill>
                  <a:latin typeface="Lato Regular"/>
                  <a:ea typeface="Lato Regular"/>
                  <a:cs typeface="Lato Regular"/>
                  <a:sym typeface="Lato Regular"/>
                </a:defRPr>
              </a:lvl1pPr>
            </a:lstStyle>
            <a:p>
              <a:pPr lvl="0">
                <a:lnSpc>
                  <a:spcPts val="2000"/>
                </a:lnSpc>
                <a:defRPr sz="1800">
                  <a:solidFill>
                    <a:srgbClr val="000000"/>
                  </a:solidFill>
                </a:defRPr>
              </a:pPr>
              <a:r>
                <a:rPr sz="1500" dirty="0" err="1">
                  <a:solidFill>
                    <a:srgbClr val="A7A7A7"/>
                  </a:solidFill>
                </a:rPr>
                <a:t>we`are</a:t>
              </a:r>
              <a:r>
                <a:rPr sz="1500" dirty="0">
                  <a:solidFill>
                    <a:srgbClr val="A7A7A7"/>
                  </a:solidFill>
                </a:rPr>
                <a:t> a design studio focused on </a:t>
              </a:r>
              <a:r>
                <a:rPr sz="1500" dirty="0" err="1">
                  <a:solidFill>
                    <a:srgbClr val="A7A7A7"/>
                  </a:solidFill>
                </a:rPr>
                <a:t>Powerpoint</a:t>
              </a:r>
              <a:r>
                <a:rPr sz="1500" dirty="0">
                  <a:solidFill>
                    <a:srgbClr val="A7A7A7"/>
                  </a:solidFill>
                </a:rPr>
                <a:t> templates we present the one band ! enjoy!!! </a:t>
              </a:r>
            </a:p>
          </p:txBody>
        </p:sp>
        <p:sp>
          <p:nvSpPr>
            <p:cNvPr id="89" name="Shape 367">
              <a:extLst>
                <a:ext uri="{FF2B5EF4-FFF2-40B4-BE49-F238E27FC236}">
                  <a16:creationId xmlns:a16="http://schemas.microsoft.com/office/drawing/2014/main" id="{23AA2B25-B494-4540-8EAA-7363F31671B1}"/>
                </a:ext>
              </a:extLst>
            </p:cNvPr>
            <p:cNvSpPr/>
            <p:nvPr/>
          </p:nvSpPr>
          <p:spPr>
            <a:xfrm>
              <a:off x="0" y="202827"/>
              <a:ext cx="2744768" cy="307777"/>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500">
                  <a:solidFill>
                    <a:srgbClr val="535353"/>
                  </a:solidFill>
                  <a:latin typeface="Lato Bold"/>
                  <a:ea typeface="Lato Bold"/>
                  <a:cs typeface="Lato Bold"/>
                  <a:sym typeface="Lato Bold"/>
                </a:defRPr>
              </a:lvl1pPr>
            </a:lstStyle>
            <a:p>
              <a:pPr lvl="0">
                <a:defRPr sz="1800">
                  <a:solidFill>
                    <a:srgbClr val="000000"/>
                  </a:solidFill>
                </a:defRPr>
              </a:pPr>
              <a:r>
                <a:rPr sz="2000" dirty="0">
                  <a:solidFill>
                    <a:srgbClr val="535353"/>
                  </a:solidFill>
                </a:rPr>
                <a:t>Corporate Presentation</a:t>
              </a:r>
            </a:p>
          </p:txBody>
        </p:sp>
      </p:grpSp>
    </p:spTree>
    <p:extLst>
      <p:ext uri="{BB962C8B-B14F-4D97-AF65-F5344CB8AC3E}">
        <p14:creationId xmlns:p14="http://schemas.microsoft.com/office/powerpoint/2010/main" val="124211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1172F8-B06B-45FD-ABE3-21CA4F1F71FC}"/>
              </a:ext>
            </a:extLst>
          </p:cNvPr>
          <p:cNvSpPr/>
          <p:nvPr/>
        </p:nvSpPr>
        <p:spPr>
          <a:xfrm>
            <a:off x="4922442" y="436847"/>
            <a:ext cx="2347117"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Services</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grpSp>
        <p:nvGrpSpPr>
          <p:cNvPr id="14" name="Group 13">
            <a:extLst>
              <a:ext uri="{FF2B5EF4-FFF2-40B4-BE49-F238E27FC236}">
                <a16:creationId xmlns:a16="http://schemas.microsoft.com/office/drawing/2014/main" id="{FEDD8D6B-B47E-4FB0-BDCF-A8430BD68C51}"/>
              </a:ext>
            </a:extLst>
          </p:cNvPr>
          <p:cNvGrpSpPr/>
          <p:nvPr/>
        </p:nvGrpSpPr>
        <p:grpSpPr>
          <a:xfrm>
            <a:off x="886765" y="4014336"/>
            <a:ext cx="2744769" cy="1808609"/>
            <a:chOff x="859915" y="4162734"/>
            <a:chExt cx="2744769" cy="1808609"/>
          </a:xfrm>
        </p:grpSpPr>
        <p:sp>
          <p:nvSpPr>
            <p:cNvPr id="24" name="Shape 366">
              <a:extLst>
                <a:ext uri="{FF2B5EF4-FFF2-40B4-BE49-F238E27FC236}">
                  <a16:creationId xmlns:a16="http://schemas.microsoft.com/office/drawing/2014/main" id="{B6105033-A173-47C7-AB9A-81E2F73117CE}"/>
                </a:ext>
              </a:extLst>
            </p:cNvPr>
            <p:cNvSpPr/>
            <p:nvPr/>
          </p:nvSpPr>
          <p:spPr>
            <a:xfrm>
              <a:off x="992878" y="4824299"/>
              <a:ext cx="2478842" cy="1147044"/>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defTabSz="584200">
                <a:defRPr sz="2400">
                  <a:solidFill>
                    <a:srgbClr val="A7A7A7"/>
                  </a:solidFill>
                  <a:latin typeface="Lato Regular"/>
                  <a:ea typeface="Lato Regular"/>
                  <a:cs typeface="Lato Regular"/>
                  <a:sym typeface="Lato Regular"/>
                </a:defRPr>
              </a:lvl1pPr>
            </a:lstStyle>
            <a:p>
              <a:pPr lvl="0" algn="ctr">
                <a:lnSpc>
                  <a:spcPts val="2000"/>
                </a:lnSpc>
                <a:defRPr sz="1800">
                  <a:solidFill>
                    <a:srgbClr val="000000"/>
                  </a:solidFill>
                </a:defRPr>
              </a:pPr>
              <a:r>
                <a:rPr sz="1500" dirty="0" err="1">
                  <a:solidFill>
                    <a:srgbClr val="A7A7A7"/>
                  </a:solidFill>
                </a:rPr>
                <a:t>we`are</a:t>
              </a:r>
              <a:r>
                <a:rPr sz="1500" dirty="0">
                  <a:solidFill>
                    <a:srgbClr val="A7A7A7"/>
                  </a:solidFill>
                </a:rPr>
                <a:t> a design studio focused on </a:t>
              </a:r>
              <a:r>
                <a:rPr sz="1500" dirty="0" err="1">
                  <a:solidFill>
                    <a:srgbClr val="A7A7A7"/>
                  </a:solidFill>
                </a:rPr>
                <a:t>Powerpoint</a:t>
              </a:r>
              <a:r>
                <a:rPr sz="1500" dirty="0">
                  <a:solidFill>
                    <a:srgbClr val="A7A7A7"/>
                  </a:solidFill>
                </a:rPr>
                <a:t> templates we present the one band ! enjoy!!! </a:t>
              </a:r>
            </a:p>
          </p:txBody>
        </p:sp>
        <p:sp>
          <p:nvSpPr>
            <p:cNvPr id="25" name="Shape 367">
              <a:extLst>
                <a:ext uri="{FF2B5EF4-FFF2-40B4-BE49-F238E27FC236}">
                  <a16:creationId xmlns:a16="http://schemas.microsoft.com/office/drawing/2014/main" id="{E88C8064-91DB-4BA0-B44A-CA8FEA657E2A}"/>
                </a:ext>
              </a:extLst>
            </p:cNvPr>
            <p:cNvSpPr/>
            <p:nvPr/>
          </p:nvSpPr>
          <p:spPr>
            <a:xfrm>
              <a:off x="859915" y="4162734"/>
              <a:ext cx="2744769" cy="51296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500">
                  <a:solidFill>
                    <a:srgbClr val="535353"/>
                  </a:solidFill>
                  <a:latin typeface="Lato Bold"/>
                  <a:ea typeface="Lato Bold"/>
                  <a:cs typeface="Lato Bold"/>
                  <a:sym typeface="Lato Bold"/>
                </a:defRPr>
              </a:lvl1pPr>
            </a:lstStyle>
            <a:p>
              <a:pPr lvl="0" algn="ctr">
                <a:lnSpc>
                  <a:spcPts val="2000"/>
                </a:lnSpc>
                <a:defRPr sz="1800">
                  <a:solidFill>
                    <a:srgbClr val="000000"/>
                  </a:solidFill>
                </a:defRPr>
              </a:pPr>
              <a:r>
                <a:rPr sz="2000" dirty="0">
                  <a:solidFill>
                    <a:srgbClr val="535353"/>
                  </a:solidFill>
                </a:rPr>
                <a:t>Corporate </a:t>
              </a:r>
              <a:endParaRPr lang="en-US" sz="2000" dirty="0">
                <a:solidFill>
                  <a:srgbClr val="535353"/>
                </a:solidFill>
              </a:endParaRPr>
            </a:p>
            <a:p>
              <a:pPr lvl="0" algn="ctr">
                <a:lnSpc>
                  <a:spcPts val="2000"/>
                </a:lnSpc>
                <a:defRPr sz="1800">
                  <a:solidFill>
                    <a:srgbClr val="000000"/>
                  </a:solidFill>
                </a:defRPr>
              </a:pPr>
              <a:r>
                <a:rPr sz="2000" b="1" dirty="0">
                  <a:solidFill>
                    <a:srgbClr val="535353"/>
                  </a:solidFill>
                </a:rPr>
                <a:t>Presentation</a:t>
              </a:r>
            </a:p>
          </p:txBody>
        </p:sp>
      </p:grpSp>
      <p:grpSp>
        <p:nvGrpSpPr>
          <p:cNvPr id="33" name="Group 32">
            <a:extLst>
              <a:ext uri="{FF2B5EF4-FFF2-40B4-BE49-F238E27FC236}">
                <a16:creationId xmlns:a16="http://schemas.microsoft.com/office/drawing/2014/main" id="{AA7157BB-0B41-4613-B491-F938EC6A58EB}"/>
              </a:ext>
            </a:extLst>
          </p:cNvPr>
          <p:cNvGrpSpPr/>
          <p:nvPr/>
        </p:nvGrpSpPr>
        <p:grpSpPr>
          <a:xfrm>
            <a:off x="4723615" y="4014336"/>
            <a:ext cx="2744769" cy="1808609"/>
            <a:chOff x="859915" y="4162734"/>
            <a:chExt cx="2744769" cy="1808609"/>
          </a:xfrm>
        </p:grpSpPr>
        <p:sp>
          <p:nvSpPr>
            <p:cNvPr id="34" name="Shape 366">
              <a:extLst>
                <a:ext uri="{FF2B5EF4-FFF2-40B4-BE49-F238E27FC236}">
                  <a16:creationId xmlns:a16="http://schemas.microsoft.com/office/drawing/2014/main" id="{C047C96B-A8D2-40B9-9E70-824807BFF86F}"/>
                </a:ext>
              </a:extLst>
            </p:cNvPr>
            <p:cNvSpPr/>
            <p:nvPr/>
          </p:nvSpPr>
          <p:spPr>
            <a:xfrm>
              <a:off x="992878" y="4824299"/>
              <a:ext cx="2478842" cy="1147044"/>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defTabSz="584200">
                <a:defRPr sz="2400">
                  <a:solidFill>
                    <a:srgbClr val="A7A7A7"/>
                  </a:solidFill>
                  <a:latin typeface="Lato Regular"/>
                  <a:ea typeface="Lato Regular"/>
                  <a:cs typeface="Lato Regular"/>
                  <a:sym typeface="Lato Regular"/>
                </a:defRPr>
              </a:lvl1pPr>
            </a:lstStyle>
            <a:p>
              <a:pPr lvl="0" algn="ctr">
                <a:lnSpc>
                  <a:spcPts val="2000"/>
                </a:lnSpc>
                <a:defRPr sz="1800">
                  <a:solidFill>
                    <a:srgbClr val="000000"/>
                  </a:solidFill>
                </a:defRPr>
              </a:pPr>
              <a:r>
                <a:rPr sz="1500" dirty="0" err="1">
                  <a:solidFill>
                    <a:srgbClr val="A7A7A7"/>
                  </a:solidFill>
                </a:rPr>
                <a:t>we`are</a:t>
              </a:r>
              <a:r>
                <a:rPr sz="1500" dirty="0">
                  <a:solidFill>
                    <a:srgbClr val="A7A7A7"/>
                  </a:solidFill>
                </a:rPr>
                <a:t> a design studio focused on </a:t>
              </a:r>
              <a:r>
                <a:rPr sz="1500" dirty="0" err="1">
                  <a:solidFill>
                    <a:srgbClr val="A7A7A7"/>
                  </a:solidFill>
                </a:rPr>
                <a:t>Powerpoint</a:t>
              </a:r>
              <a:r>
                <a:rPr sz="1500" dirty="0">
                  <a:solidFill>
                    <a:srgbClr val="A7A7A7"/>
                  </a:solidFill>
                </a:rPr>
                <a:t> templates we present the one band ! enjoy!!! </a:t>
              </a:r>
            </a:p>
          </p:txBody>
        </p:sp>
        <p:sp>
          <p:nvSpPr>
            <p:cNvPr id="35" name="Shape 367">
              <a:extLst>
                <a:ext uri="{FF2B5EF4-FFF2-40B4-BE49-F238E27FC236}">
                  <a16:creationId xmlns:a16="http://schemas.microsoft.com/office/drawing/2014/main" id="{EC38E959-3CBF-44CE-9EB5-37A07A7F463D}"/>
                </a:ext>
              </a:extLst>
            </p:cNvPr>
            <p:cNvSpPr/>
            <p:nvPr/>
          </p:nvSpPr>
          <p:spPr>
            <a:xfrm>
              <a:off x="859915" y="4162734"/>
              <a:ext cx="2744769" cy="51296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500">
                  <a:solidFill>
                    <a:srgbClr val="535353"/>
                  </a:solidFill>
                  <a:latin typeface="Lato Bold"/>
                  <a:ea typeface="Lato Bold"/>
                  <a:cs typeface="Lato Bold"/>
                  <a:sym typeface="Lato Bold"/>
                </a:defRPr>
              </a:lvl1pPr>
            </a:lstStyle>
            <a:p>
              <a:pPr lvl="0" algn="ctr">
                <a:lnSpc>
                  <a:spcPts val="2000"/>
                </a:lnSpc>
                <a:defRPr sz="1800">
                  <a:solidFill>
                    <a:srgbClr val="000000"/>
                  </a:solidFill>
                </a:defRPr>
              </a:pPr>
              <a:r>
                <a:rPr sz="2000" dirty="0">
                  <a:solidFill>
                    <a:srgbClr val="535353"/>
                  </a:solidFill>
                </a:rPr>
                <a:t>Corporate </a:t>
              </a:r>
              <a:endParaRPr lang="en-US" sz="2000" dirty="0">
                <a:solidFill>
                  <a:srgbClr val="535353"/>
                </a:solidFill>
              </a:endParaRPr>
            </a:p>
            <a:p>
              <a:pPr lvl="0" algn="ctr">
                <a:lnSpc>
                  <a:spcPts val="2000"/>
                </a:lnSpc>
                <a:defRPr sz="1800">
                  <a:solidFill>
                    <a:srgbClr val="000000"/>
                  </a:solidFill>
                </a:defRPr>
              </a:pPr>
              <a:r>
                <a:rPr sz="2000" b="1" dirty="0">
                  <a:solidFill>
                    <a:srgbClr val="535353"/>
                  </a:solidFill>
                </a:rPr>
                <a:t>Presentation</a:t>
              </a:r>
            </a:p>
          </p:txBody>
        </p:sp>
      </p:grpSp>
      <p:grpSp>
        <p:nvGrpSpPr>
          <p:cNvPr id="36" name="Group 35">
            <a:extLst>
              <a:ext uri="{FF2B5EF4-FFF2-40B4-BE49-F238E27FC236}">
                <a16:creationId xmlns:a16="http://schemas.microsoft.com/office/drawing/2014/main" id="{B8259606-08DD-4ACB-B726-5853AF566503}"/>
              </a:ext>
            </a:extLst>
          </p:cNvPr>
          <p:cNvGrpSpPr/>
          <p:nvPr/>
        </p:nvGrpSpPr>
        <p:grpSpPr>
          <a:xfrm>
            <a:off x="8560466" y="4014336"/>
            <a:ext cx="2744769" cy="1808609"/>
            <a:chOff x="859915" y="4162734"/>
            <a:chExt cx="2744769" cy="1808609"/>
          </a:xfrm>
        </p:grpSpPr>
        <p:sp>
          <p:nvSpPr>
            <p:cNvPr id="37" name="Shape 366">
              <a:extLst>
                <a:ext uri="{FF2B5EF4-FFF2-40B4-BE49-F238E27FC236}">
                  <a16:creationId xmlns:a16="http://schemas.microsoft.com/office/drawing/2014/main" id="{272EF943-FB0F-4459-B125-B4123EADCE93}"/>
                </a:ext>
              </a:extLst>
            </p:cNvPr>
            <p:cNvSpPr/>
            <p:nvPr/>
          </p:nvSpPr>
          <p:spPr>
            <a:xfrm>
              <a:off x="992878" y="4824299"/>
              <a:ext cx="2478842" cy="1147044"/>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71437" tIns="71437" rIns="71437" bIns="71437" numCol="1" anchor="ctr">
              <a:spAutoFit/>
            </a:bodyPr>
            <a:lstStyle>
              <a:lvl1pPr algn="l" defTabSz="584200">
                <a:defRPr sz="2400">
                  <a:solidFill>
                    <a:srgbClr val="A7A7A7"/>
                  </a:solidFill>
                  <a:latin typeface="Lato Regular"/>
                  <a:ea typeface="Lato Regular"/>
                  <a:cs typeface="Lato Regular"/>
                  <a:sym typeface="Lato Regular"/>
                </a:defRPr>
              </a:lvl1pPr>
            </a:lstStyle>
            <a:p>
              <a:pPr lvl="0" algn="ctr">
                <a:lnSpc>
                  <a:spcPts val="2000"/>
                </a:lnSpc>
                <a:defRPr sz="1800">
                  <a:solidFill>
                    <a:srgbClr val="000000"/>
                  </a:solidFill>
                </a:defRPr>
              </a:pPr>
              <a:r>
                <a:rPr sz="1500" dirty="0" err="1">
                  <a:solidFill>
                    <a:srgbClr val="A7A7A7"/>
                  </a:solidFill>
                </a:rPr>
                <a:t>we`are</a:t>
              </a:r>
              <a:r>
                <a:rPr sz="1500" dirty="0">
                  <a:solidFill>
                    <a:srgbClr val="A7A7A7"/>
                  </a:solidFill>
                </a:rPr>
                <a:t> a design studio focused on </a:t>
              </a:r>
              <a:r>
                <a:rPr sz="1500" dirty="0" err="1">
                  <a:solidFill>
                    <a:srgbClr val="A7A7A7"/>
                  </a:solidFill>
                </a:rPr>
                <a:t>Powerpoint</a:t>
              </a:r>
              <a:r>
                <a:rPr sz="1500" dirty="0">
                  <a:solidFill>
                    <a:srgbClr val="A7A7A7"/>
                  </a:solidFill>
                </a:rPr>
                <a:t> templates we present the one band ! enjoy!!! </a:t>
              </a:r>
            </a:p>
          </p:txBody>
        </p:sp>
        <p:sp>
          <p:nvSpPr>
            <p:cNvPr id="38" name="Shape 367">
              <a:extLst>
                <a:ext uri="{FF2B5EF4-FFF2-40B4-BE49-F238E27FC236}">
                  <a16:creationId xmlns:a16="http://schemas.microsoft.com/office/drawing/2014/main" id="{440087A1-5AD6-4DC0-95BB-3F32680CE9F0}"/>
                </a:ext>
              </a:extLst>
            </p:cNvPr>
            <p:cNvSpPr/>
            <p:nvPr/>
          </p:nvSpPr>
          <p:spPr>
            <a:xfrm>
              <a:off x="859915" y="4162734"/>
              <a:ext cx="2744769" cy="512961"/>
            </a:xfrm>
            <a:prstGeom prst="rect">
              <a:avLst/>
            </a:prstGeom>
            <a:noFill/>
            <a:ln w="254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lgn="l">
                <a:defRPr sz="3500">
                  <a:solidFill>
                    <a:srgbClr val="535353"/>
                  </a:solidFill>
                  <a:latin typeface="Lato Bold"/>
                  <a:ea typeface="Lato Bold"/>
                  <a:cs typeface="Lato Bold"/>
                  <a:sym typeface="Lato Bold"/>
                </a:defRPr>
              </a:lvl1pPr>
            </a:lstStyle>
            <a:p>
              <a:pPr lvl="0" algn="ctr">
                <a:lnSpc>
                  <a:spcPts val="2000"/>
                </a:lnSpc>
                <a:defRPr sz="1800">
                  <a:solidFill>
                    <a:srgbClr val="000000"/>
                  </a:solidFill>
                </a:defRPr>
              </a:pPr>
              <a:r>
                <a:rPr sz="2000" dirty="0">
                  <a:solidFill>
                    <a:srgbClr val="535353"/>
                  </a:solidFill>
                </a:rPr>
                <a:t>Corporate </a:t>
              </a:r>
              <a:endParaRPr lang="en-US" sz="2000" dirty="0">
                <a:solidFill>
                  <a:srgbClr val="535353"/>
                </a:solidFill>
              </a:endParaRPr>
            </a:p>
            <a:p>
              <a:pPr lvl="0" algn="ctr">
                <a:lnSpc>
                  <a:spcPts val="2000"/>
                </a:lnSpc>
                <a:defRPr sz="1800">
                  <a:solidFill>
                    <a:srgbClr val="000000"/>
                  </a:solidFill>
                </a:defRPr>
              </a:pPr>
              <a:r>
                <a:rPr sz="2000" b="1" dirty="0">
                  <a:solidFill>
                    <a:srgbClr val="535353"/>
                  </a:solidFill>
                </a:rPr>
                <a:t>Presentation</a:t>
              </a:r>
            </a:p>
          </p:txBody>
        </p:sp>
      </p:grpSp>
      <p:grpSp>
        <p:nvGrpSpPr>
          <p:cNvPr id="56" name="Group 55">
            <a:extLst>
              <a:ext uri="{FF2B5EF4-FFF2-40B4-BE49-F238E27FC236}">
                <a16:creationId xmlns:a16="http://schemas.microsoft.com/office/drawing/2014/main" id="{F9EEA41E-55C2-4BA9-84EE-8B54B26EC5DB}"/>
              </a:ext>
            </a:extLst>
          </p:cNvPr>
          <p:cNvGrpSpPr/>
          <p:nvPr/>
        </p:nvGrpSpPr>
        <p:grpSpPr>
          <a:xfrm>
            <a:off x="1315721" y="1698173"/>
            <a:ext cx="1886856" cy="1886856"/>
            <a:chOff x="1315721" y="1698173"/>
            <a:chExt cx="1886856" cy="1886856"/>
          </a:xfrm>
        </p:grpSpPr>
        <p:sp>
          <p:nvSpPr>
            <p:cNvPr id="6" name="Oval 5">
              <a:extLst>
                <a:ext uri="{FF2B5EF4-FFF2-40B4-BE49-F238E27FC236}">
                  <a16:creationId xmlns:a16="http://schemas.microsoft.com/office/drawing/2014/main" id="{6C18B1B2-A2A9-43EB-9FA8-25919F9CB519}"/>
                </a:ext>
              </a:extLst>
            </p:cNvPr>
            <p:cNvSpPr/>
            <p:nvPr/>
          </p:nvSpPr>
          <p:spPr>
            <a:xfrm>
              <a:off x="1315721" y="1698173"/>
              <a:ext cx="1886856" cy="18868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hape 370">
              <a:extLst>
                <a:ext uri="{FF2B5EF4-FFF2-40B4-BE49-F238E27FC236}">
                  <a16:creationId xmlns:a16="http://schemas.microsoft.com/office/drawing/2014/main" id="{C2B5D521-7AA0-4E72-95A5-A9C45323D37B}"/>
                </a:ext>
              </a:extLst>
            </p:cNvPr>
            <p:cNvSpPr/>
            <p:nvPr/>
          </p:nvSpPr>
          <p:spPr>
            <a:xfrm>
              <a:off x="1716421" y="2098883"/>
              <a:ext cx="1085456" cy="1085437"/>
            </a:xfrm>
            <a:custGeom>
              <a:avLst/>
              <a:gdLst/>
              <a:ahLst/>
              <a:cxnLst>
                <a:cxn ang="0">
                  <a:pos x="wd2" y="hd2"/>
                </a:cxn>
                <a:cxn ang="5400000">
                  <a:pos x="wd2" y="hd2"/>
                </a:cxn>
                <a:cxn ang="10800000">
                  <a:pos x="wd2" y="hd2"/>
                </a:cxn>
                <a:cxn ang="16200000">
                  <a:pos x="wd2" y="hd2"/>
                </a:cxn>
              </a:cxnLst>
              <a:rect l="0" t="0" r="r" b="b"/>
              <a:pathLst>
                <a:path w="21542" h="21574" extrusionOk="0">
                  <a:moveTo>
                    <a:pt x="18289" y="19819"/>
                  </a:moveTo>
                  <a:lnTo>
                    <a:pt x="11804" y="16279"/>
                  </a:lnTo>
                  <a:lnTo>
                    <a:pt x="19920" y="3441"/>
                  </a:lnTo>
                  <a:cubicBezTo>
                    <a:pt x="19920" y="3441"/>
                    <a:pt x="18289" y="19819"/>
                    <a:pt x="18289" y="19819"/>
                  </a:cubicBezTo>
                  <a:close/>
                  <a:moveTo>
                    <a:pt x="8755" y="18574"/>
                  </a:moveTo>
                  <a:lnTo>
                    <a:pt x="8755" y="15090"/>
                  </a:lnTo>
                  <a:lnTo>
                    <a:pt x="16099" y="6965"/>
                  </a:lnTo>
                  <a:cubicBezTo>
                    <a:pt x="16099" y="6965"/>
                    <a:pt x="8755" y="18574"/>
                    <a:pt x="8755" y="18574"/>
                  </a:cubicBezTo>
                  <a:close/>
                  <a:moveTo>
                    <a:pt x="7785" y="14156"/>
                  </a:moveTo>
                  <a:lnTo>
                    <a:pt x="2813" y="14156"/>
                  </a:lnTo>
                  <a:lnTo>
                    <a:pt x="16368" y="4653"/>
                  </a:lnTo>
                  <a:cubicBezTo>
                    <a:pt x="16368" y="4653"/>
                    <a:pt x="7785" y="14156"/>
                    <a:pt x="7785" y="14156"/>
                  </a:cubicBezTo>
                  <a:close/>
                  <a:moveTo>
                    <a:pt x="21541" y="679"/>
                  </a:moveTo>
                  <a:cubicBezTo>
                    <a:pt x="21541" y="652"/>
                    <a:pt x="21541" y="629"/>
                    <a:pt x="21539" y="606"/>
                  </a:cubicBezTo>
                  <a:cubicBezTo>
                    <a:pt x="21535" y="583"/>
                    <a:pt x="21535" y="560"/>
                    <a:pt x="21532" y="537"/>
                  </a:cubicBezTo>
                  <a:cubicBezTo>
                    <a:pt x="21529" y="520"/>
                    <a:pt x="21518" y="511"/>
                    <a:pt x="21518" y="497"/>
                  </a:cubicBezTo>
                  <a:cubicBezTo>
                    <a:pt x="21509" y="471"/>
                    <a:pt x="21503" y="448"/>
                    <a:pt x="21493" y="425"/>
                  </a:cubicBezTo>
                  <a:cubicBezTo>
                    <a:pt x="21486" y="412"/>
                    <a:pt x="21483" y="395"/>
                    <a:pt x="21476" y="382"/>
                  </a:cubicBezTo>
                  <a:cubicBezTo>
                    <a:pt x="21466" y="362"/>
                    <a:pt x="21453" y="343"/>
                    <a:pt x="21440" y="323"/>
                  </a:cubicBezTo>
                  <a:cubicBezTo>
                    <a:pt x="21427" y="303"/>
                    <a:pt x="21414" y="283"/>
                    <a:pt x="21401" y="267"/>
                  </a:cubicBezTo>
                  <a:cubicBezTo>
                    <a:pt x="21381" y="241"/>
                    <a:pt x="21358" y="214"/>
                    <a:pt x="21335" y="191"/>
                  </a:cubicBezTo>
                  <a:cubicBezTo>
                    <a:pt x="21328" y="188"/>
                    <a:pt x="21328" y="178"/>
                    <a:pt x="21322" y="175"/>
                  </a:cubicBezTo>
                  <a:cubicBezTo>
                    <a:pt x="21310" y="165"/>
                    <a:pt x="21299" y="165"/>
                    <a:pt x="21289" y="155"/>
                  </a:cubicBezTo>
                  <a:cubicBezTo>
                    <a:pt x="21275" y="145"/>
                    <a:pt x="21266" y="135"/>
                    <a:pt x="21252" y="129"/>
                  </a:cubicBezTo>
                  <a:cubicBezTo>
                    <a:pt x="21243" y="122"/>
                    <a:pt x="21239" y="112"/>
                    <a:pt x="21229" y="106"/>
                  </a:cubicBezTo>
                  <a:cubicBezTo>
                    <a:pt x="21226" y="106"/>
                    <a:pt x="21223" y="106"/>
                    <a:pt x="21220" y="103"/>
                  </a:cubicBezTo>
                  <a:cubicBezTo>
                    <a:pt x="21216" y="99"/>
                    <a:pt x="21213" y="96"/>
                    <a:pt x="21210" y="93"/>
                  </a:cubicBezTo>
                  <a:cubicBezTo>
                    <a:pt x="21183" y="79"/>
                    <a:pt x="21154" y="73"/>
                    <a:pt x="21127" y="60"/>
                  </a:cubicBezTo>
                  <a:cubicBezTo>
                    <a:pt x="21104" y="50"/>
                    <a:pt x="21085" y="40"/>
                    <a:pt x="21062" y="33"/>
                  </a:cubicBezTo>
                  <a:cubicBezTo>
                    <a:pt x="21042" y="27"/>
                    <a:pt x="21022" y="24"/>
                    <a:pt x="21002" y="20"/>
                  </a:cubicBezTo>
                  <a:cubicBezTo>
                    <a:pt x="20976" y="14"/>
                    <a:pt x="20953" y="14"/>
                    <a:pt x="20930" y="10"/>
                  </a:cubicBezTo>
                  <a:cubicBezTo>
                    <a:pt x="20904" y="7"/>
                    <a:pt x="20874" y="0"/>
                    <a:pt x="20844" y="0"/>
                  </a:cubicBezTo>
                  <a:cubicBezTo>
                    <a:pt x="20835" y="0"/>
                    <a:pt x="20828" y="4"/>
                    <a:pt x="20821" y="7"/>
                  </a:cubicBezTo>
                  <a:cubicBezTo>
                    <a:pt x="20805" y="7"/>
                    <a:pt x="20789" y="10"/>
                    <a:pt x="20772" y="14"/>
                  </a:cubicBezTo>
                  <a:cubicBezTo>
                    <a:pt x="20746" y="20"/>
                    <a:pt x="20726" y="20"/>
                    <a:pt x="20700" y="27"/>
                  </a:cubicBezTo>
                  <a:cubicBezTo>
                    <a:pt x="20673" y="37"/>
                    <a:pt x="20647" y="43"/>
                    <a:pt x="20621" y="56"/>
                  </a:cubicBezTo>
                  <a:cubicBezTo>
                    <a:pt x="20598" y="66"/>
                    <a:pt x="20578" y="76"/>
                    <a:pt x="20558" y="86"/>
                  </a:cubicBezTo>
                  <a:cubicBezTo>
                    <a:pt x="20542" y="96"/>
                    <a:pt x="20522" y="103"/>
                    <a:pt x="20506" y="116"/>
                  </a:cubicBezTo>
                  <a:cubicBezTo>
                    <a:pt x="20499" y="119"/>
                    <a:pt x="20492" y="119"/>
                    <a:pt x="20490" y="122"/>
                  </a:cubicBezTo>
                  <a:lnTo>
                    <a:pt x="287" y="14277"/>
                  </a:lnTo>
                  <a:cubicBezTo>
                    <a:pt x="47" y="14445"/>
                    <a:pt x="-55" y="14752"/>
                    <a:pt x="30" y="15031"/>
                  </a:cubicBezTo>
                  <a:cubicBezTo>
                    <a:pt x="119" y="15311"/>
                    <a:pt x="382" y="15502"/>
                    <a:pt x="675" y="15502"/>
                  </a:cubicBezTo>
                  <a:lnTo>
                    <a:pt x="7410" y="15502"/>
                  </a:lnTo>
                  <a:lnTo>
                    <a:pt x="7410" y="20899"/>
                  </a:lnTo>
                  <a:cubicBezTo>
                    <a:pt x="7410" y="20921"/>
                    <a:pt x="7420" y="20945"/>
                    <a:pt x="7423" y="20968"/>
                  </a:cubicBezTo>
                  <a:cubicBezTo>
                    <a:pt x="7430" y="21014"/>
                    <a:pt x="7436" y="21060"/>
                    <a:pt x="7449" y="21103"/>
                  </a:cubicBezTo>
                  <a:cubicBezTo>
                    <a:pt x="7463" y="21146"/>
                    <a:pt x="7482" y="21182"/>
                    <a:pt x="7499" y="21218"/>
                  </a:cubicBezTo>
                  <a:cubicBezTo>
                    <a:pt x="7522" y="21258"/>
                    <a:pt x="7542" y="21291"/>
                    <a:pt x="7571" y="21324"/>
                  </a:cubicBezTo>
                  <a:cubicBezTo>
                    <a:pt x="7601" y="21360"/>
                    <a:pt x="7634" y="21389"/>
                    <a:pt x="7670" y="21419"/>
                  </a:cubicBezTo>
                  <a:cubicBezTo>
                    <a:pt x="7686" y="21432"/>
                    <a:pt x="7700" y="21455"/>
                    <a:pt x="7719" y="21468"/>
                  </a:cubicBezTo>
                  <a:cubicBezTo>
                    <a:pt x="7739" y="21481"/>
                    <a:pt x="7762" y="21485"/>
                    <a:pt x="7785" y="21498"/>
                  </a:cubicBezTo>
                  <a:cubicBezTo>
                    <a:pt x="7805" y="21508"/>
                    <a:pt x="7828" y="21517"/>
                    <a:pt x="7851" y="21524"/>
                  </a:cubicBezTo>
                  <a:cubicBezTo>
                    <a:pt x="7927" y="21553"/>
                    <a:pt x="8002" y="21574"/>
                    <a:pt x="8081" y="21574"/>
                  </a:cubicBezTo>
                  <a:lnTo>
                    <a:pt x="8085" y="21574"/>
                  </a:lnTo>
                  <a:cubicBezTo>
                    <a:pt x="8164" y="21570"/>
                    <a:pt x="8242" y="21553"/>
                    <a:pt x="8318" y="21524"/>
                  </a:cubicBezTo>
                  <a:cubicBezTo>
                    <a:pt x="8331" y="21517"/>
                    <a:pt x="8347" y="21514"/>
                    <a:pt x="8364" y="21508"/>
                  </a:cubicBezTo>
                  <a:cubicBezTo>
                    <a:pt x="8433" y="21475"/>
                    <a:pt x="8495" y="21435"/>
                    <a:pt x="8551" y="21379"/>
                  </a:cubicBezTo>
                  <a:cubicBezTo>
                    <a:pt x="8558" y="21370"/>
                    <a:pt x="8564" y="21360"/>
                    <a:pt x="8574" y="21353"/>
                  </a:cubicBezTo>
                  <a:cubicBezTo>
                    <a:pt x="8601" y="21320"/>
                    <a:pt x="8630" y="21294"/>
                    <a:pt x="8650" y="21258"/>
                  </a:cubicBezTo>
                  <a:lnTo>
                    <a:pt x="11084" y="17408"/>
                  </a:lnTo>
                  <a:cubicBezTo>
                    <a:pt x="11100" y="17419"/>
                    <a:pt x="11110" y="17435"/>
                    <a:pt x="11127" y="17444"/>
                  </a:cubicBezTo>
                  <a:lnTo>
                    <a:pt x="18536" y="21491"/>
                  </a:lnTo>
                  <a:cubicBezTo>
                    <a:pt x="18733" y="21597"/>
                    <a:pt x="18970" y="21600"/>
                    <a:pt x="19171" y="21495"/>
                  </a:cubicBezTo>
                  <a:cubicBezTo>
                    <a:pt x="19371" y="21389"/>
                    <a:pt x="19506" y="21189"/>
                    <a:pt x="19526" y="20965"/>
                  </a:cubicBezTo>
                  <a:lnTo>
                    <a:pt x="21541" y="741"/>
                  </a:lnTo>
                  <a:cubicBezTo>
                    <a:pt x="21545" y="718"/>
                    <a:pt x="21541" y="699"/>
                    <a:pt x="21541" y="679"/>
                  </a:cubicBezTo>
                  <a:cubicBezTo>
                    <a:pt x="21541" y="679"/>
                    <a:pt x="21541" y="679"/>
                    <a:pt x="21541" y="679"/>
                  </a:cubicBezTo>
                  <a:close/>
                </a:path>
              </a:pathLst>
            </a:custGeom>
            <a:solidFill>
              <a:srgbClr val="FFFFFF"/>
            </a:solidFill>
            <a:ln w="12700" cap="flat">
              <a:noFill/>
              <a:miter lim="400000"/>
            </a:ln>
            <a:effectLst/>
          </p:spPr>
          <p:txBody>
            <a:bodyPr wrap="square" lIns="45719" tIns="45719" rIns="45719" bIns="45719" numCol="1" anchor="t">
              <a:noAutofit/>
            </a:bodyPr>
            <a:lstStyle/>
            <a:p>
              <a:pPr lvl="0" algn="l">
                <a:defRPr sz="1200">
                  <a:solidFill>
                    <a:srgbClr val="000000"/>
                  </a:solidFill>
                </a:defRPr>
              </a:pPr>
              <a:endParaRPr/>
            </a:p>
          </p:txBody>
        </p:sp>
      </p:grpSp>
      <p:grpSp>
        <p:nvGrpSpPr>
          <p:cNvPr id="40" name="Group 39">
            <a:extLst>
              <a:ext uri="{FF2B5EF4-FFF2-40B4-BE49-F238E27FC236}">
                <a16:creationId xmlns:a16="http://schemas.microsoft.com/office/drawing/2014/main" id="{055755F8-70A6-46AE-B9CC-2D6FA8D97124}"/>
              </a:ext>
            </a:extLst>
          </p:cNvPr>
          <p:cNvGrpSpPr/>
          <p:nvPr/>
        </p:nvGrpSpPr>
        <p:grpSpPr>
          <a:xfrm>
            <a:off x="5152571" y="1698173"/>
            <a:ext cx="1886856" cy="1886856"/>
            <a:chOff x="5152571" y="1698173"/>
            <a:chExt cx="1886856" cy="1886856"/>
          </a:xfrm>
        </p:grpSpPr>
        <p:sp>
          <p:nvSpPr>
            <p:cNvPr id="18" name="Oval 17">
              <a:extLst>
                <a:ext uri="{FF2B5EF4-FFF2-40B4-BE49-F238E27FC236}">
                  <a16:creationId xmlns:a16="http://schemas.microsoft.com/office/drawing/2014/main" id="{F32A1653-3D17-4AF6-B037-21E3C6192FC9}"/>
                </a:ext>
              </a:extLst>
            </p:cNvPr>
            <p:cNvSpPr/>
            <p:nvPr/>
          </p:nvSpPr>
          <p:spPr>
            <a:xfrm>
              <a:off x="5152571" y="1698173"/>
              <a:ext cx="1886856" cy="18868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hape 397">
              <a:extLst>
                <a:ext uri="{FF2B5EF4-FFF2-40B4-BE49-F238E27FC236}">
                  <a16:creationId xmlns:a16="http://schemas.microsoft.com/office/drawing/2014/main" id="{1BE9227B-D8A5-4840-B86A-0948DAE3796B}"/>
                </a:ext>
              </a:extLst>
            </p:cNvPr>
            <p:cNvSpPr/>
            <p:nvPr/>
          </p:nvSpPr>
          <p:spPr>
            <a:xfrm>
              <a:off x="5611697" y="2123187"/>
              <a:ext cx="968605" cy="1036829"/>
            </a:xfrm>
            <a:custGeom>
              <a:avLst/>
              <a:gdLst/>
              <a:ahLst/>
              <a:cxnLst>
                <a:cxn ang="0">
                  <a:pos x="wd2" y="hd2"/>
                </a:cxn>
                <a:cxn ang="5400000">
                  <a:pos x="wd2" y="hd2"/>
                </a:cxn>
                <a:cxn ang="10800000">
                  <a:pos x="wd2" y="hd2"/>
                </a:cxn>
                <a:cxn ang="16200000">
                  <a:pos x="wd2" y="hd2"/>
                </a:cxn>
              </a:cxnLst>
              <a:rect l="0" t="0" r="r" b="b"/>
              <a:pathLst>
                <a:path w="21600" h="21600" extrusionOk="0">
                  <a:moveTo>
                    <a:pt x="8816" y="3479"/>
                  </a:moveTo>
                  <a:cubicBezTo>
                    <a:pt x="8816" y="2474"/>
                    <a:pt x="9715" y="1657"/>
                    <a:pt x="10825" y="1657"/>
                  </a:cubicBezTo>
                  <a:cubicBezTo>
                    <a:pt x="11935" y="1657"/>
                    <a:pt x="12834" y="2474"/>
                    <a:pt x="12834" y="3479"/>
                  </a:cubicBezTo>
                  <a:cubicBezTo>
                    <a:pt x="12834" y="4485"/>
                    <a:pt x="11935" y="5303"/>
                    <a:pt x="10825" y="5303"/>
                  </a:cubicBezTo>
                  <a:cubicBezTo>
                    <a:pt x="9715" y="5303"/>
                    <a:pt x="8816" y="4485"/>
                    <a:pt x="8816" y="3479"/>
                  </a:cubicBezTo>
                  <a:cubicBezTo>
                    <a:pt x="8816" y="3479"/>
                    <a:pt x="8816" y="3479"/>
                    <a:pt x="8816" y="3479"/>
                  </a:cubicBezTo>
                  <a:close/>
                  <a:moveTo>
                    <a:pt x="14771" y="13304"/>
                  </a:moveTo>
                  <a:lnTo>
                    <a:pt x="16527" y="14898"/>
                  </a:lnTo>
                  <a:cubicBezTo>
                    <a:pt x="15202" y="15864"/>
                    <a:pt x="14034" y="17063"/>
                    <a:pt x="12063" y="17063"/>
                  </a:cubicBezTo>
                  <a:cubicBezTo>
                    <a:pt x="12101" y="17063"/>
                    <a:pt x="12089" y="12405"/>
                    <a:pt x="12077" y="9262"/>
                  </a:cubicBezTo>
                  <a:lnTo>
                    <a:pt x="13637" y="9262"/>
                  </a:lnTo>
                  <a:lnTo>
                    <a:pt x="13637" y="8404"/>
                  </a:lnTo>
                  <a:lnTo>
                    <a:pt x="12074" y="8404"/>
                  </a:lnTo>
                  <a:cubicBezTo>
                    <a:pt x="12069" y="7754"/>
                    <a:pt x="12069" y="7213"/>
                    <a:pt x="12067" y="6866"/>
                  </a:cubicBezTo>
                  <a:cubicBezTo>
                    <a:pt x="13605" y="6395"/>
                    <a:pt x="14723" y="5089"/>
                    <a:pt x="14723" y="3534"/>
                  </a:cubicBezTo>
                  <a:cubicBezTo>
                    <a:pt x="14723" y="1582"/>
                    <a:pt x="12977" y="0"/>
                    <a:pt x="10825" y="0"/>
                  </a:cubicBezTo>
                  <a:cubicBezTo>
                    <a:pt x="8673" y="0"/>
                    <a:pt x="6929" y="1582"/>
                    <a:pt x="6929" y="3534"/>
                  </a:cubicBezTo>
                  <a:cubicBezTo>
                    <a:pt x="6929" y="5065"/>
                    <a:pt x="8012" y="6359"/>
                    <a:pt x="9517" y="6846"/>
                  </a:cubicBezTo>
                  <a:lnTo>
                    <a:pt x="9517" y="8404"/>
                  </a:lnTo>
                  <a:lnTo>
                    <a:pt x="7964" y="8404"/>
                  </a:lnTo>
                  <a:lnTo>
                    <a:pt x="7964" y="9262"/>
                  </a:lnTo>
                  <a:lnTo>
                    <a:pt x="9517" y="9262"/>
                  </a:lnTo>
                  <a:lnTo>
                    <a:pt x="9521" y="17024"/>
                  </a:lnTo>
                  <a:cubicBezTo>
                    <a:pt x="7463" y="17024"/>
                    <a:pt x="6260" y="15922"/>
                    <a:pt x="4940" y="15008"/>
                  </a:cubicBezTo>
                  <a:lnTo>
                    <a:pt x="6821" y="13304"/>
                  </a:lnTo>
                  <a:lnTo>
                    <a:pt x="0" y="12364"/>
                  </a:lnTo>
                  <a:lnTo>
                    <a:pt x="1034" y="18548"/>
                  </a:lnTo>
                  <a:lnTo>
                    <a:pt x="2847" y="16904"/>
                  </a:lnTo>
                  <a:cubicBezTo>
                    <a:pt x="4327" y="18019"/>
                    <a:pt x="6266" y="19548"/>
                    <a:pt x="10055" y="19718"/>
                  </a:cubicBezTo>
                  <a:lnTo>
                    <a:pt x="10399" y="21600"/>
                  </a:lnTo>
                  <a:lnTo>
                    <a:pt x="11201" y="21600"/>
                  </a:lnTo>
                  <a:lnTo>
                    <a:pt x="11548" y="19714"/>
                  </a:lnTo>
                  <a:cubicBezTo>
                    <a:pt x="15264" y="19524"/>
                    <a:pt x="17158" y="17967"/>
                    <a:pt x="18632" y="16803"/>
                  </a:cubicBezTo>
                  <a:lnTo>
                    <a:pt x="20618" y="18602"/>
                  </a:lnTo>
                  <a:lnTo>
                    <a:pt x="21600" y="12364"/>
                  </a:lnTo>
                  <a:cubicBezTo>
                    <a:pt x="21600" y="12364"/>
                    <a:pt x="14771" y="13304"/>
                    <a:pt x="14771" y="13304"/>
                  </a:cubicBezTo>
                  <a:close/>
                </a:path>
              </a:pathLst>
            </a:custGeom>
            <a:solidFill>
              <a:srgbClr val="FFFFFF"/>
            </a:solidFill>
            <a:ln w="12700" cap="flat">
              <a:noFill/>
              <a:miter lim="400000"/>
            </a:ln>
            <a:effectLst/>
          </p:spPr>
          <p:txBody>
            <a:bodyPr wrap="square" lIns="91439" tIns="91439" rIns="91439" bIns="91439" numCol="1" anchor="ctr">
              <a:noAutofit/>
            </a:bodyPr>
            <a:lstStyle/>
            <a:p>
              <a:pPr lvl="0" algn="l">
                <a:defRPr sz="60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grpSp>
        <p:nvGrpSpPr>
          <p:cNvPr id="39" name="Group 38">
            <a:extLst>
              <a:ext uri="{FF2B5EF4-FFF2-40B4-BE49-F238E27FC236}">
                <a16:creationId xmlns:a16="http://schemas.microsoft.com/office/drawing/2014/main" id="{72D63D5E-A944-4354-8C7C-E5ACC1442CF5}"/>
              </a:ext>
            </a:extLst>
          </p:cNvPr>
          <p:cNvGrpSpPr/>
          <p:nvPr/>
        </p:nvGrpSpPr>
        <p:grpSpPr>
          <a:xfrm>
            <a:off x="8989422" y="1698173"/>
            <a:ext cx="1886856" cy="1886856"/>
            <a:chOff x="8989422" y="1698173"/>
            <a:chExt cx="1886856" cy="1886856"/>
          </a:xfrm>
        </p:grpSpPr>
        <p:sp>
          <p:nvSpPr>
            <p:cNvPr id="19" name="Oval 18">
              <a:extLst>
                <a:ext uri="{FF2B5EF4-FFF2-40B4-BE49-F238E27FC236}">
                  <a16:creationId xmlns:a16="http://schemas.microsoft.com/office/drawing/2014/main" id="{BDB4742A-8973-4730-9B79-F7F9372A4629}"/>
                </a:ext>
              </a:extLst>
            </p:cNvPr>
            <p:cNvSpPr/>
            <p:nvPr/>
          </p:nvSpPr>
          <p:spPr>
            <a:xfrm>
              <a:off x="8989422" y="1698173"/>
              <a:ext cx="1886856" cy="18868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hape 394">
              <a:extLst>
                <a:ext uri="{FF2B5EF4-FFF2-40B4-BE49-F238E27FC236}">
                  <a16:creationId xmlns:a16="http://schemas.microsoft.com/office/drawing/2014/main" id="{0077CB06-400A-4A39-B22F-B0382FCC08A3}"/>
                </a:ext>
              </a:extLst>
            </p:cNvPr>
            <p:cNvSpPr/>
            <p:nvPr/>
          </p:nvSpPr>
          <p:spPr>
            <a:xfrm>
              <a:off x="9376109" y="2084998"/>
              <a:ext cx="1113483" cy="1113206"/>
            </a:xfrm>
            <a:custGeom>
              <a:avLst/>
              <a:gdLst/>
              <a:ahLst/>
              <a:cxnLst>
                <a:cxn ang="0">
                  <a:pos x="wd2" y="hd2"/>
                </a:cxn>
                <a:cxn ang="5400000">
                  <a:pos x="wd2" y="hd2"/>
                </a:cxn>
                <a:cxn ang="10800000">
                  <a:pos x="wd2" y="hd2"/>
                </a:cxn>
                <a:cxn ang="16200000">
                  <a:pos x="wd2" y="hd2"/>
                </a:cxn>
              </a:cxnLst>
              <a:rect l="0" t="0" r="r" b="b"/>
              <a:pathLst>
                <a:path w="21508" h="21510" extrusionOk="0">
                  <a:moveTo>
                    <a:pt x="12768" y="0"/>
                  </a:moveTo>
                  <a:cubicBezTo>
                    <a:pt x="7944" y="0"/>
                    <a:pt x="4027" y="3918"/>
                    <a:pt x="4027" y="8743"/>
                  </a:cubicBezTo>
                  <a:cubicBezTo>
                    <a:pt x="4027" y="10825"/>
                    <a:pt x="4750" y="12720"/>
                    <a:pt x="5959" y="14217"/>
                  </a:cubicBezTo>
                  <a:lnTo>
                    <a:pt x="276" y="19914"/>
                  </a:lnTo>
                  <a:cubicBezTo>
                    <a:pt x="-92" y="20275"/>
                    <a:pt x="-92" y="20872"/>
                    <a:pt x="276" y="21239"/>
                  </a:cubicBezTo>
                  <a:cubicBezTo>
                    <a:pt x="637" y="21600"/>
                    <a:pt x="1220" y="21600"/>
                    <a:pt x="1588" y="21239"/>
                  </a:cubicBezTo>
                  <a:lnTo>
                    <a:pt x="7283" y="15542"/>
                  </a:lnTo>
                  <a:cubicBezTo>
                    <a:pt x="8786" y="16756"/>
                    <a:pt x="10692" y="17474"/>
                    <a:pt x="12768" y="17474"/>
                  </a:cubicBezTo>
                  <a:cubicBezTo>
                    <a:pt x="17598" y="17474"/>
                    <a:pt x="21508" y="13569"/>
                    <a:pt x="21508" y="8743"/>
                  </a:cubicBezTo>
                  <a:cubicBezTo>
                    <a:pt x="21508" y="3918"/>
                    <a:pt x="17598" y="0"/>
                    <a:pt x="12768" y="0"/>
                  </a:cubicBezTo>
                  <a:close/>
                  <a:moveTo>
                    <a:pt x="12768" y="1350"/>
                  </a:moveTo>
                  <a:cubicBezTo>
                    <a:pt x="16851" y="1350"/>
                    <a:pt x="20159" y="4665"/>
                    <a:pt x="20159" y="8743"/>
                  </a:cubicBezTo>
                  <a:cubicBezTo>
                    <a:pt x="20159" y="12820"/>
                    <a:pt x="16851" y="16137"/>
                    <a:pt x="12768" y="16137"/>
                  </a:cubicBezTo>
                  <a:cubicBezTo>
                    <a:pt x="8691" y="16137"/>
                    <a:pt x="5377" y="12820"/>
                    <a:pt x="5377" y="8743"/>
                  </a:cubicBezTo>
                  <a:cubicBezTo>
                    <a:pt x="5377" y="4665"/>
                    <a:pt x="8691" y="1350"/>
                    <a:pt x="12768" y="1350"/>
                  </a:cubicBezTo>
                  <a:close/>
                  <a:moveTo>
                    <a:pt x="12619" y="4756"/>
                  </a:moveTo>
                  <a:cubicBezTo>
                    <a:pt x="12252" y="4756"/>
                    <a:pt x="11951" y="5052"/>
                    <a:pt x="11951" y="5424"/>
                  </a:cubicBezTo>
                  <a:lnTo>
                    <a:pt x="11951" y="8793"/>
                  </a:lnTo>
                  <a:lnTo>
                    <a:pt x="8583" y="8793"/>
                  </a:lnTo>
                  <a:cubicBezTo>
                    <a:pt x="8215" y="8793"/>
                    <a:pt x="7915" y="9093"/>
                    <a:pt x="7915" y="9462"/>
                  </a:cubicBezTo>
                  <a:cubicBezTo>
                    <a:pt x="7915" y="9835"/>
                    <a:pt x="8215" y="10143"/>
                    <a:pt x="8583" y="10143"/>
                  </a:cubicBezTo>
                  <a:lnTo>
                    <a:pt x="11951" y="10143"/>
                  </a:lnTo>
                  <a:lnTo>
                    <a:pt x="11951" y="13499"/>
                  </a:lnTo>
                  <a:cubicBezTo>
                    <a:pt x="11951" y="13867"/>
                    <a:pt x="12252" y="14168"/>
                    <a:pt x="12619" y="14168"/>
                  </a:cubicBezTo>
                  <a:cubicBezTo>
                    <a:pt x="12993" y="14168"/>
                    <a:pt x="13300" y="13867"/>
                    <a:pt x="13300" y="13499"/>
                  </a:cubicBezTo>
                  <a:lnTo>
                    <a:pt x="13300" y="10143"/>
                  </a:lnTo>
                  <a:lnTo>
                    <a:pt x="16655" y="10143"/>
                  </a:lnTo>
                  <a:cubicBezTo>
                    <a:pt x="17023" y="10143"/>
                    <a:pt x="17323" y="9835"/>
                    <a:pt x="17323" y="9462"/>
                  </a:cubicBezTo>
                  <a:cubicBezTo>
                    <a:pt x="17323" y="9093"/>
                    <a:pt x="17023" y="8793"/>
                    <a:pt x="16655" y="8793"/>
                  </a:cubicBezTo>
                  <a:lnTo>
                    <a:pt x="13300" y="8793"/>
                  </a:lnTo>
                  <a:lnTo>
                    <a:pt x="13300" y="5424"/>
                  </a:lnTo>
                  <a:cubicBezTo>
                    <a:pt x="13300" y="5052"/>
                    <a:pt x="12993" y="4756"/>
                    <a:pt x="12619" y="4756"/>
                  </a:cubicBezTo>
                  <a:close/>
                </a:path>
              </a:pathLst>
            </a:custGeom>
            <a:solidFill>
              <a:srgbClr val="FFFFFF"/>
            </a:solidFill>
            <a:ln w="12700" cap="flat">
              <a:noFill/>
              <a:miter lim="400000"/>
            </a:ln>
            <a:effectLst/>
          </p:spPr>
          <p:txBody>
            <a:bodyPr wrap="square" lIns="91439" tIns="91439" rIns="91439" bIns="91439" numCol="1" anchor="ctr">
              <a:noAutofit/>
            </a:bodyPr>
            <a:lstStyle/>
            <a:p>
              <a:pPr lvl="0" algn="l">
                <a:defRPr sz="6000">
                  <a:solidFill>
                    <a:srgbClr val="FFFFFF"/>
                  </a:solidFill>
                  <a:effectLst>
                    <a:outerShdw blurRad="38100" dist="12700" dir="5400000" rotWithShape="0">
                      <a:srgbClr val="000000">
                        <a:alpha val="50000"/>
                      </a:srgbClr>
                    </a:outerShdw>
                  </a:effectLst>
                  <a:latin typeface="Calibri"/>
                  <a:ea typeface="Calibri"/>
                  <a:cs typeface="Calibri"/>
                  <a:sym typeface="Calibri"/>
                </a:defRPr>
              </a:pPr>
              <a:endParaRPr/>
            </a:p>
          </p:txBody>
        </p:sp>
      </p:grpSp>
    </p:spTree>
    <p:extLst>
      <p:ext uri="{BB962C8B-B14F-4D97-AF65-F5344CB8AC3E}">
        <p14:creationId xmlns:p14="http://schemas.microsoft.com/office/powerpoint/2010/main" val="377466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B157422F-F63C-469E-A3A7-923AFA392F4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grpSp>
        <p:nvGrpSpPr>
          <p:cNvPr id="8" name="Group 7">
            <a:extLst>
              <a:ext uri="{FF2B5EF4-FFF2-40B4-BE49-F238E27FC236}">
                <a16:creationId xmlns:a16="http://schemas.microsoft.com/office/drawing/2014/main" id="{EC4A7351-8612-4DB7-BE8C-6C363970099F}"/>
              </a:ext>
            </a:extLst>
          </p:cNvPr>
          <p:cNvGrpSpPr/>
          <p:nvPr/>
        </p:nvGrpSpPr>
        <p:grpSpPr>
          <a:xfrm>
            <a:off x="2108034" y="4316794"/>
            <a:ext cx="7988603" cy="1939259"/>
            <a:chOff x="2105387" y="4316794"/>
            <a:chExt cx="7988603" cy="1939259"/>
          </a:xfrm>
        </p:grpSpPr>
        <p:grpSp>
          <p:nvGrpSpPr>
            <p:cNvPr id="3" name="Group 2">
              <a:extLst>
                <a:ext uri="{FF2B5EF4-FFF2-40B4-BE49-F238E27FC236}">
                  <a16:creationId xmlns:a16="http://schemas.microsoft.com/office/drawing/2014/main" id="{C5FF0934-41C5-43A5-8E21-4349489177F5}"/>
                </a:ext>
              </a:extLst>
            </p:cNvPr>
            <p:cNvGrpSpPr/>
            <p:nvPr/>
          </p:nvGrpSpPr>
          <p:grpSpPr>
            <a:xfrm>
              <a:off x="2105387" y="4316794"/>
              <a:ext cx="1540085" cy="1914793"/>
              <a:chOff x="2105387" y="2921400"/>
              <a:chExt cx="1540085" cy="1914793"/>
            </a:xfrm>
          </p:grpSpPr>
          <p:sp>
            <p:nvSpPr>
              <p:cNvPr id="31" name="Shape 403">
                <a:extLst>
                  <a:ext uri="{FF2B5EF4-FFF2-40B4-BE49-F238E27FC236}">
                    <a16:creationId xmlns:a16="http://schemas.microsoft.com/office/drawing/2014/main" id="{470D7335-43FC-4E66-BA27-329ACADF6121}"/>
                  </a:ext>
                </a:extLst>
              </p:cNvPr>
              <p:cNvSpPr/>
              <p:nvPr/>
            </p:nvSpPr>
            <p:spPr>
              <a:xfrm>
                <a:off x="2105387" y="4228094"/>
                <a:ext cx="1399324" cy="608099"/>
              </a:xfrm>
              <a:prstGeom prst="rect">
                <a:avLst/>
              </a:prstGeom>
              <a:ln w="25400">
                <a:miter lim="400000"/>
              </a:ln>
              <a:extLst>
                <a:ext uri="{C572A759-6A51-4108-AA02-DFA0A04FC94B}">
                  <ma14:wrappingTextBoxFlag xmlns:ma14="http://schemas.microsoft.com/office/mac/drawingml/2011/main" xmlns="" val="1"/>
                </a:ext>
              </a:extLst>
            </p:spPr>
            <p:txBody>
              <a:bodyPr lIns="26789" tIns="26789" rIns="26789" bIns="26789">
                <a:spAutoFit/>
              </a:bodyPr>
              <a:lstStyle>
                <a:lvl1pPr algn="l" defTabSz="825500">
                  <a:defRPr sz="2400" spc="0">
                    <a:solidFill>
                      <a:srgbClr val="53585F"/>
                    </a:solidFill>
                    <a:latin typeface="Lato Regular"/>
                    <a:ea typeface="Lato Regular"/>
                    <a:cs typeface="Lato Regular"/>
                    <a:sym typeface="Lato Regular"/>
                  </a:defRPr>
                </a:lvl1pPr>
              </a:lstStyle>
              <a:p>
                <a:pPr lvl="0">
                  <a:defRPr sz="1800" spc="0">
                    <a:solidFill>
                      <a:srgbClr val="000000"/>
                    </a:solidFill>
                  </a:defRPr>
                </a:pPr>
                <a:r>
                  <a:rPr sz="900"/>
                  <a:t>Lorem ipsum dolor sit amet, consectetuer adipiscing  diam nonummy nibhe euismod.</a:t>
                </a:r>
              </a:p>
            </p:txBody>
          </p:sp>
          <p:sp>
            <p:nvSpPr>
              <p:cNvPr id="32" name="Shape 404">
                <a:extLst>
                  <a:ext uri="{FF2B5EF4-FFF2-40B4-BE49-F238E27FC236}">
                    <a16:creationId xmlns:a16="http://schemas.microsoft.com/office/drawing/2014/main" id="{FB4FD0EC-E245-404B-AFD8-122C7BAAE781}"/>
                  </a:ext>
                </a:extLst>
              </p:cNvPr>
              <p:cNvSpPr/>
              <p:nvPr/>
            </p:nvSpPr>
            <p:spPr>
              <a:xfrm>
                <a:off x="2105387" y="3544452"/>
                <a:ext cx="1540085" cy="342642"/>
              </a:xfrm>
              <a:prstGeom prst="rect">
                <a:avLst/>
              </a:prstGeom>
              <a:ln w="25400">
                <a:miter lim="400000"/>
              </a:ln>
              <a:extLst>
                <a:ext uri="{C572A759-6A51-4108-AA02-DFA0A04FC94B}">
                  <ma14:wrappingTextBoxFlag xmlns:ma14="http://schemas.microsoft.com/office/mac/drawingml/2011/main" xmlns="" val="1"/>
                </a:ext>
              </a:extLst>
            </p:spPr>
            <p:txBody>
              <a:bodyPr wrap="none" lIns="26789" tIns="26789" rIns="26789" bIns="26789">
                <a:spAutoFit/>
              </a:bodyPr>
              <a:lstStyle>
                <a:lvl1pPr algn="l" defTabSz="825500">
                  <a:defRPr sz="5000" spc="0">
                    <a:solidFill>
                      <a:srgbClr val="53585F"/>
                    </a:solidFill>
                    <a:latin typeface="Lato Bold"/>
                    <a:ea typeface="Lato Bold"/>
                    <a:cs typeface="Lato Bold"/>
                    <a:sym typeface="Lato Bold"/>
                  </a:defRPr>
                </a:lvl1pPr>
              </a:lstStyle>
              <a:p>
                <a:pPr lvl="0">
                  <a:defRPr sz="1800" spc="0">
                    <a:solidFill>
                      <a:srgbClr val="000000"/>
                    </a:solidFill>
                  </a:defRPr>
                </a:pPr>
                <a:r>
                  <a:rPr sz="1800" dirty="0"/>
                  <a:t>Our Portfolio </a:t>
                </a:r>
              </a:p>
            </p:txBody>
          </p:sp>
          <p:sp>
            <p:nvSpPr>
              <p:cNvPr id="51" name="Shape 405">
                <a:extLst>
                  <a:ext uri="{FF2B5EF4-FFF2-40B4-BE49-F238E27FC236}">
                    <a16:creationId xmlns:a16="http://schemas.microsoft.com/office/drawing/2014/main" id="{EAF60D61-BDDE-4B73-BCD2-4247C2C315F4}"/>
                  </a:ext>
                </a:extLst>
              </p:cNvPr>
              <p:cNvSpPr/>
              <p:nvPr/>
            </p:nvSpPr>
            <p:spPr>
              <a:xfrm>
                <a:off x="2105387" y="4042897"/>
                <a:ext cx="414654" cy="54656"/>
              </a:xfrm>
              <a:prstGeom prst="rect">
                <a:avLst/>
              </a:prstGeom>
              <a:solidFill>
                <a:schemeClr val="tx1"/>
              </a:solidFill>
              <a:ln w="12700">
                <a:miter lim="400000"/>
              </a:ln>
            </p:spPr>
            <p:txBody>
              <a:bodyPr lIns="26789" tIns="26789" rIns="26789" bIns="26789" anchor="ctr"/>
              <a:lstStyle/>
              <a:p>
                <a:pPr algn="l" defTabSz="219075">
                  <a:defRPr sz="3200">
                    <a:solidFill>
                      <a:srgbClr val="000000"/>
                    </a:solidFill>
                    <a:latin typeface="Helvetica Light"/>
                    <a:ea typeface="Helvetica Light"/>
                    <a:cs typeface="Helvetica Light"/>
                    <a:sym typeface="Helvetica Light"/>
                  </a:defRPr>
                </a:pPr>
                <a:endParaRPr sz="1200"/>
              </a:p>
            </p:txBody>
          </p:sp>
          <p:sp>
            <p:nvSpPr>
              <p:cNvPr id="58" name="Shape 412">
                <a:extLst>
                  <a:ext uri="{FF2B5EF4-FFF2-40B4-BE49-F238E27FC236}">
                    <a16:creationId xmlns:a16="http://schemas.microsoft.com/office/drawing/2014/main" id="{720D24AE-75F0-4F0E-B504-2639E3695173}"/>
                  </a:ext>
                </a:extLst>
              </p:cNvPr>
              <p:cNvSpPr/>
              <p:nvPr/>
            </p:nvSpPr>
            <p:spPr>
              <a:xfrm>
                <a:off x="2144130" y="2921400"/>
                <a:ext cx="428626" cy="377311"/>
              </a:xfrm>
              <a:custGeom>
                <a:avLst/>
                <a:gdLst/>
                <a:ahLst/>
                <a:cxnLst>
                  <a:cxn ang="0">
                    <a:pos x="wd2" y="hd2"/>
                  </a:cxn>
                  <a:cxn ang="5400000">
                    <a:pos x="wd2" y="hd2"/>
                  </a:cxn>
                  <a:cxn ang="10800000">
                    <a:pos x="wd2" y="hd2"/>
                  </a:cxn>
                  <a:cxn ang="16200000">
                    <a:pos x="wd2" y="hd2"/>
                  </a:cxn>
                </a:cxnLst>
                <a:rect l="0" t="0" r="r" b="b"/>
                <a:pathLst>
                  <a:path w="21600" h="21600" extrusionOk="0">
                    <a:moveTo>
                      <a:pt x="10125" y="13501"/>
                    </a:moveTo>
                    <a:cubicBezTo>
                      <a:pt x="10125" y="13712"/>
                      <a:pt x="9973" y="13885"/>
                      <a:pt x="9788" y="13885"/>
                    </a:cubicBezTo>
                    <a:lnTo>
                      <a:pt x="5125" y="13878"/>
                    </a:lnTo>
                    <a:cubicBezTo>
                      <a:pt x="5052" y="13851"/>
                      <a:pt x="4888" y="13652"/>
                      <a:pt x="4864" y="13448"/>
                    </a:cubicBezTo>
                    <a:lnTo>
                      <a:pt x="4577" y="11132"/>
                    </a:lnTo>
                    <a:cubicBezTo>
                      <a:pt x="4568" y="11041"/>
                      <a:pt x="4588" y="10951"/>
                      <a:pt x="4630" y="10890"/>
                    </a:cubicBezTo>
                    <a:cubicBezTo>
                      <a:pt x="4676" y="10830"/>
                      <a:pt x="4742" y="10800"/>
                      <a:pt x="4825" y="10800"/>
                    </a:cubicBezTo>
                    <a:lnTo>
                      <a:pt x="9788" y="10800"/>
                    </a:lnTo>
                    <a:cubicBezTo>
                      <a:pt x="9973" y="10800"/>
                      <a:pt x="10125" y="10973"/>
                      <a:pt x="10125" y="11188"/>
                    </a:cubicBezTo>
                    <a:cubicBezTo>
                      <a:pt x="10125" y="11188"/>
                      <a:pt x="10125" y="13501"/>
                      <a:pt x="10125" y="13501"/>
                    </a:cubicBezTo>
                    <a:close/>
                    <a:moveTo>
                      <a:pt x="9788" y="9260"/>
                    </a:moveTo>
                    <a:lnTo>
                      <a:pt x="4825" y="9260"/>
                    </a:lnTo>
                    <a:cubicBezTo>
                      <a:pt x="4347" y="9260"/>
                      <a:pt x="3916" y="9477"/>
                      <a:pt x="3612" y="9881"/>
                    </a:cubicBezTo>
                    <a:cubicBezTo>
                      <a:pt x="3312" y="10275"/>
                      <a:pt x="3177" y="10811"/>
                      <a:pt x="3242" y="11346"/>
                    </a:cubicBezTo>
                    <a:lnTo>
                      <a:pt x="3526" y="13663"/>
                    </a:lnTo>
                    <a:cubicBezTo>
                      <a:pt x="3645" y="14616"/>
                      <a:pt x="4363" y="15418"/>
                      <a:pt x="5096" y="15418"/>
                    </a:cubicBezTo>
                    <a:lnTo>
                      <a:pt x="9788" y="15430"/>
                    </a:lnTo>
                    <a:cubicBezTo>
                      <a:pt x="10718" y="15430"/>
                      <a:pt x="11476" y="14564"/>
                      <a:pt x="11476" y="13501"/>
                    </a:cubicBezTo>
                    <a:lnTo>
                      <a:pt x="11476" y="11188"/>
                    </a:lnTo>
                    <a:cubicBezTo>
                      <a:pt x="11476" y="10122"/>
                      <a:pt x="10718" y="9260"/>
                      <a:pt x="9788" y="9260"/>
                    </a:cubicBezTo>
                    <a:cubicBezTo>
                      <a:pt x="9788" y="9260"/>
                      <a:pt x="9788" y="9260"/>
                      <a:pt x="9788" y="9260"/>
                    </a:cubicBezTo>
                    <a:close/>
                    <a:moveTo>
                      <a:pt x="18897" y="19287"/>
                    </a:moveTo>
                    <a:cubicBezTo>
                      <a:pt x="18897" y="19713"/>
                      <a:pt x="18595" y="20060"/>
                      <a:pt x="18225" y="20060"/>
                    </a:cubicBezTo>
                    <a:lnTo>
                      <a:pt x="3375" y="20060"/>
                    </a:lnTo>
                    <a:cubicBezTo>
                      <a:pt x="3003" y="20060"/>
                      <a:pt x="2699" y="19713"/>
                      <a:pt x="2699" y="19287"/>
                    </a:cubicBezTo>
                    <a:lnTo>
                      <a:pt x="1351" y="8487"/>
                    </a:lnTo>
                    <a:cubicBezTo>
                      <a:pt x="1351" y="8060"/>
                      <a:pt x="1654" y="7715"/>
                      <a:pt x="2023" y="7715"/>
                    </a:cubicBezTo>
                    <a:lnTo>
                      <a:pt x="19573" y="7715"/>
                    </a:lnTo>
                    <a:cubicBezTo>
                      <a:pt x="19946" y="7715"/>
                      <a:pt x="20249" y="8060"/>
                      <a:pt x="20249" y="8487"/>
                    </a:cubicBezTo>
                    <a:cubicBezTo>
                      <a:pt x="20249" y="8487"/>
                      <a:pt x="18897" y="19287"/>
                      <a:pt x="18897" y="19287"/>
                    </a:cubicBezTo>
                    <a:close/>
                    <a:moveTo>
                      <a:pt x="3375" y="2312"/>
                    </a:moveTo>
                    <a:cubicBezTo>
                      <a:pt x="3375" y="1887"/>
                      <a:pt x="3678" y="1545"/>
                      <a:pt x="4050" y="1545"/>
                    </a:cubicBezTo>
                    <a:lnTo>
                      <a:pt x="6749" y="1545"/>
                    </a:lnTo>
                    <a:cubicBezTo>
                      <a:pt x="7122" y="1545"/>
                      <a:pt x="7425" y="1887"/>
                      <a:pt x="7425" y="2312"/>
                    </a:cubicBezTo>
                    <a:cubicBezTo>
                      <a:pt x="7425" y="3591"/>
                      <a:pt x="8332" y="4629"/>
                      <a:pt x="9449" y="4629"/>
                    </a:cubicBezTo>
                    <a:lnTo>
                      <a:pt x="17550" y="4629"/>
                    </a:lnTo>
                    <a:cubicBezTo>
                      <a:pt x="17922" y="4629"/>
                      <a:pt x="18225" y="4975"/>
                      <a:pt x="18225" y="5403"/>
                    </a:cubicBezTo>
                    <a:lnTo>
                      <a:pt x="18225" y="6169"/>
                    </a:lnTo>
                    <a:lnTo>
                      <a:pt x="3375" y="6169"/>
                    </a:lnTo>
                    <a:cubicBezTo>
                      <a:pt x="3375" y="6169"/>
                      <a:pt x="3375" y="2312"/>
                      <a:pt x="3375" y="2312"/>
                    </a:cubicBezTo>
                    <a:close/>
                    <a:moveTo>
                      <a:pt x="19573" y="6169"/>
                    </a:moveTo>
                    <a:lnTo>
                      <a:pt x="19573" y="5403"/>
                    </a:lnTo>
                    <a:cubicBezTo>
                      <a:pt x="19573" y="4124"/>
                      <a:pt x="18667" y="3084"/>
                      <a:pt x="17550" y="3084"/>
                    </a:cubicBezTo>
                    <a:lnTo>
                      <a:pt x="9449" y="3084"/>
                    </a:lnTo>
                    <a:cubicBezTo>
                      <a:pt x="9076" y="3084"/>
                      <a:pt x="8774" y="2739"/>
                      <a:pt x="8774" y="2312"/>
                    </a:cubicBezTo>
                    <a:cubicBezTo>
                      <a:pt x="8774" y="1039"/>
                      <a:pt x="7867" y="0"/>
                      <a:pt x="6749" y="0"/>
                    </a:cubicBezTo>
                    <a:lnTo>
                      <a:pt x="4050" y="0"/>
                    </a:lnTo>
                    <a:cubicBezTo>
                      <a:pt x="2933" y="0"/>
                      <a:pt x="2023" y="1039"/>
                      <a:pt x="2023" y="2312"/>
                    </a:cubicBezTo>
                    <a:lnTo>
                      <a:pt x="2023" y="6169"/>
                    </a:lnTo>
                    <a:cubicBezTo>
                      <a:pt x="909" y="6169"/>
                      <a:pt x="0" y="7211"/>
                      <a:pt x="0" y="8487"/>
                    </a:cubicBezTo>
                    <a:lnTo>
                      <a:pt x="1351" y="19287"/>
                    </a:lnTo>
                    <a:cubicBezTo>
                      <a:pt x="1351" y="20565"/>
                      <a:pt x="2257" y="21600"/>
                      <a:pt x="3375" y="21600"/>
                    </a:cubicBezTo>
                    <a:lnTo>
                      <a:pt x="18225" y="21600"/>
                    </a:lnTo>
                    <a:cubicBezTo>
                      <a:pt x="19339" y="21600"/>
                      <a:pt x="20249" y="20565"/>
                      <a:pt x="20249" y="19287"/>
                    </a:cubicBezTo>
                    <a:lnTo>
                      <a:pt x="21600" y="8487"/>
                    </a:lnTo>
                    <a:cubicBezTo>
                      <a:pt x="21600" y="7211"/>
                      <a:pt x="20691" y="6169"/>
                      <a:pt x="19573" y="6169"/>
                    </a:cubicBezTo>
                    <a:cubicBezTo>
                      <a:pt x="19573" y="6169"/>
                      <a:pt x="19573" y="6169"/>
                      <a:pt x="19573" y="6169"/>
                    </a:cubicBezTo>
                    <a:close/>
                  </a:path>
                </a:pathLst>
              </a:custGeom>
              <a:solidFill>
                <a:schemeClr val="tx1"/>
              </a:solidFill>
              <a:ln w="12700">
                <a:miter lim="400000"/>
              </a:ln>
            </p:spPr>
            <p:txBody>
              <a:bodyPr lIns="17145" rIns="17145"/>
              <a:lstStyle/>
              <a:p>
                <a:pPr lvl="0" algn="l">
                  <a:defRPr sz="1200">
                    <a:solidFill>
                      <a:srgbClr val="000000"/>
                    </a:solidFill>
                  </a:defRPr>
                </a:pPr>
                <a:endParaRPr sz="450"/>
              </a:p>
            </p:txBody>
          </p:sp>
        </p:grpSp>
        <p:grpSp>
          <p:nvGrpSpPr>
            <p:cNvPr id="5" name="Group 4">
              <a:extLst>
                <a:ext uri="{FF2B5EF4-FFF2-40B4-BE49-F238E27FC236}">
                  <a16:creationId xmlns:a16="http://schemas.microsoft.com/office/drawing/2014/main" id="{C5F403EA-E250-4F13-B490-6FF165AE8788}"/>
                </a:ext>
              </a:extLst>
            </p:cNvPr>
            <p:cNvGrpSpPr/>
            <p:nvPr/>
          </p:nvGrpSpPr>
          <p:grpSpPr>
            <a:xfrm>
              <a:off x="8694666" y="4316794"/>
              <a:ext cx="1399324" cy="1939259"/>
              <a:chOff x="8694666" y="2921400"/>
              <a:chExt cx="1399324" cy="1939259"/>
            </a:xfrm>
          </p:grpSpPr>
          <p:sp>
            <p:nvSpPr>
              <p:cNvPr id="55" name="Shape 409">
                <a:extLst>
                  <a:ext uri="{FF2B5EF4-FFF2-40B4-BE49-F238E27FC236}">
                    <a16:creationId xmlns:a16="http://schemas.microsoft.com/office/drawing/2014/main" id="{EE4A3CFA-726C-492D-82C1-659EFAC2B027}"/>
                  </a:ext>
                </a:extLst>
              </p:cNvPr>
              <p:cNvSpPr/>
              <p:nvPr/>
            </p:nvSpPr>
            <p:spPr>
              <a:xfrm>
                <a:off x="8694666" y="4252560"/>
                <a:ext cx="1399324" cy="608099"/>
              </a:xfrm>
              <a:prstGeom prst="rect">
                <a:avLst/>
              </a:prstGeom>
              <a:ln w="25400">
                <a:miter lim="400000"/>
              </a:ln>
              <a:extLst>
                <a:ext uri="{C572A759-6A51-4108-AA02-DFA0A04FC94B}">
                  <ma14:wrappingTextBoxFlag xmlns:ma14="http://schemas.microsoft.com/office/mac/drawingml/2011/main" xmlns="" val="1"/>
                </a:ext>
              </a:extLst>
            </p:spPr>
            <p:txBody>
              <a:bodyPr lIns="26789" tIns="26789" rIns="26789" bIns="26789">
                <a:spAutoFit/>
              </a:bodyPr>
              <a:lstStyle>
                <a:lvl1pPr algn="l" defTabSz="825500">
                  <a:defRPr sz="2400" spc="0">
                    <a:solidFill>
                      <a:srgbClr val="53585F"/>
                    </a:solidFill>
                    <a:latin typeface="Lato Regular"/>
                    <a:ea typeface="Lato Regular"/>
                    <a:cs typeface="Lato Regular"/>
                    <a:sym typeface="Lato Regular"/>
                  </a:defRPr>
                </a:lvl1pPr>
              </a:lstStyle>
              <a:p>
                <a:pPr lvl="0">
                  <a:defRPr sz="1800" spc="0">
                    <a:solidFill>
                      <a:srgbClr val="000000"/>
                    </a:solidFill>
                  </a:defRPr>
                </a:pPr>
                <a:r>
                  <a:rPr sz="900"/>
                  <a:t>Lorem ipsum dolor sit amet, consectetuer adipiscing  diam nonummy nibhe euismod.</a:t>
                </a:r>
              </a:p>
            </p:txBody>
          </p:sp>
          <p:sp>
            <p:nvSpPr>
              <p:cNvPr id="56" name="Shape 410">
                <a:extLst>
                  <a:ext uri="{FF2B5EF4-FFF2-40B4-BE49-F238E27FC236}">
                    <a16:creationId xmlns:a16="http://schemas.microsoft.com/office/drawing/2014/main" id="{9B215E4B-F170-4E3C-9AA6-EDF413DC4D34}"/>
                  </a:ext>
                </a:extLst>
              </p:cNvPr>
              <p:cNvSpPr/>
              <p:nvPr/>
            </p:nvSpPr>
            <p:spPr>
              <a:xfrm>
                <a:off x="8694666" y="3568917"/>
                <a:ext cx="1211469" cy="342642"/>
              </a:xfrm>
              <a:prstGeom prst="rect">
                <a:avLst/>
              </a:prstGeom>
              <a:ln w="25400">
                <a:miter lim="400000"/>
              </a:ln>
              <a:extLst>
                <a:ext uri="{C572A759-6A51-4108-AA02-DFA0A04FC94B}">
                  <ma14:wrappingTextBoxFlag xmlns:ma14="http://schemas.microsoft.com/office/mac/drawingml/2011/main" xmlns="" val="1"/>
                </a:ext>
              </a:extLst>
            </p:spPr>
            <p:txBody>
              <a:bodyPr wrap="none" lIns="26789" tIns="26789" rIns="26789" bIns="26789">
                <a:spAutoFit/>
              </a:bodyPr>
              <a:lstStyle>
                <a:lvl1pPr algn="l" defTabSz="825500">
                  <a:defRPr sz="5000" spc="0">
                    <a:solidFill>
                      <a:srgbClr val="53585F"/>
                    </a:solidFill>
                    <a:latin typeface="Lato Bold"/>
                    <a:ea typeface="Lato Bold"/>
                    <a:cs typeface="Lato Bold"/>
                    <a:sym typeface="Lato Bold"/>
                  </a:defRPr>
                </a:lvl1pPr>
              </a:lstStyle>
              <a:p>
                <a:pPr lvl="0">
                  <a:defRPr sz="1800" spc="0">
                    <a:solidFill>
                      <a:srgbClr val="000000"/>
                    </a:solidFill>
                  </a:defRPr>
                </a:pPr>
                <a:r>
                  <a:rPr sz="1800" dirty="0"/>
                  <a:t>Our vision </a:t>
                </a:r>
              </a:p>
            </p:txBody>
          </p:sp>
          <p:sp>
            <p:nvSpPr>
              <p:cNvPr id="57" name="Shape 411">
                <a:extLst>
                  <a:ext uri="{FF2B5EF4-FFF2-40B4-BE49-F238E27FC236}">
                    <a16:creationId xmlns:a16="http://schemas.microsoft.com/office/drawing/2014/main" id="{288AF413-9A15-4F10-AF83-E279875A84E4}"/>
                  </a:ext>
                </a:extLst>
              </p:cNvPr>
              <p:cNvSpPr/>
              <p:nvPr/>
            </p:nvSpPr>
            <p:spPr>
              <a:xfrm>
                <a:off x="8694666" y="4067363"/>
                <a:ext cx="414654" cy="54656"/>
              </a:xfrm>
              <a:prstGeom prst="rect">
                <a:avLst/>
              </a:prstGeom>
              <a:solidFill>
                <a:schemeClr val="tx1"/>
              </a:solidFill>
              <a:ln w="12700">
                <a:miter lim="400000"/>
              </a:ln>
            </p:spPr>
            <p:txBody>
              <a:bodyPr lIns="26789" tIns="26789" rIns="26789" bIns="26789" anchor="ctr"/>
              <a:lstStyle/>
              <a:p>
                <a:pPr algn="l" defTabSz="219075">
                  <a:defRPr sz="3200">
                    <a:solidFill>
                      <a:srgbClr val="000000"/>
                    </a:solidFill>
                    <a:latin typeface="Helvetica Light"/>
                    <a:ea typeface="Helvetica Light"/>
                    <a:cs typeface="Helvetica Light"/>
                    <a:sym typeface="Helvetica Light"/>
                  </a:defRPr>
                </a:pPr>
                <a:endParaRPr sz="1200"/>
              </a:p>
            </p:txBody>
          </p:sp>
          <p:sp>
            <p:nvSpPr>
              <p:cNvPr id="59" name="Shape 413">
                <a:extLst>
                  <a:ext uri="{FF2B5EF4-FFF2-40B4-BE49-F238E27FC236}">
                    <a16:creationId xmlns:a16="http://schemas.microsoft.com/office/drawing/2014/main" id="{9B022F9F-3D13-4446-8AAB-C8BD98085345}"/>
                  </a:ext>
                </a:extLst>
              </p:cNvPr>
              <p:cNvSpPr/>
              <p:nvPr/>
            </p:nvSpPr>
            <p:spPr>
              <a:xfrm>
                <a:off x="8711061" y="2921400"/>
                <a:ext cx="428626" cy="428626"/>
              </a:xfrm>
              <a:custGeom>
                <a:avLst/>
                <a:gdLst/>
                <a:ahLst/>
                <a:cxnLst>
                  <a:cxn ang="0">
                    <a:pos x="wd2" y="hd2"/>
                  </a:cxn>
                  <a:cxn ang="5400000">
                    <a:pos x="wd2" y="hd2"/>
                  </a:cxn>
                  <a:cxn ang="10800000">
                    <a:pos x="wd2" y="hd2"/>
                  </a:cxn>
                  <a:cxn ang="16200000">
                    <a:pos x="wd2" y="hd2"/>
                  </a:cxn>
                </a:cxnLst>
                <a:rect l="0" t="0" r="r" b="b"/>
                <a:pathLst>
                  <a:path w="21600" h="21600" extrusionOk="0">
                    <a:moveTo>
                      <a:pt x="10800" y="10800"/>
                    </a:moveTo>
                    <a:cubicBezTo>
                      <a:pt x="11917" y="10800"/>
                      <a:pt x="12823" y="11706"/>
                      <a:pt x="12823" y="12824"/>
                    </a:cubicBezTo>
                    <a:cubicBezTo>
                      <a:pt x="12823" y="13196"/>
                      <a:pt x="13127" y="13499"/>
                      <a:pt x="13499" y="13499"/>
                    </a:cubicBezTo>
                    <a:cubicBezTo>
                      <a:pt x="13871" y="13499"/>
                      <a:pt x="14174" y="13196"/>
                      <a:pt x="14174" y="12824"/>
                    </a:cubicBezTo>
                    <a:cubicBezTo>
                      <a:pt x="14174" y="10965"/>
                      <a:pt x="12659" y="9448"/>
                      <a:pt x="10800" y="9448"/>
                    </a:cubicBezTo>
                    <a:cubicBezTo>
                      <a:pt x="10427" y="9448"/>
                      <a:pt x="10124" y="9752"/>
                      <a:pt x="10124" y="10124"/>
                    </a:cubicBezTo>
                    <a:cubicBezTo>
                      <a:pt x="10124" y="10497"/>
                      <a:pt x="10427" y="10800"/>
                      <a:pt x="10800" y="10800"/>
                    </a:cubicBezTo>
                    <a:cubicBezTo>
                      <a:pt x="10800" y="10800"/>
                      <a:pt x="10800" y="10800"/>
                      <a:pt x="10800" y="10800"/>
                    </a:cubicBezTo>
                    <a:close/>
                    <a:moveTo>
                      <a:pt x="20249" y="8773"/>
                    </a:moveTo>
                    <a:lnTo>
                      <a:pt x="15522" y="8773"/>
                    </a:lnTo>
                    <a:cubicBezTo>
                      <a:pt x="15459" y="8773"/>
                      <a:pt x="15404" y="8793"/>
                      <a:pt x="15345" y="8809"/>
                    </a:cubicBezTo>
                    <a:cubicBezTo>
                      <a:pt x="14233" y="7550"/>
                      <a:pt x="12609" y="6750"/>
                      <a:pt x="10800" y="6750"/>
                    </a:cubicBezTo>
                    <a:cubicBezTo>
                      <a:pt x="8991" y="6750"/>
                      <a:pt x="7365" y="7550"/>
                      <a:pt x="6252" y="8809"/>
                    </a:cubicBezTo>
                    <a:cubicBezTo>
                      <a:pt x="6196" y="8793"/>
                      <a:pt x="6136" y="8773"/>
                      <a:pt x="6073" y="8773"/>
                    </a:cubicBezTo>
                    <a:lnTo>
                      <a:pt x="1351" y="8773"/>
                    </a:lnTo>
                    <a:lnTo>
                      <a:pt x="1351" y="4726"/>
                    </a:lnTo>
                    <a:cubicBezTo>
                      <a:pt x="1351" y="4354"/>
                      <a:pt x="1655" y="4050"/>
                      <a:pt x="2023" y="4050"/>
                    </a:cubicBezTo>
                    <a:lnTo>
                      <a:pt x="6749" y="4050"/>
                    </a:lnTo>
                    <a:cubicBezTo>
                      <a:pt x="7006" y="4050"/>
                      <a:pt x="7237" y="3905"/>
                      <a:pt x="7352" y="3678"/>
                    </a:cubicBezTo>
                    <a:lnTo>
                      <a:pt x="8516" y="1351"/>
                    </a:lnTo>
                    <a:lnTo>
                      <a:pt x="13081" y="1351"/>
                    </a:lnTo>
                    <a:lnTo>
                      <a:pt x="14246" y="3678"/>
                    </a:lnTo>
                    <a:cubicBezTo>
                      <a:pt x="14359" y="3905"/>
                      <a:pt x="14593" y="4050"/>
                      <a:pt x="14850" y="4050"/>
                    </a:cubicBezTo>
                    <a:lnTo>
                      <a:pt x="19573" y="4050"/>
                    </a:lnTo>
                    <a:cubicBezTo>
                      <a:pt x="19945" y="4050"/>
                      <a:pt x="20249" y="4354"/>
                      <a:pt x="20249" y="4726"/>
                    </a:cubicBezTo>
                    <a:cubicBezTo>
                      <a:pt x="20249" y="4726"/>
                      <a:pt x="20249" y="8773"/>
                      <a:pt x="20249" y="8773"/>
                    </a:cubicBezTo>
                    <a:close/>
                    <a:moveTo>
                      <a:pt x="20249" y="15523"/>
                    </a:moveTo>
                    <a:lnTo>
                      <a:pt x="16234" y="15523"/>
                    </a:lnTo>
                    <a:cubicBezTo>
                      <a:pt x="16639" y="14709"/>
                      <a:pt x="16873" y="13796"/>
                      <a:pt x="16873" y="12824"/>
                    </a:cubicBezTo>
                    <a:cubicBezTo>
                      <a:pt x="16873" y="11854"/>
                      <a:pt x="16639" y="10938"/>
                      <a:pt x="16234" y="10124"/>
                    </a:cubicBezTo>
                    <a:lnTo>
                      <a:pt x="20249" y="10124"/>
                    </a:lnTo>
                    <a:cubicBezTo>
                      <a:pt x="20249" y="10124"/>
                      <a:pt x="20249" y="15523"/>
                      <a:pt x="20249" y="15523"/>
                    </a:cubicBezTo>
                    <a:close/>
                    <a:moveTo>
                      <a:pt x="6073" y="12824"/>
                    </a:moveTo>
                    <a:cubicBezTo>
                      <a:pt x="6073" y="10220"/>
                      <a:pt x="8193" y="8101"/>
                      <a:pt x="10800" y="8101"/>
                    </a:cubicBezTo>
                    <a:cubicBezTo>
                      <a:pt x="13403" y="8101"/>
                      <a:pt x="15522" y="10220"/>
                      <a:pt x="15522" y="12824"/>
                    </a:cubicBezTo>
                    <a:cubicBezTo>
                      <a:pt x="15522" y="15430"/>
                      <a:pt x="13403" y="17550"/>
                      <a:pt x="10800" y="17550"/>
                    </a:cubicBezTo>
                    <a:cubicBezTo>
                      <a:pt x="8193" y="17550"/>
                      <a:pt x="6073" y="15430"/>
                      <a:pt x="6073" y="12824"/>
                    </a:cubicBezTo>
                    <a:cubicBezTo>
                      <a:pt x="6073" y="12824"/>
                      <a:pt x="6073" y="12824"/>
                      <a:pt x="6073" y="12824"/>
                    </a:cubicBezTo>
                    <a:close/>
                    <a:moveTo>
                      <a:pt x="20249" y="19573"/>
                    </a:moveTo>
                    <a:cubicBezTo>
                      <a:pt x="20249" y="19946"/>
                      <a:pt x="19945" y="20249"/>
                      <a:pt x="19573" y="20249"/>
                    </a:cubicBezTo>
                    <a:lnTo>
                      <a:pt x="2023" y="20249"/>
                    </a:lnTo>
                    <a:cubicBezTo>
                      <a:pt x="1655" y="20249"/>
                      <a:pt x="1351" y="19946"/>
                      <a:pt x="1351" y="19573"/>
                    </a:cubicBezTo>
                    <a:lnTo>
                      <a:pt x="1351" y="16874"/>
                    </a:lnTo>
                    <a:lnTo>
                      <a:pt x="6073" y="16874"/>
                    </a:lnTo>
                    <a:cubicBezTo>
                      <a:pt x="6136" y="16874"/>
                      <a:pt x="6196" y="16854"/>
                      <a:pt x="6252" y="16838"/>
                    </a:cubicBezTo>
                    <a:cubicBezTo>
                      <a:pt x="7365" y="18100"/>
                      <a:pt x="8991" y="18898"/>
                      <a:pt x="10800" y="18898"/>
                    </a:cubicBezTo>
                    <a:cubicBezTo>
                      <a:pt x="12609" y="18898"/>
                      <a:pt x="14233" y="18100"/>
                      <a:pt x="15345" y="16838"/>
                    </a:cubicBezTo>
                    <a:cubicBezTo>
                      <a:pt x="15404" y="16854"/>
                      <a:pt x="15459" y="16874"/>
                      <a:pt x="15522" y="16874"/>
                    </a:cubicBezTo>
                    <a:lnTo>
                      <a:pt x="20249" y="16874"/>
                    </a:lnTo>
                    <a:cubicBezTo>
                      <a:pt x="20249" y="16874"/>
                      <a:pt x="20249" y="19573"/>
                      <a:pt x="20249" y="19573"/>
                    </a:cubicBezTo>
                    <a:close/>
                    <a:moveTo>
                      <a:pt x="1351" y="10124"/>
                    </a:moveTo>
                    <a:lnTo>
                      <a:pt x="5366" y="10124"/>
                    </a:lnTo>
                    <a:cubicBezTo>
                      <a:pt x="4959" y="10938"/>
                      <a:pt x="4726" y="11854"/>
                      <a:pt x="4726" y="12824"/>
                    </a:cubicBezTo>
                    <a:cubicBezTo>
                      <a:pt x="4726" y="13796"/>
                      <a:pt x="4959" y="14709"/>
                      <a:pt x="5366" y="15523"/>
                    </a:cubicBezTo>
                    <a:lnTo>
                      <a:pt x="1351" y="15523"/>
                    </a:lnTo>
                    <a:cubicBezTo>
                      <a:pt x="1351" y="15523"/>
                      <a:pt x="1351" y="10124"/>
                      <a:pt x="1351" y="10124"/>
                    </a:cubicBezTo>
                    <a:close/>
                    <a:moveTo>
                      <a:pt x="19573" y="2699"/>
                    </a:moveTo>
                    <a:lnTo>
                      <a:pt x="15266" y="2699"/>
                    </a:lnTo>
                    <a:lnTo>
                      <a:pt x="14102" y="372"/>
                    </a:lnTo>
                    <a:cubicBezTo>
                      <a:pt x="13987" y="145"/>
                      <a:pt x="13756" y="0"/>
                      <a:pt x="13499" y="0"/>
                    </a:cubicBezTo>
                    <a:lnTo>
                      <a:pt x="8100" y="0"/>
                    </a:lnTo>
                    <a:cubicBezTo>
                      <a:pt x="7844" y="0"/>
                      <a:pt x="7610" y="145"/>
                      <a:pt x="7494" y="372"/>
                    </a:cubicBezTo>
                    <a:lnTo>
                      <a:pt x="6331" y="2699"/>
                    </a:lnTo>
                    <a:lnTo>
                      <a:pt x="2023" y="2699"/>
                    </a:lnTo>
                    <a:cubicBezTo>
                      <a:pt x="909" y="2699"/>
                      <a:pt x="0" y="3609"/>
                      <a:pt x="0" y="4726"/>
                    </a:cubicBezTo>
                    <a:lnTo>
                      <a:pt x="0" y="19573"/>
                    </a:lnTo>
                    <a:cubicBezTo>
                      <a:pt x="0" y="20691"/>
                      <a:pt x="909" y="21600"/>
                      <a:pt x="2023" y="21600"/>
                    </a:cubicBezTo>
                    <a:lnTo>
                      <a:pt x="19573" y="21600"/>
                    </a:lnTo>
                    <a:cubicBezTo>
                      <a:pt x="20691" y="21600"/>
                      <a:pt x="21600" y="20691"/>
                      <a:pt x="21600" y="19573"/>
                    </a:cubicBezTo>
                    <a:lnTo>
                      <a:pt x="21600" y="4726"/>
                    </a:lnTo>
                    <a:cubicBezTo>
                      <a:pt x="21600" y="3609"/>
                      <a:pt x="20691" y="2699"/>
                      <a:pt x="19573" y="2699"/>
                    </a:cubicBezTo>
                    <a:cubicBezTo>
                      <a:pt x="19573" y="2699"/>
                      <a:pt x="19573" y="2699"/>
                      <a:pt x="19573" y="2699"/>
                    </a:cubicBezTo>
                    <a:close/>
                  </a:path>
                </a:pathLst>
              </a:custGeom>
              <a:solidFill>
                <a:schemeClr val="tx1"/>
              </a:solidFill>
              <a:ln w="12700">
                <a:miter lim="400000"/>
              </a:ln>
            </p:spPr>
            <p:txBody>
              <a:bodyPr lIns="17145" rIns="17145"/>
              <a:lstStyle/>
              <a:p>
                <a:pPr lvl="0" algn="l">
                  <a:defRPr sz="1200">
                    <a:solidFill>
                      <a:srgbClr val="000000"/>
                    </a:solidFill>
                  </a:defRPr>
                </a:pPr>
                <a:endParaRPr sz="450"/>
              </a:p>
            </p:txBody>
          </p:sp>
        </p:grpSp>
        <p:grpSp>
          <p:nvGrpSpPr>
            <p:cNvPr id="4" name="Group 3">
              <a:extLst>
                <a:ext uri="{FF2B5EF4-FFF2-40B4-BE49-F238E27FC236}">
                  <a16:creationId xmlns:a16="http://schemas.microsoft.com/office/drawing/2014/main" id="{93479213-029E-4031-9AC3-8D0F1A80397D}"/>
                </a:ext>
              </a:extLst>
            </p:cNvPr>
            <p:cNvGrpSpPr/>
            <p:nvPr/>
          </p:nvGrpSpPr>
          <p:grpSpPr>
            <a:xfrm>
              <a:off x="5449997" y="4316794"/>
              <a:ext cx="1440144" cy="1939259"/>
              <a:chOff x="5446309" y="2934100"/>
              <a:chExt cx="1440144" cy="1939259"/>
            </a:xfrm>
          </p:grpSpPr>
          <p:sp>
            <p:nvSpPr>
              <p:cNvPr id="52" name="Shape 406">
                <a:extLst>
                  <a:ext uri="{FF2B5EF4-FFF2-40B4-BE49-F238E27FC236}">
                    <a16:creationId xmlns:a16="http://schemas.microsoft.com/office/drawing/2014/main" id="{0F7B89BF-054C-418E-8076-D4DAA9BF6401}"/>
                  </a:ext>
                </a:extLst>
              </p:cNvPr>
              <p:cNvSpPr/>
              <p:nvPr/>
            </p:nvSpPr>
            <p:spPr>
              <a:xfrm>
                <a:off x="5487129" y="4265260"/>
                <a:ext cx="1399324" cy="608099"/>
              </a:xfrm>
              <a:prstGeom prst="rect">
                <a:avLst/>
              </a:prstGeom>
              <a:ln w="25400">
                <a:miter lim="400000"/>
              </a:ln>
              <a:extLst>
                <a:ext uri="{C572A759-6A51-4108-AA02-DFA0A04FC94B}">
                  <ma14:wrappingTextBoxFlag xmlns:ma14="http://schemas.microsoft.com/office/mac/drawingml/2011/main" xmlns="" val="1"/>
                </a:ext>
              </a:extLst>
            </p:spPr>
            <p:txBody>
              <a:bodyPr lIns="26789" tIns="26789" rIns="26789" bIns="26789">
                <a:spAutoFit/>
              </a:bodyPr>
              <a:lstStyle>
                <a:lvl1pPr algn="l" defTabSz="825500">
                  <a:defRPr sz="2400" spc="0">
                    <a:solidFill>
                      <a:srgbClr val="53585F"/>
                    </a:solidFill>
                    <a:latin typeface="Lato Regular"/>
                    <a:ea typeface="Lato Regular"/>
                    <a:cs typeface="Lato Regular"/>
                    <a:sym typeface="Lato Regular"/>
                  </a:defRPr>
                </a:lvl1pPr>
              </a:lstStyle>
              <a:p>
                <a:pPr lvl="0">
                  <a:defRPr sz="1800" spc="0">
                    <a:solidFill>
                      <a:srgbClr val="000000"/>
                    </a:solidFill>
                  </a:defRPr>
                </a:pPr>
                <a:r>
                  <a:rPr sz="900"/>
                  <a:t>Lorem ipsum dolor sit amet, consectetuer adipiscing  diam nonummy nibhe euismod.</a:t>
                </a:r>
              </a:p>
            </p:txBody>
          </p:sp>
          <p:sp>
            <p:nvSpPr>
              <p:cNvPr id="53" name="Shape 407">
                <a:extLst>
                  <a:ext uri="{FF2B5EF4-FFF2-40B4-BE49-F238E27FC236}">
                    <a16:creationId xmlns:a16="http://schemas.microsoft.com/office/drawing/2014/main" id="{D9A2F509-40D2-4AF7-9CEC-A4D2AC24CF36}"/>
                  </a:ext>
                </a:extLst>
              </p:cNvPr>
              <p:cNvSpPr/>
              <p:nvPr/>
            </p:nvSpPr>
            <p:spPr>
              <a:xfrm>
                <a:off x="5487129" y="3581617"/>
                <a:ext cx="1391006" cy="342642"/>
              </a:xfrm>
              <a:prstGeom prst="rect">
                <a:avLst/>
              </a:prstGeom>
              <a:ln w="25400">
                <a:miter lim="400000"/>
              </a:ln>
              <a:extLst>
                <a:ext uri="{C572A759-6A51-4108-AA02-DFA0A04FC94B}">
                  <ma14:wrappingTextBoxFlag xmlns:ma14="http://schemas.microsoft.com/office/mac/drawingml/2011/main" xmlns="" val="1"/>
                </a:ext>
              </a:extLst>
            </p:spPr>
            <p:txBody>
              <a:bodyPr wrap="none" lIns="26789" tIns="26789" rIns="26789" bIns="26789">
                <a:spAutoFit/>
              </a:bodyPr>
              <a:lstStyle>
                <a:lvl1pPr algn="l" defTabSz="825500">
                  <a:defRPr sz="5000" spc="0">
                    <a:solidFill>
                      <a:srgbClr val="53585F"/>
                    </a:solidFill>
                    <a:latin typeface="Lato Bold"/>
                    <a:ea typeface="Lato Bold"/>
                    <a:cs typeface="Lato Bold"/>
                    <a:sym typeface="Lato Bold"/>
                  </a:defRPr>
                </a:lvl1pPr>
              </a:lstStyle>
              <a:p>
                <a:pPr lvl="0">
                  <a:defRPr sz="1800" spc="0">
                    <a:solidFill>
                      <a:srgbClr val="000000"/>
                    </a:solidFill>
                  </a:defRPr>
                </a:pPr>
                <a:r>
                  <a:rPr sz="1800"/>
                  <a:t>Our mission </a:t>
                </a:r>
              </a:p>
            </p:txBody>
          </p:sp>
          <p:sp>
            <p:nvSpPr>
              <p:cNvPr id="54" name="Shape 408">
                <a:extLst>
                  <a:ext uri="{FF2B5EF4-FFF2-40B4-BE49-F238E27FC236}">
                    <a16:creationId xmlns:a16="http://schemas.microsoft.com/office/drawing/2014/main" id="{46EF3CF1-359C-40A4-A0D0-CDCC4ADD9C60}"/>
                  </a:ext>
                </a:extLst>
              </p:cNvPr>
              <p:cNvSpPr/>
              <p:nvPr/>
            </p:nvSpPr>
            <p:spPr>
              <a:xfrm>
                <a:off x="5487129" y="4080063"/>
                <a:ext cx="414654" cy="54656"/>
              </a:xfrm>
              <a:prstGeom prst="rect">
                <a:avLst/>
              </a:prstGeom>
              <a:solidFill>
                <a:schemeClr val="accent5"/>
              </a:solidFill>
              <a:ln w="12700">
                <a:miter lim="400000"/>
              </a:ln>
            </p:spPr>
            <p:txBody>
              <a:bodyPr lIns="26789" tIns="26789" rIns="26789" bIns="26789" anchor="ctr"/>
              <a:lstStyle/>
              <a:p>
                <a:pPr algn="l" defTabSz="219075">
                  <a:defRPr sz="3200">
                    <a:solidFill>
                      <a:srgbClr val="000000"/>
                    </a:solidFill>
                    <a:latin typeface="Helvetica Light"/>
                    <a:ea typeface="Helvetica Light"/>
                    <a:cs typeface="Helvetica Light"/>
                    <a:sym typeface="Helvetica Light"/>
                  </a:defRPr>
                </a:pPr>
                <a:endParaRPr sz="1200"/>
              </a:p>
            </p:txBody>
          </p:sp>
          <p:sp>
            <p:nvSpPr>
              <p:cNvPr id="60" name="Shape 414">
                <a:extLst>
                  <a:ext uri="{FF2B5EF4-FFF2-40B4-BE49-F238E27FC236}">
                    <a16:creationId xmlns:a16="http://schemas.microsoft.com/office/drawing/2014/main" id="{D4BBE175-485B-4C09-81E8-5AD3ECF00646}"/>
                  </a:ext>
                </a:extLst>
              </p:cNvPr>
              <p:cNvSpPr/>
              <p:nvPr/>
            </p:nvSpPr>
            <p:spPr>
              <a:xfrm>
                <a:off x="5446309" y="2934100"/>
                <a:ext cx="428626" cy="428626"/>
              </a:xfrm>
              <a:custGeom>
                <a:avLst/>
                <a:gdLst/>
                <a:ahLst/>
                <a:cxnLst>
                  <a:cxn ang="0">
                    <a:pos x="wd2" y="hd2"/>
                  </a:cxn>
                  <a:cxn ang="5400000">
                    <a:pos x="wd2" y="hd2"/>
                  </a:cxn>
                  <a:cxn ang="10800000">
                    <a:pos x="wd2" y="hd2"/>
                  </a:cxn>
                  <a:cxn ang="16200000">
                    <a:pos x="wd2" y="hd2"/>
                  </a:cxn>
                </a:cxnLst>
                <a:rect l="0" t="0" r="r" b="b"/>
                <a:pathLst>
                  <a:path w="21600" h="21600" extrusionOk="0">
                    <a:moveTo>
                      <a:pt x="14629" y="7425"/>
                    </a:moveTo>
                    <a:lnTo>
                      <a:pt x="15835" y="2264"/>
                    </a:lnTo>
                    <a:lnTo>
                      <a:pt x="19584" y="7425"/>
                    </a:lnTo>
                    <a:cubicBezTo>
                      <a:pt x="19584" y="7425"/>
                      <a:pt x="14629" y="7425"/>
                      <a:pt x="14629" y="7425"/>
                    </a:cubicBezTo>
                    <a:close/>
                    <a:moveTo>
                      <a:pt x="12132" y="18130"/>
                    </a:moveTo>
                    <a:lnTo>
                      <a:pt x="14316" y="8773"/>
                    </a:lnTo>
                    <a:lnTo>
                      <a:pt x="19517" y="8773"/>
                    </a:lnTo>
                    <a:cubicBezTo>
                      <a:pt x="19517" y="8773"/>
                      <a:pt x="12132" y="18130"/>
                      <a:pt x="12132" y="18130"/>
                    </a:cubicBezTo>
                    <a:close/>
                    <a:moveTo>
                      <a:pt x="10788" y="17955"/>
                    </a:moveTo>
                    <a:lnTo>
                      <a:pt x="8647" y="8773"/>
                    </a:lnTo>
                    <a:lnTo>
                      <a:pt x="12930" y="8773"/>
                    </a:lnTo>
                    <a:cubicBezTo>
                      <a:pt x="12930" y="8773"/>
                      <a:pt x="10788" y="17955"/>
                      <a:pt x="10788" y="17955"/>
                    </a:cubicBezTo>
                    <a:close/>
                    <a:moveTo>
                      <a:pt x="2061" y="8773"/>
                    </a:moveTo>
                    <a:lnTo>
                      <a:pt x="7263" y="8773"/>
                    </a:lnTo>
                    <a:lnTo>
                      <a:pt x="9444" y="18130"/>
                    </a:lnTo>
                    <a:cubicBezTo>
                      <a:pt x="9444" y="18130"/>
                      <a:pt x="2061" y="8773"/>
                      <a:pt x="2061" y="8773"/>
                    </a:cubicBezTo>
                    <a:close/>
                    <a:moveTo>
                      <a:pt x="5745" y="2264"/>
                    </a:moveTo>
                    <a:lnTo>
                      <a:pt x="6947" y="7425"/>
                    </a:lnTo>
                    <a:lnTo>
                      <a:pt x="1993" y="7425"/>
                    </a:lnTo>
                    <a:cubicBezTo>
                      <a:pt x="1993" y="7425"/>
                      <a:pt x="5745" y="2264"/>
                      <a:pt x="5745" y="2264"/>
                    </a:cubicBezTo>
                    <a:close/>
                    <a:moveTo>
                      <a:pt x="14662" y="1351"/>
                    </a:moveTo>
                    <a:lnTo>
                      <a:pt x="13243" y="7425"/>
                    </a:lnTo>
                    <a:lnTo>
                      <a:pt x="8334" y="7425"/>
                    </a:lnTo>
                    <a:lnTo>
                      <a:pt x="6914" y="1351"/>
                    </a:lnTo>
                    <a:cubicBezTo>
                      <a:pt x="6914" y="1351"/>
                      <a:pt x="14662" y="1351"/>
                      <a:pt x="14662" y="1351"/>
                    </a:cubicBezTo>
                    <a:close/>
                    <a:moveTo>
                      <a:pt x="21573" y="7989"/>
                    </a:moveTo>
                    <a:cubicBezTo>
                      <a:pt x="21573" y="7986"/>
                      <a:pt x="21573" y="7986"/>
                      <a:pt x="21573" y="7982"/>
                    </a:cubicBezTo>
                    <a:cubicBezTo>
                      <a:pt x="21547" y="7840"/>
                      <a:pt x="21488" y="7709"/>
                      <a:pt x="21389" y="7609"/>
                    </a:cubicBezTo>
                    <a:lnTo>
                      <a:pt x="16058" y="277"/>
                    </a:lnTo>
                    <a:cubicBezTo>
                      <a:pt x="16019" y="224"/>
                      <a:pt x="15973" y="181"/>
                      <a:pt x="15920" y="142"/>
                    </a:cubicBezTo>
                    <a:cubicBezTo>
                      <a:pt x="15907" y="132"/>
                      <a:pt x="15898" y="125"/>
                      <a:pt x="15884" y="119"/>
                    </a:cubicBezTo>
                    <a:cubicBezTo>
                      <a:pt x="15815" y="73"/>
                      <a:pt x="15745" y="36"/>
                      <a:pt x="15666" y="19"/>
                    </a:cubicBezTo>
                    <a:cubicBezTo>
                      <a:pt x="15666" y="19"/>
                      <a:pt x="15666" y="19"/>
                      <a:pt x="15663" y="19"/>
                    </a:cubicBezTo>
                    <a:cubicBezTo>
                      <a:pt x="15663" y="17"/>
                      <a:pt x="15660" y="19"/>
                      <a:pt x="15660" y="19"/>
                    </a:cubicBezTo>
                    <a:cubicBezTo>
                      <a:pt x="15611" y="6"/>
                      <a:pt x="15561" y="0"/>
                      <a:pt x="15512" y="0"/>
                    </a:cubicBezTo>
                    <a:lnTo>
                      <a:pt x="6067" y="0"/>
                    </a:lnTo>
                    <a:cubicBezTo>
                      <a:pt x="6015" y="0"/>
                      <a:pt x="5966" y="6"/>
                      <a:pt x="5916" y="17"/>
                    </a:cubicBezTo>
                    <a:lnTo>
                      <a:pt x="5912" y="17"/>
                    </a:lnTo>
                    <a:cubicBezTo>
                      <a:pt x="5912" y="17"/>
                      <a:pt x="5912" y="19"/>
                      <a:pt x="5909" y="19"/>
                    </a:cubicBezTo>
                    <a:cubicBezTo>
                      <a:pt x="5833" y="36"/>
                      <a:pt x="5761" y="73"/>
                      <a:pt x="5692" y="119"/>
                    </a:cubicBezTo>
                    <a:cubicBezTo>
                      <a:pt x="5682" y="128"/>
                      <a:pt x="5669" y="132"/>
                      <a:pt x="5656" y="142"/>
                    </a:cubicBezTo>
                    <a:cubicBezTo>
                      <a:pt x="5607" y="181"/>
                      <a:pt x="5557" y="224"/>
                      <a:pt x="5520" y="277"/>
                    </a:cubicBezTo>
                    <a:lnTo>
                      <a:pt x="125" y="7702"/>
                    </a:lnTo>
                    <a:cubicBezTo>
                      <a:pt x="111" y="7719"/>
                      <a:pt x="109" y="7738"/>
                      <a:pt x="94" y="7755"/>
                    </a:cubicBezTo>
                    <a:cubicBezTo>
                      <a:pt x="85" y="7771"/>
                      <a:pt x="72" y="7788"/>
                      <a:pt x="63" y="7804"/>
                    </a:cubicBezTo>
                    <a:cubicBezTo>
                      <a:pt x="55" y="7814"/>
                      <a:pt x="55" y="7827"/>
                      <a:pt x="52" y="7837"/>
                    </a:cubicBezTo>
                    <a:cubicBezTo>
                      <a:pt x="35" y="7867"/>
                      <a:pt x="30" y="7900"/>
                      <a:pt x="22" y="7930"/>
                    </a:cubicBezTo>
                    <a:cubicBezTo>
                      <a:pt x="13" y="7959"/>
                      <a:pt x="6" y="7986"/>
                      <a:pt x="2" y="8015"/>
                    </a:cubicBezTo>
                    <a:cubicBezTo>
                      <a:pt x="0" y="8048"/>
                      <a:pt x="0" y="8081"/>
                      <a:pt x="0" y="8111"/>
                    </a:cubicBezTo>
                    <a:cubicBezTo>
                      <a:pt x="0" y="8143"/>
                      <a:pt x="0" y="8170"/>
                      <a:pt x="6" y="8199"/>
                    </a:cubicBezTo>
                    <a:cubicBezTo>
                      <a:pt x="9" y="8233"/>
                      <a:pt x="19" y="8262"/>
                      <a:pt x="26" y="8292"/>
                    </a:cubicBezTo>
                    <a:cubicBezTo>
                      <a:pt x="35" y="8322"/>
                      <a:pt x="46" y="8351"/>
                      <a:pt x="59" y="8378"/>
                    </a:cubicBezTo>
                    <a:cubicBezTo>
                      <a:pt x="63" y="8387"/>
                      <a:pt x="63" y="8397"/>
                      <a:pt x="68" y="8407"/>
                    </a:cubicBezTo>
                    <a:cubicBezTo>
                      <a:pt x="79" y="8427"/>
                      <a:pt x="94" y="8443"/>
                      <a:pt x="109" y="8463"/>
                    </a:cubicBezTo>
                    <a:cubicBezTo>
                      <a:pt x="122" y="8480"/>
                      <a:pt x="128" y="8503"/>
                      <a:pt x="142" y="8520"/>
                    </a:cubicBezTo>
                    <a:lnTo>
                      <a:pt x="10260" y="21343"/>
                    </a:lnTo>
                    <a:cubicBezTo>
                      <a:pt x="10271" y="21356"/>
                      <a:pt x="10288" y="21363"/>
                      <a:pt x="10301" y="21373"/>
                    </a:cubicBezTo>
                    <a:cubicBezTo>
                      <a:pt x="10327" y="21406"/>
                      <a:pt x="10354" y="21435"/>
                      <a:pt x="10386" y="21462"/>
                    </a:cubicBezTo>
                    <a:cubicBezTo>
                      <a:pt x="10402" y="21475"/>
                      <a:pt x="10422" y="21481"/>
                      <a:pt x="10442" y="21491"/>
                    </a:cubicBezTo>
                    <a:cubicBezTo>
                      <a:pt x="10446" y="21495"/>
                      <a:pt x="10455" y="21498"/>
                      <a:pt x="10459" y="21504"/>
                    </a:cubicBezTo>
                    <a:cubicBezTo>
                      <a:pt x="10481" y="21518"/>
                      <a:pt x="10501" y="21531"/>
                      <a:pt x="10525" y="21541"/>
                    </a:cubicBezTo>
                    <a:cubicBezTo>
                      <a:pt x="10554" y="21551"/>
                      <a:pt x="10580" y="21560"/>
                      <a:pt x="10610" y="21570"/>
                    </a:cubicBezTo>
                    <a:cubicBezTo>
                      <a:pt x="10621" y="21574"/>
                      <a:pt x="10626" y="21581"/>
                      <a:pt x="10636" y="21583"/>
                    </a:cubicBezTo>
                    <a:cubicBezTo>
                      <a:pt x="10685" y="21594"/>
                      <a:pt x="10735" y="21600"/>
                      <a:pt x="10785" y="21600"/>
                    </a:cubicBezTo>
                    <a:cubicBezTo>
                      <a:pt x="10788" y="21600"/>
                      <a:pt x="10788" y="21600"/>
                      <a:pt x="10788" y="21600"/>
                    </a:cubicBezTo>
                    <a:lnTo>
                      <a:pt x="10792" y="21600"/>
                    </a:lnTo>
                    <a:cubicBezTo>
                      <a:pt x="10844" y="21600"/>
                      <a:pt x="10893" y="21594"/>
                      <a:pt x="10943" y="21583"/>
                    </a:cubicBezTo>
                    <a:cubicBezTo>
                      <a:pt x="10956" y="21581"/>
                      <a:pt x="10963" y="21574"/>
                      <a:pt x="10972" y="21570"/>
                    </a:cubicBezTo>
                    <a:cubicBezTo>
                      <a:pt x="11002" y="21560"/>
                      <a:pt x="11029" y="21551"/>
                      <a:pt x="11055" y="21541"/>
                    </a:cubicBezTo>
                    <a:cubicBezTo>
                      <a:pt x="11077" y="21527"/>
                      <a:pt x="11098" y="21514"/>
                      <a:pt x="11121" y="21501"/>
                    </a:cubicBezTo>
                    <a:cubicBezTo>
                      <a:pt x="11131" y="21498"/>
                      <a:pt x="11134" y="21495"/>
                      <a:pt x="11140" y="21491"/>
                    </a:cubicBezTo>
                    <a:cubicBezTo>
                      <a:pt x="11157" y="21481"/>
                      <a:pt x="11180" y="21475"/>
                      <a:pt x="11197" y="21462"/>
                    </a:cubicBezTo>
                    <a:cubicBezTo>
                      <a:pt x="11230" y="21435"/>
                      <a:pt x="11252" y="21402"/>
                      <a:pt x="11282" y="21373"/>
                    </a:cubicBezTo>
                    <a:cubicBezTo>
                      <a:pt x="11292" y="21360"/>
                      <a:pt x="11309" y="21356"/>
                      <a:pt x="11322" y="21343"/>
                    </a:cubicBezTo>
                    <a:lnTo>
                      <a:pt x="21385" y="8589"/>
                    </a:lnTo>
                    <a:cubicBezTo>
                      <a:pt x="21517" y="8463"/>
                      <a:pt x="21600" y="8292"/>
                      <a:pt x="21600" y="8101"/>
                    </a:cubicBezTo>
                    <a:cubicBezTo>
                      <a:pt x="21596" y="8061"/>
                      <a:pt x="21580" y="8025"/>
                      <a:pt x="21573" y="7989"/>
                    </a:cubicBezTo>
                    <a:cubicBezTo>
                      <a:pt x="21573" y="7989"/>
                      <a:pt x="21573" y="7989"/>
                      <a:pt x="21573" y="7989"/>
                    </a:cubicBezTo>
                    <a:close/>
                  </a:path>
                </a:pathLst>
              </a:custGeom>
              <a:solidFill>
                <a:schemeClr val="accent5"/>
              </a:solidFill>
              <a:ln w="12700">
                <a:miter lim="400000"/>
              </a:ln>
            </p:spPr>
            <p:txBody>
              <a:bodyPr lIns="17145" rIns="17145"/>
              <a:lstStyle/>
              <a:p>
                <a:pPr lvl="0" algn="l">
                  <a:defRPr sz="1200">
                    <a:solidFill>
                      <a:srgbClr val="000000"/>
                    </a:solidFill>
                  </a:defRPr>
                </a:pPr>
                <a:endParaRPr sz="450"/>
              </a:p>
            </p:txBody>
          </p:sp>
        </p:grpSp>
      </p:grpSp>
      <p:sp>
        <p:nvSpPr>
          <p:cNvPr id="61" name="Rectangle 60">
            <a:extLst>
              <a:ext uri="{FF2B5EF4-FFF2-40B4-BE49-F238E27FC236}">
                <a16:creationId xmlns:a16="http://schemas.microsoft.com/office/drawing/2014/main" id="{10F2953F-327B-492F-ADD5-DE3705691382}"/>
              </a:ext>
            </a:extLst>
          </p:cNvPr>
          <p:cNvSpPr/>
          <p:nvPr/>
        </p:nvSpPr>
        <p:spPr>
          <a:xfrm>
            <a:off x="4922442" y="601947"/>
            <a:ext cx="2347117" cy="784830"/>
          </a:xfrm>
          <a:prstGeom prst="rect">
            <a:avLst/>
          </a:prstGeom>
        </p:spPr>
        <p:txBody>
          <a:bodyPr wrap="none">
            <a:spAutoFit/>
          </a:bodyPr>
          <a:lstStyle/>
          <a:p>
            <a:pPr algn="ctr"/>
            <a:r>
              <a:rPr lang="en-US" sz="4500" dirty="0">
                <a:solidFill>
                  <a:schemeClr val="tx2"/>
                </a:solidFill>
                <a:latin typeface="Lato Black" panose="020F0502020204030203" pitchFamily="34" charset="0"/>
                <a:ea typeface="Lato Black" panose="020F0502020204030203" pitchFamily="34" charset="0"/>
                <a:cs typeface="Lato Black" panose="020F0502020204030203" pitchFamily="34" charset="0"/>
              </a:rPr>
              <a:t>Services</a:t>
            </a:r>
            <a:endParaRPr lang="en-US" sz="4500" dirty="0">
              <a:latin typeface="Lato Black" panose="020F0502020204030203" pitchFamily="34" charset="0"/>
              <a:ea typeface="Lato Black" panose="020F0502020204030203" pitchFamily="34" charset="0"/>
              <a:cs typeface="Lato Black" panose="020F0502020204030203" pitchFamily="34" charset="0"/>
            </a:endParaRPr>
          </a:p>
        </p:txBody>
      </p:sp>
    </p:spTree>
    <p:extLst>
      <p:ext uri="{BB962C8B-B14F-4D97-AF65-F5344CB8AC3E}">
        <p14:creationId xmlns:p14="http://schemas.microsoft.com/office/powerpoint/2010/main" val="2161977291"/>
      </p:ext>
    </p:extLst>
  </p:cSld>
  <p:clrMapOvr>
    <a:masterClrMapping/>
  </p:clrMapOvr>
</p:sld>
</file>

<file path=ppt/theme/theme1.xml><?xml version="1.0" encoding="utf-8"?>
<a:theme xmlns:a="http://schemas.openxmlformats.org/drawingml/2006/main" name="Office Theme">
  <a:themeElements>
    <a:clrScheme name="Custom 34">
      <a:dk1>
        <a:srgbClr val="000000"/>
      </a:dk1>
      <a:lt1>
        <a:srgbClr val="FFFFFF"/>
      </a:lt1>
      <a:dk2>
        <a:srgbClr val="7D8287"/>
      </a:dk2>
      <a:lt2>
        <a:srgbClr val="EBEEF0"/>
      </a:lt2>
      <a:accent1>
        <a:srgbClr val="5A004B"/>
      </a:accent1>
      <a:accent2>
        <a:srgbClr val="D71414"/>
      </a:accent2>
      <a:accent3>
        <a:srgbClr val="FFAF00"/>
      </a:accent3>
      <a:accent4>
        <a:srgbClr val="96B900"/>
      </a:accent4>
      <a:accent5>
        <a:srgbClr val="00A082"/>
      </a:accent5>
      <a:accent6>
        <a:srgbClr val="2891D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10534</TotalTime>
  <Words>1031</Words>
  <Application>Microsoft Macintosh PowerPoint</Application>
  <PresentationFormat>宽屏</PresentationFormat>
  <Paragraphs>97</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Lato Bold</vt:lpstr>
      <vt:lpstr>Lato Regular</vt:lpstr>
      <vt:lpstr>Montserrat Light</vt:lpstr>
      <vt:lpstr>Arial</vt:lpstr>
      <vt:lpstr>Calibri</vt:lpstr>
      <vt:lpstr>Helvetica Light</vt:lpstr>
      <vt:lpstr>Lato</vt:lpstr>
      <vt:lpstr>Lato Black</vt:lpstr>
      <vt:lpstr>Montserrat</vt:lpstr>
      <vt:lpstr>Open Sans</vt:lpstr>
      <vt:lpstr>Roboto Slab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芝士PPT</cp:lastModifiedBy>
  <cp:revision>1207</cp:revision>
  <dcterms:created xsi:type="dcterms:W3CDTF">2016-01-13T17:16:24Z</dcterms:created>
  <dcterms:modified xsi:type="dcterms:W3CDTF">2023-12-05T13:45:41Z</dcterms:modified>
</cp:coreProperties>
</file>