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73" r:id="rId2"/>
    <p:sldId id="259" r:id="rId3"/>
    <p:sldId id="256" r:id="rId4"/>
    <p:sldId id="260" r:id="rId5"/>
    <p:sldId id="267" r:id="rId6"/>
    <p:sldId id="262" r:id="rId7"/>
    <p:sldId id="263" r:id="rId8"/>
    <p:sldId id="265" r:id="rId9"/>
    <p:sldId id="257" r:id="rId10"/>
    <p:sldId id="268" r:id="rId11"/>
    <p:sldId id="266" r:id="rId12"/>
    <p:sldId id="269" r:id="rId13"/>
    <p:sldId id="270" r:id="rId14"/>
    <p:sldId id="271" r:id="rId15"/>
    <p:sldId id="272" r:id="rId16"/>
    <p:sldId id="276" r:id="rId17"/>
    <p:sldId id="277" r:id="rId18"/>
    <p:sldId id="278" r:id="rId19"/>
    <p:sldId id="282" r:id="rId20"/>
    <p:sldId id="283" r:id="rId21"/>
    <p:sldId id="285" r:id="rId22"/>
    <p:sldId id="5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405"/>
    <a:srgbClr val="FFFFFF"/>
    <a:srgbClr val="F9E3C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 autoAdjust="0"/>
    <p:restoredTop sz="96374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592" y="184"/>
      </p:cViewPr>
      <p:guideLst>
        <p:guide orient="horz" pos="18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39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F86DC-86D6-8745-8E50-81891049FF2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74699-B72A-5A42-8323-05A0664E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3A740-0B7D-3342-89E9-ADA2F519AD3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223A3-994C-A148-83E4-FB7575EE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223A3-994C-A148-83E4-FB7575EE6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223A3-994C-A148-83E4-FB7575EE6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0539A2-8C9B-46E1-9B42-1BE823026BB3}"/>
              </a:ext>
            </a:extLst>
          </p:cNvPr>
          <p:cNvSpPr/>
          <p:nvPr userDrawn="1"/>
        </p:nvSpPr>
        <p:spPr>
          <a:xfrm>
            <a:off x="0" y="356"/>
            <a:ext cx="12192000" cy="685764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77" y="435416"/>
            <a:ext cx="10559846" cy="627779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8624E6-093C-4621-8B82-DAAAD3D1F9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54630"/>
            <a:ext cx="12192000" cy="2882058"/>
          </a:xfrm>
          <a:custGeom>
            <a:avLst/>
            <a:gdLst>
              <a:gd name="connsiteX0" fmla="*/ 0 w 12192000"/>
              <a:gd name="connsiteY0" fmla="*/ 0 h 2882058"/>
              <a:gd name="connsiteX1" fmla="*/ 12192000 w 12192000"/>
              <a:gd name="connsiteY1" fmla="*/ 0 h 2882058"/>
              <a:gd name="connsiteX2" fmla="*/ 12192000 w 12192000"/>
              <a:gd name="connsiteY2" fmla="*/ 2882058 h 2882058"/>
              <a:gd name="connsiteX3" fmla="*/ 0 w 12192000"/>
              <a:gd name="connsiteY3" fmla="*/ 2882058 h 288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82058">
                <a:moveTo>
                  <a:pt x="0" y="0"/>
                </a:moveTo>
                <a:lnTo>
                  <a:pt x="12192000" y="0"/>
                </a:lnTo>
                <a:lnTo>
                  <a:pt x="12192000" y="2882058"/>
                </a:lnTo>
                <a:lnTo>
                  <a:pt x="0" y="288205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077" y="1086292"/>
            <a:ext cx="10559846" cy="27187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9627" y="56691"/>
            <a:ext cx="504525" cy="192612"/>
          </a:xfrm>
        </p:spPr>
        <p:txBody>
          <a:bodyPr/>
          <a:lstStyle/>
          <a:p>
            <a:fld id="{A795EF19-24CB-CF4C-9028-3413C1601F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9627" y="56691"/>
            <a:ext cx="504525" cy="192612"/>
          </a:xfrm>
        </p:spPr>
        <p:txBody>
          <a:bodyPr/>
          <a:lstStyle/>
          <a:p>
            <a:fld id="{A795EF19-24CB-CF4C-9028-3413C1601F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70E40C-A19F-4D16-87EB-F2EEE736A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7926" y="3859887"/>
            <a:ext cx="2046514" cy="2013342"/>
          </a:xfrm>
          <a:custGeom>
            <a:avLst/>
            <a:gdLst>
              <a:gd name="connsiteX0" fmla="*/ 0 w 2046514"/>
              <a:gd name="connsiteY0" fmla="*/ 0 h 2013342"/>
              <a:gd name="connsiteX1" fmla="*/ 2046514 w 2046514"/>
              <a:gd name="connsiteY1" fmla="*/ 0 h 2013342"/>
              <a:gd name="connsiteX2" fmla="*/ 2046514 w 2046514"/>
              <a:gd name="connsiteY2" fmla="*/ 2013342 h 2013342"/>
              <a:gd name="connsiteX3" fmla="*/ 0 w 2046514"/>
              <a:gd name="connsiteY3" fmla="*/ 2013342 h 201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514" h="2013342">
                <a:moveTo>
                  <a:pt x="0" y="0"/>
                </a:moveTo>
                <a:lnTo>
                  <a:pt x="2046514" y="0"/>
                </a:lnTo>
                <a:lnTo>
                  <a:pt x="2046514" y="2013342"/>
                </a:lnTo>
                <a:lnTo>
                  <a:pt x="0" y="201334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0F3187-D43A-4F70-8106-FA9593198C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53113" y="984771"/>
            <a:ext cx="2046514" cy="2013342"/>
          </a:xfrm>
          <a:custGeom>
            <a:avLst/>
            <a:gdLst>
              <a:gd name="connsiteX0" fmla="*/ 0 w 2046514"/>
              <a:gd name="connsiteY0" fmla="*/ 0 h 2013342"/>
              <a:gd name="connsiteX1" fmla="*/ 2046514 w 2046514"/>
              <a:gd name="connsiteY1" fmla="*/ 0 h 2013342"/>
              <a:gd name="connsiteX2" fmla="*/ 2046514 w 2046514"/>
              <a:gd name="connsiteY2" fmla="*/ 2013342 h 2013342"/>
              <a:gd name="connsiteX3" fmla="*/ 0 w 2046514"/>
              <a:gd name="connsiteY3" fmla="*/ 2013342 h 201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514" h="2013342">
                <a:moveTo>
                  <a:pt x="0" y="0"/>
                </a:moveTo>
                <a:lnTo>
                  <a:pt x="2046514" y="0"/>
                </a:lnTo>
                <a:lnTo>
                  <a:pt x="2046514" y="2013342"/>
                </a:lnTo>
                <a:lnTo>
                  <a:pt x="0" y="201334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77" y="435416"/>
            <a:ext cx="10559846" cy="627779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077" y="1086292"/>
            <a:ext cx="10559846" cy="27187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9627" y="56691"/>
            <a:ext cx="504525" cy="192612"/>
          </a:xfrm>
        </p:spPr>
        <p:txBody>
          <a:bodyPr/>
          <a:lstStyle/>
          <a:p>
            <a:fld id="{A795EF19-24CB-CF4C-9028-3413C1601F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C7126B-E90E-414A-A345-83F8E9B73D4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33710" y="2770347"/>
            <a:ext cx="1614186" cy="1221804"/>
          </a:xfrm>
          <a:custGeom>
            <a:avLst/>
            <a:gdLst>
              <a:gd name="connsiteX0" fmla="*/ 305451 w 1614186"/>
              <a:gd name="connsiteY0" fmla="*/ 0 h 1221804"/>
              <a:gd name="connsiteX1" fmla="*/ 1614186 w 1614186"/>
              <a:gd name="connsiteY1" fmla="*/ 0 h 1221804"/>
              <a:gd name="connsiteX2" fmla="*/ 1308735 w 1614186"/>
              <a:gd name="connsiteY2" fmla="*/ 1221804 h 1221804"/>
              <a:gd name="connsiteX3" fmla="*/ 0 w 1614186"/>
              <a:gd name="connsiteY3" fmla="*/ 1221804 h 12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186" h="1221804">
                <a:moveTo>
                  <a:pt x="305451" y="0"/>
                </a:moveTo>
                <a:lnTo>
                  <a:pt x="1614186" y="0"/>
                </a:lnTo>
                <a:lnTo>
                  <a:pt x="1308735" y="1221804"/>
                </a:lnTo>
                <a:lnTo>
                  <a:pt x="0" y="12218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2EAF7A-6EF1-46EC-AAC0-E7142091C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4498" y="2770347"/>
            <a:ext cx="1614186" cy="1221804"/>
          </a:xfrm>
          <a:custGeom>
            <a:avLst/>
            <a:gdLst>
              <a:gd name="connsiteX0" fmla="*/ 305451 w 1614186"/>
              <a:gd name="connsiteY0" fmla="*/ 0 h 1221804"/>
              <a:gd name="connsiteX1" fmla="*/ 1614186 w 1614186"/>
              <a:gd name="connsiteY1" fmla="*/ 0 h 1221804"/>
              <a:gd name="connsiteX2" fmla="*/ 1308735 w 1614186"/>
              <a:gd name="connsiteY2" fmla="*/ 1221804 h 1221804"/>
              <a:gd name="connsiteX3" fmla="*/ 0 w 1614186"/>
              <a:gd name="connsiteY3" fmla="*/ 1221804 h 12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186" h="1221804">
                <a:moveTo>
                  <a:pt x="305451" y="0"/>
                </a:moveTo>
                <a:lnTo>
                  <a:pt x="1614186" y="0"/>
                </a:lnTo>
                <a:lnTo>
                  <a:pt x="1308735" y="1221804"/>
                </a:lnTo>
                <a:lnTo>
                  <a:pt x="0" y="12218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D149BB2-C818-4E1B-A232-DDC44F7DF75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3316" y="2770347"/>
            <a:ext cx="1614186" cy="1221804"/>
          </a:xfrm>
          <a:custGeom>
            <a:avLst/>
            <a:gdLst>
              <a:gd name="connsiteX0" fmla="*/ 305451 w 1614186"/>
              <a:gd name="connsiteY0" fmla="*/ 0 h 1221804"/>
              <a:gd name="connsiteX1" fmla="*/ 1614186 w 1614186"/>
              <a:gd name="connsiteY1" fmla="*/ 0 h 1221804"/>
              <a:gd name="connsiteX2" fmla="*/ 1308735 w 1614186"/>
              <a:gd name="connsiteY2" fmla="*/ 1221804 h 1221804"/>
              <a:gd name="connsiteX3" fmla="*/ 0 w 1614186"/>
              <a:gd name="connsiteY3" fmla="*/ 1221804 h 12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186" h="1221804">
                <a:moveTo>
                  <a:pt x="305451" y="0"/>
                </a:moveTo>
                <a:lnTo>
                  <a:pt x="1614186" y="0"/>
                </a:lnTo>
                <a:lnTo>
                  <a:pt x="1308735" y="1221804"/>
                </a:lnTo>
                <a:lnTo>
                  <a:pt x="0" y="12218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DFF1BF-8A37-4E85-A9B2-F33D8E76A20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44104" y="2770347"/>
            <a:ext cx="1614186" cy="1221804"/>
          </a:xfrm>
          <a:custGeom>
            <a:avLst/>
            <a:gdLst>
              <a:gd name="connsiteX0" fmla="*/ 305451 w 1614186"/>
              <a:gd name="connsiteY0" fmla="*/ 0 h 1221804"/>
              <a:gd name="connsiteX1" fmla="*/ 1614186 w 1614186"/>
              <a:gd name="connsiteY1" fmla="*/ 0 h 1221804"/>
              <a:gd name="connsiteX2" fmla="*/ 1308735 w 1614186"/>
              <a:gd name="connsiteY2" fmla="*/ 1221804 h 1221804"/>
              <a:gd name="connsiteX3" fmla="*/ 0 w 1614186"/>
              <a:gd name="connsiteY3" fmla="*/ 1221804 h 12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186" h="1221804">
                <a:moveTo>
                  <a:pt x="305451" y="0"/>
                </a:moveTo>
                <a:lnTo>
                  <a:pt x="1614186" y="0"/>
                </a:lnTo>
                <a:lnTo>
                  <a:pt x="1308735" y="1221804"/>
                </a:lnTo>
                <a:lnTo>
                  <a:pt x="0" y="12218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77" y="435416"/>
            <a:ext cx="10559846" cy="627779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077" y="1086292"/>
            <a:ext cx="10559846" cy="27187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9627" y="56691"/>
            <a:ext cx="504525" cy="192612"/>
          </a:xfrm>
        </p:spPr>
        <p:txBody>
          <a:bodyPr/>
          <a:lstStyle/>
          <a:p>
            <a:fld id="{A795EF19-24CB-CF4C-9028-3413C1601F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82A98C-CF52-460B-A1D5-1EFDAF9CF0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56269" y="2854225"/>
            <a:ext cx="1614186" cy="1221804"/>
          </a:xfrm>
          <a:custGeom>
            <a:avLst/>
            <a:gdLst>
              <a:gd name="connsiteX0" fmla="*/ 305451 w 1614186"/>
              <a:gd name="connsiteY0" fmla="*/ 0 h 1221804"/>
              <a:gd name="connsiteX1" fmla="*/ 1614186 w 1614186"/>
              <a:gd name="connsiteY1" fmla="*/ 0 h 1221804"/>
              <a:gd name="connsiteX2" fmla="*/ 1308735 w 1614186"/>
              <a:gd name="connsiteY2" fmla="*/ 1221804 h 1221804"/>
              <a:gd name="connsiteX3" fmla="*/ 0 w 1614186"/>
              <a:gd name="connsiteY3" fmla="*/ 1221804 h 12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186" h="1221804">
                <a:moveTo>
                  <a:pt x="305451" y="0"/>
                </a:moveTo>
                <a:lnTo>
                  <a:pt x="1614186" y="0"/>
                </a:lnTo>
                <a:lnTo>
                  <a:pt x="1308735" y="1221804"/>
                </a:lnTo>
                <a:lnTo>
                  <a:pt x="0" y="12218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5CC7FF-2330-452B-81F6-4ECCBD257E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8908" y="2854225"/>
            <a:ext cx="1614186" cy="1221804"/>
          </a:xfrm>
          <a:custGeom>
            <a:avLst/>
            <a:gdLst>
              <a:gd name="connsiteX0" fmla="*/ 305451 w 1614186"/>
              <a:gd name="connsiteY0" fmla="*/ 0 h 1221804"/>
              <a:gd name="connsiteX1" fmla="*/ 1614186 w 1614186"/>
              <a:gd name="connsiteY1" fmla="*/ 0 h 1221804"/>
              <a:gd name="connsiteX2" fmla="*/ 1308735 w 1614186"/>
              <a:gd name="connsiteY2" fmla="*/ 1221804 h 1221804"/>
              <a:gd name="connsiteX3" fmla="*/ 0 w 1614186"/>
              <a:gd name="connsiteY3" fmla="*/ 1221804 h 12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186" h="1221804">
                <a:moveTo>
                  <a:pt x="305451" y="0"/>
                </a:moveTo>
                <a:lnTo>
                  <a:pt x="1614186" y="0"/>
                </a:lnTo>
                <a:lnTo>
                  <a:pt x="1308735" y="1221804"/>
                </a:lnTo>
                <a:lnTo>
                  <a:pt x="0" y="12218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74555E-ACD6-4610-B399-86AF7144CC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21546" y="2854225"/>
            <a:ext cx="1614186" cy="1221804"/>
          </a:xfrm>
          <a:custGeom>
            <a:avLst/>
            <a:gdLst>
              <a:gd name="connsiteX0" fmla="*/ 305451 w 1614186"/>
              <a:gd name="connsiteY0" fmla="*/ 0 h 1221804"/>
              <a:gd name="connsiteX1" fmla="*/ 1614186 w 1614186"/>
              <a:gd name="connsiteY1" fmla="*/ 0 h 1221804"/>
              <a:gd name="connsiteX2" fmla="*/ 1308735 w 1614186"/>
              <a:gd name="connsiteY2" fmla="*/ 1221804 h 1221804"/>
              <a:gd name="connsiteX3" fmla="*/ 0 w 1614186"/>
              <a:gd name="connsiteY3" fmla="*/ 1221804 h 12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186" h="1221804">
                <a:moveTo>
                  <a:pt x="305451" y="0"/>
                </a:moveTo>
                <a:lnTo>
                  <a:pt x="1614186" y="0"/>
                </a:lnTo>
                <a:lnTo>
                  <a:pt x="1308735" y="1221804"/>
                </a:lnTo>
                <a:lnTo>
                  <a:pt x="0" y="12218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9627" y="56691"/>
            <a:ext cx="504525" cy="192612"/>
          </a:xfrm>
        </p:spPr>
        <p:txBody>
          <a:bodyPr/>
          <a:lstStyle/>
          <a:p>
            <a:fld id="{A795EF19-24CB-CF4C-9028-3413C1601F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853440" y="813816"/>
            <a:ext cx="10485120" cy="3209544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solated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9627" y="56691"/>
            <a:ext cx="504525" cy="192612"/>
          </a:xfrm>
        </p:spPr>
        <p:txBody>
          <a:bodyPr/>
          <a:lstStyle/>
          <a:p>
            <a:fld id="{A795EF19-24CB-CF4C-9028-3413C1601F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43A5830-66A6-433F-9F97-F29C423B37B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99745" y="1882061"/>
            <a:ext cx="6776280" cy="3991911"/>
          </a:xfrm>
          <a:custGeom>
            <a:avLst/>
            <a:gdLst>
              <a:gd name="connsiteX0" fmla="*/ 0 w 6776280"/>
              <a:gd name="connsiteY0" fmla="*/ 0 h 3991911"/>
              <a:gd name="connsiteX1" fmla="*/ 6776280 w 6776280"/>
              <a:gd name="connsiteY1" fmla="*/ 0 h 3991911"/>
              <a:gd name="connsiteX2" fmla="*/ 6776280 w 6776280"/>
              <a:gd name="connsiteY2" fmla="*/ 3991911 h 3991911"/>
              <a:gd name="connsiteX3" fmla="*/ 0 w 6776280"/>
              <a:gd name="connsiteY3" fmla="*/ 3991911 h 399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6280" h="3991911">
                <a:moveTo>
                  <a:pt x="0" y="0"/>
                </a:moveTo>
                <a:lnTo>
                  <a:pt x="6776280" y="0"/>
                </a:lnTo>
                <a:lnTo>
                  <a:pt x="6776280" y="3991911"/>
                </a:lnTo>
                <a:lnTo>
                  <a:pt x="0" y="39919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90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solated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D7E32D-1B93-44CE-9614-4EA96A0F1BC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31025" y="2464555"/>
            <a:ext cx="3740745" cy="3253335"/>
          </a:xfrm>
          <a:custGeom>
            <a:avLst/>
            <a:gdLst>
              <a:gd name="connsiteX0" fmla="*/ 0 w 3740745"/>
              <a:gd name="connsiteY0" fmla="*/ 0 h 3253335"/>
              <a:gd name="connsiteX1" fmla="*/ 3740745 w 3740745"/>
              <a:gd name="connsiteY1" fmla="*/ 0 h 3253335"/>
              <a:gd name="connsiteX2" fmla="*/ 3740745 w 3740745"/>
              <a:gd name="connsiteY2" fmla="*/ 3253335 h 3253335"/>
              <a:gd name="connsiteX3" fmla="*/ 0 w 3740745"/>
              <a:gd name="connsiteY3" fmla="*/ 3253335 h 325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745" h="3253335">
                <a:moveTo>
                  <a:pt x="0" y="0"/>
                </a:moveTo>
                <a:lnTo>
                  <a:pt x="3740745" y="0"/>
                </a:lnTo>
                <a:lnTo>
                  <a:pt x="3740745" y="3253335"/>
                </a:lnTo>
                <a:lnTo>
                  <a:pt x="0" y="325333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154514C-4A07-4F87-B0E9-2004A3B20BB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663842" y="4063229"/>
            <a:ext cx="1902557" cy="1654659"/>
          </a:xfrm>
          <a:custGeom>
            <a:avLst/>
            <a:gdLst>
              <a:gd name="connsiteX0" fmla="*/ 0 w 1902557"/>
              <a:gd name="connsiteY0" fmla="*/ 0 h 1654659"/>
              <a:gd name="connsiteX1" fmla="*/ 1902557 w 1902557"/>
              <a:gd name="connsiteY1" fmla="*/ 0 h 1654659"/>
              <a:gd name="connsiteX2" fmla="*/ 1902557 w 1902557"/>
              <a:gd name="connsiteY2" fmla="*/ 1654659 h 1654659"/>
              <a:gd name="connsiteX3" fmla="*/ 0 w 1902557"/>
              <a:gd name="connsiteY3" fmla="*/ 1654659 h 165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557" h="1654659">
                <a:moveTo>
                  <a:pt x="0" y="0"/>
                </a:moveTo>
                <a:lnTo>
                  <a:pt x="1902557" y="0"/>
                </a:lnTo>
                <a:lnTo>
                  <a:pt x="1902557" y="1654659"/>
                </a:lnTo>
                <a:lnTo>
                  <a:pt x="0" y="165465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9627" y="56691"/>
            <a:ext cx="504525" cy="192612"/>
          </a:xfrm>
        </p:spPr>
        <p:txBody>
          <a:bodyPr/>
          <a:lstStyle/>
          <a:p>
            <a:fld id="{A795EF19-24CB-CF4C-9028-3413C1601F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87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F7B8C-980A-43A1-8689-FB5AE3FA3A37}"/>
              </a:ext>
            </a:extLst>
          </p:cNvPr>
          <p:cNvSpPr/>
          <p:nvPr userDrawn="1"/>
        </p:nvSpPr>
        <p:spPr>
          <a:xfrm>
            <a:off x="0" y="356"/>
            <a:ext cx="12192000" cy="685764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1D4A5E-EFCD-4532-87C0-3DCA09FF55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175"/>
            <a:ext cx="12192000" cy="6851650"/>
          </a:xfrm>
          <a:custGeom>
            <a:avLst/>
            <a:gdLst>
              <a:gd name="connsiteX0" fmla="*/ 0 w 12192000"/>
              <a:gd name="connsiteY0" fmla="*/ 0 h 6851650"/>
              <a:gd name="connsiteX1" fmla="*/ 12192000 w 12192000"/>
              <a:gd name="connsiteY1" fmla="*/ 0 h 6851650"/>
              <a:gd name="connsiteX2" fmla="*/ 12192000 w 12192000"/>
              <a:gd name="connsiteY2" fmla="*/ 6851650 h 6851650"/>
              <a:gd name="connsiteX3" fmla="*/ 0 w 12192000"/>
              <a:gd name="connsiteY3" fmla="*/ 685165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1650">
                <a:moveTo>
                  <a:pt x="0" y="0"/>
                </a:moveTo>
                <a:lnTo>
                  <a:pt x="12192000" y="0"/>
                </a:lnTo>
                <a:lnTo>
                  <a:pt x="12192000" y="6851650"/>
                </a:lnTo>
                <a:lnTo>
                  <a:pt x="0" y="68516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3AA38-FECB-404D-9B6D-E9AD461F4E62}"/>
              </a:ext>
            </a:extLst>
          </p:cNvPr>
          <p:cNvSpPr/>
          <p:nvPr userDrawn="1"/>
        </p:nvSpPr>
        <p:spPr>
          <a:xfrm>
            <a:off x="10448015" y="0"/>
            <a:ext cx="905786" cy="3260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8B9843-64AC-4AE3-9811-CDBEEB53F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9787" y="56691"/>
            <a:ext cx="504525" cy="192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A795EF19-24CB-CF4C-9028-3413C1601F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AE83D63-5EF3-4451-A38F-BEC759358E7A}"/>
              </a:ext>
            </a:extLst>
          </p:cNvPr>
          <p:cNvSpPr txBox="1">
            <a:spLocks/>
          </p:cNvSpPr>
          <p:nvPr userDrawn="1"/>
        </p:nvSpPr>
        <p:spPr>
          <a:xfrm>
            <a:off x="10450225" y="66851"/>
            <a:ext cx="540688" cy="192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000000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0" i="0" dirty="0">
                <a:latin typeface="Montserrat" charset="0"/>
                <a:ea typeface="Montserrat" charset="0"/>
                <a:cs typeface="Montserrat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3598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73AA38-FECB-404D-9B6D-E9AD461F4E62}"/>
              </a:ext>
            </a:extLst>
          </p:cNvPr>
          <p:cNvSpPr/>
          <p:nvPr userDrawn="1"/>
        </p:nvSpPr>
        <p:spPr>
          <a:xfrm>
            <a:off x="10448015" y="0"/>
            <a:ext cx="905786" cy="3260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8B9843-64AC-4AE3-9811-CDBEEB53F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9787" y="56691"/>
            <a:ext cx="504525" cy="192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A795EF19-24CB-CF4C-9028-3413C1601F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AE83D63-5EF3-4451-A38F-BEC759358E7A}"/>
              </a:ext>
            </a:extLst>
          </p:cNvPr>
          <p:cNvSpPr txBox="1">
            <a:spLocks/>
          </p:cNvSpPr>
          <p:nvPr userDrawn="1"/>
        </p:nvSpPr>
        <p:spPr>
          <a:xfrm>
            <a:off x="10450225" y="66851"/>
            <a:ext cx="540688" cy="192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000000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0" i="0" dirty="0">
                <a:latin typeface="Montserrat" charset="0"/>
                <a:ea typeface="Montserrat" charset="0"/>
                <a:cs typeface="Montserrat" charset="0"/>
              </a:rPr>
              <a:t>PAGE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CF491-0719-45C9-864B-6A68B7618F2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78888" y="2421933"/>
            <a:ext cx="1944916" cy="1944916"/>
          </a:xfrm>
          <a:custGeom>
            <a:avLst/>
            <a:gdLst>
              <a:gd name="connsiteX0" fmla="*/ 972458 w 1944916"/>
              <a:gd name="connsiteY0" fmla="*/ 0 h 1944916"/>
              <a:gd name="connsiteX1" fmla="*/ 1944916 w 1944916"/>
              <a:gd name="connsiteY1" fmla="*/ 972458 h 1944916"/>
              <a:gd name="connsiteX2" fmla="*/ 972458 w 1944916"/>
              <a:gd name="connsiteY2" fmla="*/ 1944916 h 1944916"/>
              <a:gd name="connsiteX3" fmla="*/ 0 w 1944916"/>
              <a:gd name="connsiteY3" fmla="*/ 972458 h 1944916"/>
              <a:gd name="connsiteX4" fmla="*/ 972458 w 1944916"/>
              <a:gd name="connsiteY4" fmla="*/ 0 h 194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916" h="1944916">
                <a:moveTo>
                  <a:pt x="972458" y="0"/>
                </a:moveTo>
                <a:cubicBezTo>
                  <a:pt x="1509532" y="0"/>
                  <a:pt x="1944916" y="435384"/>
                  <a:pt x="1944916" y="972458"/>
                </a:cubicBezTo>
                <a:cubicBezTo>
                  <a:pt x="1944916" y="1509532"/>
                  <a:pt x="1509532" y="1944916"/>
                  <a:pt x="972458" y="1944916"/>
                </a:cubicBezTo>
                <a:cubicBezTo>
                  <a:pt x="435384" y="1944916"/>
                  <a:pt x="0" y="1509532"/>
                  <a:pt x="0" y="972458"/>
                </a:cubicBezTo>
                <a:cubicBezTo>
                  <a:pt x="0" y="435384"/>
                  <a:pt x="435384" y="0"/>
                  <a:pt x="97245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2D7973-E30F-4CA1-A340-8C23075AE7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2D7973-E30F-4CA1-A340-8C23075AE7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627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1B694F-C3EF-4EC6-AD25-5F521D955F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4547" y="2476632"/>
            <a:ext cx="1904738" cy="1904738"/>
          </a:xfrm>
          <a:custGeom>
            <a:avLst/>
            <a:gdLst>
              <a:gd name="connsiteX0" fmla="*/ 952369 w 1904738"/>
              <a:gd name="connsiteY0" fmla="*/ 0 h 1904738"/>
              <a:gd name="connsiteX1" fmla="*/ 1904738 w 1904738"/>
              <a:gd name="connsiteY1" fmla="*/ 952369 h 1904738"/>
              <a:gd name="connsiteX2" fmla="*/ 952369 w 1904738"/>
              <a:gd name="connsiteY2" fmla="*/ 1904738 h 1904738"/>
              <a:gd name="connsiteX3" fmla="*/ 0 w 1904738"/>
              <a:gd name="connsiteY3" fmla="*/ 952369 h 1904738"/>
              <a:gd name="connsiteX4" fmla="*/ 952369 w 1904738"/>
              <a:gd name="connsiteY4" fmla="*/ 0 h 190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38" h="1904738">
                <a:moveTo>
                  <a:pt x="952369" y="0"/>
                </a:moveTo>
                <a:cubicBezTo>
                  <a:pt x="1478348" y="0"/>
                  <a:pt x="1904738" y="426390"/>
                  <a:pt x="1904738" y="952369"/>
                </a:cubicBezTo>
                <a:cubicBezTo>
                  <a:pt x="1904738" y="1478348"/>
                  <a:pt x="1478348" y="1904738"/>
                  <a:pt x="952369" y="1904738"/>
                </a:cubicBezTo>
                <a:cubicBezTo>
                  <a:pt x="426390" y="1904738"/>
                  <a:pt x="0" y="1478348"/>
                  <a:pt x="0" y="952369"/>
                </a:cubicBezTo>
                <a:cubicBezTo>
                  <a:pt x="0" y="426390"/>
                  <a:pt x="426390" y="0"/>
                  <a:pt x="95236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1834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9627" y="56691"/>
            <a:ext cx="504525" cy="192612"/>
          </a:xfrm>
        </p:spPr>
        <p:txBody>
          <a:bodyPr/>
          <a:lstStyle/>
          <a:p>
            <a:fld id="{A795EF19-24CB-CF4C-9028-3413C1601F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464FC2C-F13B-4CAC-9D01-A85B043424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61596" y="798287"/>
            <a:ext cx="3830404" cy="5529942"/>
          </a:xfrm>
          <a:custGeom>
            <a:avLst/>
            <a:gdLst>
              <a:gd name="connsiteX0" fmla="*/ 0 w 3830404"/>
              <a:gd name="connsiteY0" fmla="*/ 0 h 5529942"/>
              <a:gd name="connsiteX1" fmla="*/ 3830404 w 3830404"/>
              <a:gd name="connsiteY1" fmla="*/ 0 h 5529942"/>
              <a:gd name="connsiteX2" fmla="*/ 3830404 w 3830404"/>
              <a:gd name="connsiteY2" fmla="*/ 5529942 h 5529942"/>
              <a:gd name="connsiteX3" fmla="*/ 0 w 3830404"/>
              <a:gd name="connsiteY3" fmla="*/ 5529942 h 552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404" h="5529942">
                <a:moveTo>
                  <a:pt x="0" y="0"/>
                </a:moveTo>
                <a:lnTo>
                  <a:pt x="3830404" y="0"/>
                </a:lnTo>
                <a:lnTo>
                  <a:pt x="3830404" y="5529942"/>
                </a:lnTo>
                <a:lnTo>
                  <a:pt x="0" y="552994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9627" y="56691"/>
            <a:ext cx="504525" cy="192612"/>
          </a:xfrm>
        </p:spPr>
        <p:txBody>
          <a:bodyPr/>
          <a:lstStyle/>
          <a:p>
            <a:fld id="{A795EF19-24CB-CF4C-9028-3413C1601F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19118E1-310A-42E8-B317-F5801A2CFE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1" y="0"/>
            <a:ext cx="6095998" cy="6386286"/>
          </a:xfrm>
          <a:custGeom>
            <a:avLst/>
            <a:gdLst>
              <a:gd name="connsiteX0" fmla="*/ 0 w 6095998"/>
              <a:gd name="connsiteY0" fmla="*/ 0 h 6386286"/>
              <a:gd name="connsiteX1" fmla="*/ 6095998 w 6095998"/>
              <a:gd name="connsiteY1" fmla="*/ 0 h 6386286"/>
              <a:gd name="connsiteX2" fmla="*/ 6095998 w 6095998"/>
              <a:gd name="connsiteY2" fmla="*/ 6386286 h 6386286"/>
              <a:gd name="connsiteX3" fmla="*/ 0 w 6095998"/>
              <a:gd name="connsiteY3" fmla="*/ 6386286 h 638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8" h="6386286">
                <a:moveTo>
                  <a:pt x="0" y="0"/>
                </a:moveTo>
                <a:lnTo>
                  <a:pt x="6095998" y="0"/>
                </a:lnTo>
                <a:lnTo>
                  <a:pt x="6095998" y="6386286"/>
                </a:lnTo>
                <a:lnTo>
                  <a:pt x="0" y="638628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9627" y="56691"/>
            <a:ext cx="504525" cy="192612"/>
          </a:xfrm>
        </p:spPr>
        <p:txBody>
          <a:bodyPr/>
          <a:lstStyle/>
          <a:p>
            <a:fld id="{A795EF19-24CB-CF4C-9028-3413C1601F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1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FD9803-0ED0-48AA-9B14-BA9357650FA1}"/>
              </a:ext>
            </a:extLst>
          </p:cNvPr>
          <p:cNvSpPr/>
          <p:nvPr userDrawn="1"/>
        </p:nvSpPr>
        <p:spPr>
          <a:xfrm>
            <a:off x="0" y="356"/>
            <a:ext cx="12192000" cy="6857644"/>
          </a:xfrm>
          <a:prstGeom prst="rect">
            <a:avLst/>
          </a:prstGeom>
          <a:blipFill>
            <a:blip r:embed="rId17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80480"/>
            <a:ext cx="12192000" cy="47752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88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9680"/>
            <a:ext cx="10515600" cy="481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448015" y="0"/>
            <a:ext cx="905786" cy="3260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09787" y="56691"/>
            <a:ext cx="504525" cy="192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A795EF19-24CB-CF4C-9028-3413C1601F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450225" y="66851"/>
            <a:ext cx="540688" cy="192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000000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0" i="0" dirty="0">
                <a:latin typeface="Montserrat" charset="0"/>
                <a:ea typeface="Montserrat" charset="0"/>
                <a:cs typeface="Montserrat" charset="0"/>
              </a:rPr>
              <a:t>PAGE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11070507" y="6469625"/>
            <a:ext cx="285137" cy="2851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evron 16"/>
          <p:cNvSpPr/>
          <p:nvPr userDrawn="1"/>
        </p:nvSpPr>
        <p:spPr>
          <a:xfrm>
            <a:off x="11187560" y="6547587"/>
            <a:ext cx="79863" cy="128786"/>
          </a:xfrm>
          <a:prstGeom prst="chevron">
            <a:avLst>
              <a:gd name="adj" fmla="val 765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0722246" y="6469625"/>
            <a:ext cx="285137" cy="2851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/>
          <p:cNvSpPr/>
          <p:nvPr userDrawn="1"/>
        </p:nvSpPr>
        <p:spPr>
          <a:xfrm rot="10800000">
            <a:off x="10820249" y="6547587"/>
            <a:ext cx="79863" cy="128786"/>
          </a:xfrm>
          <a:prstGeom prst="chevron">
            <a:avLst>
              <a:gd name="adj" fmla="val 765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2" r:id="rId2"/>
    <p:sldLayoutId id="2147483650" r:id="rId3"/>
    <p:sldLayoutId id="2147483651" r:id="rId4"/>
    <p:sldLayoutId id="2147483731" r:id="rId5"/>
    <p:sldLayoutId id="2147483730" r:id="rId6"/>
    <p:sldLayoutId id="2147483654" r:id="rId7"/>
    <p:sldLayoutId id="2147483655" r:id="rId8"/>
    <p:sldLayoutId id="2147483653" r:id="rId9"/>
    <p:sldLayoutId id="2147483656" r:id="rId10"/>
    <p:sldLayoutId id="2147483658" r:id="rId11"/>
    <p:sldLayoutId id="2147483659" r:id="rId12"/>
    <p:sldLayoutId id="2147483664" r:id="rId13"/>
    <p:sldLayoutId id="2147483727" r:id="rId14"/>
    <p:sldLayoutId id="2147483729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Bebas" charset="0"/>
          <a:ea typeface="Bebas" charset="0"/>
          <a:cs typeface="Bebas" charset="0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1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5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C1FA4AC-CEA1-4B12-A043-FFA74C3AB880}"/>
              </a:ext>
            </a:extLst>
          </p:cNvPr>
          <p:cNvSpPr/>
          <p:nvPr/>
        </p:nvSpPr>
        <p:spPr>
          <a:xfrm>
            <a:off x="0" y="356"/>
            <a:ext cx="12192000" cy="685764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7384BE-1286-474F-A31F-AE4DC6047403}"/>
              </a:ext>
            </a:extLst>
          </p:cNvPr>
          <p:cNvGrpSpPr/>
          <p:nvPr/>
        </p:nvGrpSpPr>
        <p:grpSpPr>
          <a:xfrm>
            <a:off x="4497935" y="2787632"/>
            <a:ext cx="3196131" cy="1283093"/>
            <a:chOff x="763547" y="1079500"/>
            <a:chExt cx="3196131" cy="12830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3C148B-3526-42F7-B096-C48C34C2E3DE}"/>
                </a:ext>
              </a:extLst>
            </p:cNvPr>
            <p:cNvSpPr txBox="1"/>
            <p:nvPr/>
          </p:nvSpPr>
          <p:spPr>
            <a:xfrm>
              <a:off x="1165965" y="2024039"/>
              <a:ext cx="2391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Bebas" pitchFamily="2" charset="0"/>
                  <a:ea typeface="Roboto Slab" pitchFamily="2" charset="0"/>
                </a:rPr>
                <a:t>P OWE R P O I N T  </a:t>
              </a:r>
              <a:r>
                <a:rPr lang="en-US" sz="1600" dirty="0" err="1">
                  <a:solidFill>
                    <a:schemeClr val="bg1"/>
                  </a:solidFill>
                  <a:latin typeface="Bebas" pitchFamily="2" charset="0"/>
                  <a:ea typeface="Roboto Slab" pitchFamily="2" charset="0"/>
                </a:rPr>
                <a:t>T</a:t>
              </a:r>
              <a:r>
                <a:rPr lang="en-US" sz="1600" dirty="0">
                  <a:solidFill>
                    <a:schemeClr val="bg1"/>
                  </a:solidFill>
                  <a:latin typeface="Bebas" pitchFamily="2" charset="0"/>
                  <a:ea typeface="Roboto Slab" pitchFamily="2" charset="0"/>
                </a:rPr>
                <a:t> E M PL A T 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DA157A-FD7B-47D9-A507-31A85BCAEA7E}"/>
                </a:ext>
              </a:extLst>
            </p:cNvPr>
            <p:cNvSpPr txBox="1"/>
            <p:nvPr/>
          </p:nvSpPr>
          <p:spPr>
            <a:xfrm>
              <a:off x="763547" y="1079500"/>
              <a:ext cx="31961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Bebas" pitchFamily="2" charset="0"/>
                  <a:ea typeface="Roboto Slab" pitchFamily="2" charset="0"/>
                </a:rPr>
                <a:t>CREATIVE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05D6902-6D21-450E-9FE3-E513F2D02A14}"/>
              </a:ext>
            </a:extLst>
          </p:cNvPr>
          <p:cNvSpPr/>
          <p:nvPr/>
        </p:nvSpPr>
        <p:spPr>
          <a:xfrm>
            <a:off x="0" y="3184250"/>
            <a:ext cx="4368799" cy="4898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31F321-EB2D-4C3C-B991-D1BBD225C43F}"/>
              </a:ext>
            </a:extLst>
          </p:cNvPr>
          <p:cNvSpPr/>
          <p:nvPr/>
        </p:nvSpPr>
        <p:spPr>
          <a:xfrm>
            <a:off x="0" y="0"/>
            <a:ext cx="5172010" cy="685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FB8FA2-8D43-4C7A-922A-055CB39D68FD}"/>
              </a:ext>
            </a:extLst>
          </p:cNvPr>
          <p:cNvSpPr/>
          <p:nvPr/>
        </p:nvSpPr>
        <p:spPr>
          <a:xfrm>
            <a:off x="5255454" y="3111500"/>
            <a:ext cx="6936546" cy="3746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4B77C-50D1-4CB0-98F7-DD9F04249CD0}"/>
              </a:ext>
            </a:extLst>
          </p:cNvPr>
          <p:cNvGrpSpPr/>
          <p:nvPr/>
        </p:nvGrpSpPr>
        <p:grpSpPr>
          <a:xfrm>
            <a:off x="609529" y="2218136"/>
            <a:ext cx="3952952" cy="2421729"/>
            <a:chOff x="386819" y="566429"/>
            <a:chExt cx="3952952" cy="2421729"/>
          </a:xfrm>
        </p:grpSpPr>
        <p:sp>
          <p:nvSpPr>
            <p:cNvPr id="7" name="Title 5"/>
            <p:cNvSpPr txBox="1">
              <a:spLocks/>
            </p:cNvSpPr>
            <p:nvPr/>
          </p:nvSpPr>
          <p:spPr>
            <a:xfrm>
              <a:off x="386819" y="566429"/>
              <a:ext cx="2892952" cy="627779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Bebas" charset="0"/>
                  <a:ea typeface="Bebas" charset="0"/>
                  <a:cs typeface="Bebas" charset="0"/>
                </a:defRPr>
              </a:lvl1pPr>
            </a:lstStyle>
            <a:p>
              <a:pPr algn="l"/>
              <a:r>
                <a:rPr lang="en-US" dirty="0">
                  <a:latin typeface="Bebas" pitchFamily="2" charset="0"/>
                  <a:ea typeface="Roboto Slab" pitchFamily="2" charset="0"/>
                </a:rPr>
                <a:t>About Us</a:t>
              </a:r>
            </a:p>
          </p:txBody>
        </p:sp>
        <p:sp>
          <p:nvSpPr>
            <p:cNvPr id="8" name="Subtitle 6"/>
            <p:cNvSpPr txBox="1">
              <a:spLocks/>
            </p:cNvSpPr>
            <p:nvPr/>
          </p:nvSpPr>
          <p:spPr>
            <a:xfrm>
              <a:off x="386819" y="1359472"/>
              <a:ext cx="3952952" cy="370532"/>
            </a:xfrm>
            <a:prstGeom prst="rect">
              <a:avLst/>
            </a:prstGeom>
          </p:spPr>
          <p:txBody>
            <a:bodyPr/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1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5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2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200" dirty="0">
                  <a:latin typeface="Montserrat" panose="00000500000000000000" pitchFamily="50" charset="0"/>
                  <a:ea typeface="Roboto Slab" pitchFamily="2" charset="0"/>
                </a:rPr>
                <a:t>The entitle </a:t>
              </a:r>
              <a:r>
                <a:rPr lang="en-US" sz="1200" dirty="0" err="1">
                  <a:latin typeface="Montserrat" panose="00000500000000000000" pitchFamily="50" charset="0"/>
                  <a:ea typeface="Roboto Slab" pitchFamily="2" charset="0"/>
                </a:rPr>
                <a:t>lorem</a:t>
              </a:r>
              <a:r>
                <a:rPr lang="en-US" sz="1200" dirty="0">
                  <a:latin typeface="Montserrat" panose="00000500000000000000" pitchFamily="50" charset="0"/>
                  <a:ea typeface="Roboto Slab" pitchFamily="2" charset="0"/>
                </a:rPr>
                <a:t> </a:t>
              </a:r>
              <a:r>
                <a:rPr lang="en-US" sz="1200" dirty="0" err="1">
                  <a:latin typeface="Montserrat" panose="00000500000000000000" pitchFamily="50" charset="0"/>
                  <a:ea typeface="Roboto Slab" pitchFamily="2" charset="0"/>
                </a:rPr>
                <a:t>ipsum</a:t>
              </a:r>
              <a:r>
                <a:rPr lang="en-US" sz="1200" dirty="0">
                  <a:latin typeface="Montserrat" panose="00000500000000000000" pitchFamily="50" charset="0"/>
                  <a:ea typeface="Roboto Slab" pitchFamily="2" charset="0"/>
                </a:rPr>
                <a:t> text dolor sit </a:t>
              </a:r>
              <a:r>
                <a:rPr lang="en-US" sz="1200" dirty="0" err="1">
                  <a:latin typeface="Montserrat" panose="00000500000000000000" pitchFamily="50" charset="0"/>
                  <a:ea typeface="Roboto Slab" pitchFamily="2" charset="0"/>
                </a:rPr>
                <a:t>amet</a:t>
              </a:r>
              <a:r>
                <a:rPr lang="en-US" sz="1200" dirty="0">
                  <a:latin typeface="Montserrat" panose="00000500000000000000" pitchFamily="50" charset="0"/>
                  <a:ea typeface="Roboto Slab" pitchFamily="2" charset="0"/>
                </a:rPr>
                <a:t> </a:t>
              </a:r>
              <a:r>
                <a:rPr lang="en-US" sz="1200" dirty="0" err="1">
                  <a:latin typeface="Montserrat" panose="00000500000000000000" pitchFamily="50" charset="0"/>
                  <a:ea typeface="Roboto Slab" pitchFamily="2" charset="0"/>
                </a:rPr>
                <a:t>agam</a:t>
              </a:r>
              <a:r>
                <a:rPr lang="en-US" sz="1200" dirty="0">
                  <a:latin typeface="Montserrat" panose="00000500000000000000" pitchFamily="50" charset="0"/>
                  <a:ea typeface="Roboto Slab" pitchFamily="2" charset="0"/>
                </a:rPr>
                <a:t> face text.</a:t>
              </a:r>
            </a:p>
          </p:txBody>
        </p:sp>
        <p:sp>
          <p:nvSpPr>
            <p:cNvPr id="9" name="Subtitle 6"/>
            <p:cNvSpPr txBox="1">
              <a:spLocks/>
            </p:cNvSpPr>
            <p:nvPr/>
          </p:nvSpPr>
          <p:spPr>
            <a:xfrm>
              <a:off x="433055" y="1929245"/>
              <a:ext cx="3839587" cy="105891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0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There are many variations of passages of Lorem Ipsum available, but the majority have suffered alteration in some form, by injected </a:t>
              </a:r>
              <a:r>
                <a:rPr lang="en-US" sz="10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humour</a:t>
              </a:r>
              <a:r>
                <a:rPr lang="en-US" sz="10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, or </a:t>
              </a:r>
              <a:r>
                <a:rPr lang="en-US" sz="10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randomised</a:t>
              </a:r>
              <a:r>
                <a:rPr lang="en-US" sz="10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words use a passage of lorem Ipsum.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2EA997-9F9A-4D76-A241-DAF2D08B9748}"/>
              </a:ext>
            </a:extLst>
          </p:cNvPr>
          <p:cNvGrpSpPr/>
          <p:nvPr/>
        </p:nvGrpSpPr>
        <p:grpSpPr>
          <a:xfrm>
            <a:off x="5670880" y="2343352"/>
            <a:ext cx="1744280" cy="2860387"/>
            <a:chOff x="5888420" y="2305252"/>
            <a:chExt cx="1744280" cy="28603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848F52-E466-481D-AEC2-04762B1BD08C}"/>
                </a:ext>
              </a:extLst>
            </p:cNvPr>
            <p:cNvGrpSpPr/>
            <p:nvPr/>
          </p:nvGrpSpPr>
          <p:grpSpPr>
            <a:xfrm>
              <a:off x="6077654" y="2305252"/>
              <a:ext cx="1365812" cy="1365812"/>
              <a:chOff x="8349941" y="2500886"/>
              <a:chExt cx="1365812" cy="136581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349941" y="2500886"/>
                <a:ext cx="1365812" cy="13658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646091" y="2713020"/>
                <a:ext cx="783702" cy="86177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5000" dirty="0">
                    <a:solidFill>
                      <a:schemeClr val="bg1"/>
                    </a:solidFill>
                    <a:latin typeface="FontAwesome" charset="0"/>
                    <a:ea typeface="FontAwesome" charset="0"/>
                    <a:cs typeface="FontAwesome" charset="0"/>
                  </a:rPr>
                  <a:t></a:t>
                </a:r>
              </a:p>
            </p:txBody>
          </p:sp>
        </p:grpSp>
        <p:sp>
          <p:nvSpPr>
            <p:cNvPr id="26" name="Subtitle 6">
              <a:extLst>
                <a:ext uri="{FF2B5EF4-FFF2-40B4-BE49-F238E27FC236}">
                  <a16:creationId xmlns:a16="http://schemas.microsoft.com/office/drawing/2014/main" id="{1851101F-16E4-43AA-A140-B37EFFD65C3A}"/>
                </a:ext>
              </a:extLst>
            </p:cNvPr>
            <p:cNvSpPr txBox="1">
              <a:spLocks/>
            </p:cNvSpPr>
            <p:nvPr/>
          </p:nvSpPr>
          <p:spPr>
            <a:xfrm>
              <a:off x="5888420" y="3856337"/>
              <a:ext cx="1744280" cy="1309302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There are many variations of passages some form, by </a:t>
              </a:r>
              <a:r>
                <a:rPr lang="en-US" sz="10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randomised</a:t>
              </a:r>
              <a:r>
                <a:rPr lang="en-US" sz="10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words use a passage of lorem Ipsum.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4C7008-827F-4C52-96CD-06462BB19F83}"/>
              </a:ext>
            </a:extLst>
          </p:cNvPr>
          <p:cNvGrpSpPr/>
          <p:nvPr/>
        </p:nvGrpSpPr>
        <p:grpSpPr>
          <a:xfrm>
            <a:off x="7724796" y="2343352"/>
            <a:ext cx="1744280" cy="2860387"/>
            <a:chOff x="7563235" y="2305252"/>
            <a:chExt cx="1744280" cy="28603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8FB81B-1885-4C31-98AA-64DB15052455}"/>
                </a:ext>
              </a:extLst>
            </p:cNvPr>
            <p:cNvGrpSpPr/>
            <p:nvPr/>
          </p:nvGrpSpPr>
          <p:grpSpPr>
            <a:xfrm>
              <a:off x="7752469" y="2305252"/>
              <a:ext cx="1365812" cy="1365812"/>
              <a:chOff x="9912523" y="2500886"/>
              <a:chExt cx="1365812" cy="13658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912523" y="2500886"/>
                <a:ext cx="1365812" cy="13658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0208673" y="2713020"/>
                <a:ext cx="783702" cy="86177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5000" dirty="0">
                    <a:solidFill>
                      <a:schemeClr val="bg1"/>
                    </a:solidFill>
                    <a:latin typeface="FontAwesome" charset="0"/>
                    <a:ea typeface="FontAwesome" charset="0"/>
                    <a:cs typeface="FontAwesome" charset="0"/>
                  </a:rPr>
                  <a:t></a:t>
                </a:r>
              </a:p>
            </p:txBody>
          </p:sp>
        </p:grpSp>
        <p:sp>
          <p:nvSpPr>
            <p:cNvPr id="27" name="Subtitle 6">
              <a:extLst>
                <a:ext uri="{FF2B5EF4-FFF2-40B4-BE49-F238E27FC236}">
                  <a16:creationId xmlns:a16="http://schemas.microsoft.com/office/drawing/2014/main" id="{5F49902E-BD7F-4583-AEFB-84CE229D3F3C}"/>
                </a:ext>
              </a:extLst>
            </p:cNvPr>
            <p:cNvSpPr txBox="1">
              <a:spLocks/>
            </p:cNvSpPr>
            <p:nvPr/>
          </p:nvSpPr>
          <p:spPr>
            <a:xfrm>
              <a:off x="7563235" y="3856337"/>
              <a:ext cx="1744280" cy="1309302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There are many variations of passages some form, by </a:t>
              </a:r>
              <a:r>
                <a:rPr lang="en-US" sz="10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randomised</a:t>
              </a:r>
              <a:r>
                <a:rPr lang="en-US" sz="10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words use a passage of lorem Ipsum.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FB40E4-88F0-43FF-A6D0-3EA31F1AA998}"/>
              </a:ext>
            </a:extLst>
          </p:cNvPr>
          <p:cNvGrpSpPr/>
          <p:nvPr/>
        </p:nvGrpSpPr>
        <p:grpSpPr>
          <a:xfrm>
            <a:off x="9778711" y="2343352"/>
            <a:ext cx="1744280" cy="2860387"/>
            <a:chOff x="9347040" y="2305252"/>
            <a:chExt cx="1744280" cy="28603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684C9B6-B9A4-46FD-85EE-BDD0E716F785}"/>
                </a:ext>
              </a:extLst>
            </p:cNvPr>
            <p:cNvGrpSpPr/>
            <p:nvPr/>
          </p:nvGrpSpPr>
          <p:grpSpPr>
            <a:xfrm>
              <a:off x="9536274" y="2305252"/>
              <a:ext cx="1365812" cy="1365812"/>
              <a:chOff x="11475105" y="2500886"/>
              <a:chExt cx="1365812" cy="136581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75105" y="2500886"/>
                <a:ext cx="1365812" cy="13658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805980" y="2713020"/>
                <a:ext cx="783702" cy="86177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5000" dirty="0">
                    <a:solidFill>
                      <a:schemeClr val="bg1"/>
                    </a:solidFill>
                    <a:latin typeface="FontAwesome" charset="0"/>
                    <a:ea typeface="FontAwesome" charset="0"/>
                    <a:cs typeface="FontAwesome" charset="0"/>
                  </a:rPr>
                  <a:t></a:t>
                </a:r>
              </a:p>
            </p:txBody>
          </p:sp>
        </p:grpSp>
        <p:sp>
          <p:nvSpPr>
            <p:cNvPr id="28" name="Subtitle 6">
              <a:extLst>
                <a:ext uri="{FF2B5EF4-FFF2-40B4-BE49-F238E27FC236}">
                  <a16:creationId xmlns:a16="http://schemas.microsoft.com/office/drawing/2014/main" id="{0914DBEB-7597-4B5D-9303-8A9680034B34}"/>
                </a:ext>
              </a:extLst>
            </p:cNvPr>
            <p:cNvSpPr txBox="1">
              <a:spLocks/>
            </p:cNvSpPr>
            <p:nvPr/>
          </p:nvSpPr>
          <p:spPr>
            <a:xfrm>
              <a:off x="9347040" y="3856337"/>
              <a:ext cx="1744280" cy="1309302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There are many variations of passages some form, by </a:t>
              </a:r>
              <a:r>
                <a:rPr lang="en-US" sz="10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randomised</a:t>
              </a:r>
              <a:r>
                <a:rPr lang="en-US" sz="10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words use a passage of lorem Ipsum.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bas" pitchFamily="2" charset="0"/>
                <a:ea typeface="Roboto Slab" pitchFamily="2" charset="0"/>
              </a:rPr>
              <a:t>About 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The entitle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lorem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ipsum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text dolor sit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agam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face text goes here.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4931C-9513-4F76-9CE2-18F50135E997}"/>
              </a:ext>
            </a:extLst>
          </p:cNvPr>
          <p:cNvSpPr/>
          <p:nvPr/>
        </p:nvSpPr>
        <p:spPr>
          <a:xfrm>
            <a:off x="0" y="2261008"/>
            <a:ext cx="12192000" cy="339049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D5D1A4-EC38-4A9F-BE47-78B619161EEF}"/>
              </a:ext>
            </a:extLst>
          </p:cNvPr>
          <p:cNvGrpSpPr/>
          <p:nvPr/>
        </p:nvGrpSpPr>
        <p:grpSpPr>
          <a:xfrm>
            <a:off x="1777493" y="2526060"/>
            <a:ext cx="8637014" cy="2860387"/>
            <a:chOff x="1777493" y="2526060"/>
            <a:chExt cx="8637014" cy="28603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D67C2B-EF0F-4656-B4D7-56B6F3947883}"/>
                </a:ext>
              </a:extLst>
            </p:cNvPr>
            <p:cNvGrpSpPr/>
            <p:nvPr/>
          </p:nvGrpSpPr>
          <p:grpSpPr>
            <a:xfrm>
              <a:off x="1966727" y="2526060"/>
              <a:ext cx="1365812" cy="1365812"/>
              <a:chOff x="8349941" y="2500886"/>
              <a:chExt cx="1365812" cy="136581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20BAFB2-E205-4A87-9691-5037C1003C0D}"/>
                  </a:ext>
                </a:extLst>
              </p:cNvPr>
              <p:cNvSpPr/>
              <p:nvPr/>
            </p:nvSpPr>
            <p:spPr>
              <a:xfrm>
                <a:off x="8349941" y="2500886"/>
                <a:ext cx="1365812" cy="13658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EB7D42-17C7-426A-BABA-716ABFA96750}"/>
                  </a:ext>
                </a:extLst>
              </p:cNvPr>
              <p:cNvSpPr/>
              <p:nvPr/>
            </p:nvSpPr>
            <p:spPr>
              <a:xfrm>
                <a:off x="8646091" y="2713020"/>
                <a:ext cx="783702" cy="86177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5000" dirty="0">
                    <a:solidFill>
                      <a:schemeClr val="bg1"/>
                    </a:solidFill>
                    <a:latin typeface="FontAwesome" charset="0"/>
                    <a:ea typeface="FontAwesome" charset="0"/>
                    <a:cs typeface="FontAwesome" charset="0"/>
                  </a:rPr>
                  <a:t></a:t>
                </a:r>
              </a:p>
            </p:txBody>
          </p:sp>
        </p:grpSp>
        <p:sp>
          <p:nvSpPr>
            <p:cNvPr id="17" name="Subtitle 6">
              <a:extLst>
                <a:ext uri="{FF2B5EF4-FFF2-40B4-BE49-F238E27FC236}">
                  <a16:creationId xmlns:a16="http://schemas.microsoft.com/office/drawing/2014/main" id="{F1C09C69-0925-4791-ADB9-973B55EEC6FC}"/>
                </a:ext>
              </a:extLst>
            </p:cNvPr>
            <p:cNvSpPr txBox="1">
              <a:spLocks/>
            </p:cNvSpPr>
            <p:nvPr/>
          </p:nvSpPr>
          <p:spPr>
            <a:xfrm>
              <a:off x="1777493" y="4077145"/>
              <a:ext cx="1744280" cy="1309302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There are many variations of passages some form, by </a:t>
              </a: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randomised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words use a passage of lorem Ipsum.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1014A1-9E60-4215-9CCC-2E3E9ECA81F9}"/>
                </a:ext>
              </a:extLst>
            </p:cNvPr>
            <p:cNvGrpSpPr/>
            <p:nvPr/>
          </p:nvGrpSpPr>
          <p:grpSpPr>
            <a:xfrm>
              <a:off x="5413094" y="2526060"/>
              <a:ext cx="1365812" cy="1365812"/>
              <a:chOff x="9912523" y="2500886"/>
              <a:chExt cx="1365812" cy="1365812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B6915DA-81A0-401D-B2B7-C090225C35CD}"/>
                  </a:ext>
                </a:extLst>
              </p:cNvPr>
              <p:cNvSpPr/>
              <p:nvPr/>
            </p:nvSpPr>
            <p:spPr>
              <a:xfrm>
                <a:off x="9912523" y="2500886"/>
                <a:ext cx="1365812" cy="13658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5943DCE-F66F-4279-BF66-8D9924D09DA8}"/>
                  </a:ext>
                </a:extLst>
              </p:cNvPr>
              <p:cNvSpPr/>
              <p:nvPr/>
            </p:nvSpPr>
            <p:spPr>
              <a:xfrm>
                <a:off x="10208673" y="2713020"/>
                <a:ext cx="783702" cy="86177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5000" dirty="0">
                    <a:solidFill>
                      <a:schemeClr val="bg1"/>
                    </a:solidFill>
                    <a:latin typeface="FontAwesome" charset="0"/>
                    <a:ea typeface="FontAwesome" charset="0"/>
                    <a:cs typeface="FontAwesome" charset="0"/>
                  </a:rPr>
                  <a:t></a:t>
                </a:r>
              </a:p>
            </p:txBody>
          </p:sp>
        </p:grpSp>
        <p:sp>
          <p:nvSpPr>
            <p:cNvPr id="22" name="Subtitle 6">
              <a:extLst>
                <a:ext uri="{FF2B5EF4-FFF2-40B4-BE49-F238E27FC236}">
                  <a16:creationId xmlns:a16="http://schemas.microsoft.com/office/drawing/2014/main" id="{93D03AA1-C8D0-4399-8EBF-BCE3F7A45C7B}"/>
                </a:ext>
              </a:extLst>
            </p:cNvPr>
            <p:cNvSpPr txBox="1">
              <a:spLocks/>
            </p:cNvSpPr>
            <p:nvPr/>
          </p:nvSpPr>
          <p:spPr>
            <a:xfrm>
              <a:off x="5223860" y="4077145"/>
              <a:ext cx="1744280" cy="1309302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There are many variations of passages some form, by </a:t>
              </a: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randomised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words use a passage of lorem Ipsum.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9332DF8-E475-4077-8EE5-543DFAB8A907}"/>
                </a:ext>
              </a:extLst>
            </p:cNvPr>
            <p:cNvGrpSpPr/>
            <p:nvPr/>
          </p:nvGrpSpPr>
          <p:grpSpPr>
            <a:xfrm>
              <a:off x="8859461" y="2526060"/>
              <a:ext cx="1365812" cy="1365812"/>
              <a:chOff x="11475105" y="2500886"/>
              <a:chExt cx="1365812" cy="136581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7F7CBAD-8A61-4A94-8EF2-8041D4EE21BF}"/>
                  </a:ext>
                </a:extLst>
              </p:cNvPr>
              <p:cNvSpPr/>
              <p:nvPr/>
            </p:nvSpPr>
            <p:spPr>
              <a:xfrm>
                <a:off x="11475105" y="2500886"/>
                <a:ext cx="1365812" cy="13658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28F8D6-82FD-4339-96C8-D9C445397008}"/>
                  </a:ext>
                </a:extLst>
              </p:cNvPr>
              <p:cNvSpPr/>
              <p:nvPr/>
            </p:nvSpPr>
            <p:spPr>
              <a:xfrm>
                <a:off x="11805980" y="2713020"/>
                <a:ext cx="783702" cy="86177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5000" dirty="0">
                    <a:solidFill>
                      <a:schemeClr val="bg1"/>
                    </a:solidFill>
                    <a:latin typeface="FontAwesome" charset="0"/>
                    <a:ea typeface="FontAwesome" charset="0"/>
                    <a:cs typeface="FontAwesome" charset="0"/>
                  </a:rPr>
                  <a:t></a:t>
                </a:r>
              </a:p>
            </p:txBody>
          </p:sp>
        </p:grpSp>
        <p:sp>
          <p:nvSpPr>
            <p:cNvPr id="27" name="Subtitle 6">
              <a:extLst>
                <a:ext uri="{FF2B5EF4-FFF2-40B4-BE49-F238E27FC236}">
                  <a16:creationId xmlns:a16="http://schemas.microsoft.com/office/drawing/2014/main" id="{67116E74-2A19-40CC-94AF-4847EF48482F}"/>
                </a:ext>
              </a:extLst>
            </p:cNvPr>
            <p:cNvSpPr txBox="1">
              <a:spLocks/>
            </p:cNvSpPr>
            <p:nvPr/>
          </p:nvSpPr>
          <p:spPr>
            <a:xfrm>
              <a:off x="8670227" y="4077145"/>
              <a:ext cx="1744280" cy="1309302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There are many variations of passages some form, by </a:t>
              </a: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randomised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words use a passage of lorem Ipsum.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027656"/>
            <a:ext cx="12191999" cy="2802688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D01F7C-7621-4F49-8431-F31D8B9CDC91}"/>
              </a:ext>
            </a:extLst>
          </p:cNvPr>
          <p:cNvGrpSpPr/>
          <p:nvPr/>
        </p:nvGrpSpPr>
        <p:grpSpPr>
          <a:xfrm>
            <a:off x="2441098" y="2382338"/>
            <a:ext cx="7271841" cy="2093324"/>
            <a:chOff x="3076175" y="860906"/>
            <a:chExt cx="7271841" cy="2093324"/>
          </a:xfrm>
        </p:grpSpPr>
        <p:sp>
          <p:nvSpPr>
            <p:cNvPr id="12" name="TextBox 11"/>
            <p:cNvSpPr txBox="1"/>
            <p:nvPr/>
          </p:nvSpPr>
          <p:spPr>
            <a:xfrm>
              <a:off x="3076175" y="860906"/>
              <a:ext cx="416704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spc="-300" dirty="0">
                  <a:solidFill>
                    <a:schemeClr val="bg1">
                      <a:alpha val="10000"/>
                    </a:schemeClr>
                  </a:solidFill>
                  <a:latin typeface="Bebas" pitchFamily="2" charset="0"/>
                  <a:ea typeface="Roboto Slab" pitchFamily="2" charset="0"/>
                  <a:cs typeface="Bebas" charset="0"/>
                </a:rPr>
                <a:t>About  Us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97442" y="2092456"/>
              <a:ext cx="725057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  <a:cs typeface="Bebas" charset="0"/>
                </a:rPr>
                <a:t>Lorem</a:t>
              </a:r>
              <a:r>
                <a:rPr lang="en-US" sz="2500" dirty="0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  <a:cs typeface="Bebas" charset="0"/>
                </a:rPr>
                <a:t> </a:t>
              </a:r>
              <a:r>
                <a:rPr lang="en-US" sz="2500" dirty="0" err="1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  <a:cs typeface="Bebas" charset="0"/>
                </a:rPr>
                <a:t>ipsum</a:t>
              </a:r>
              <a:r>
                <a:rPr lang="en-US" sz="2500" dirty="0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  <a:cs typeface="Bebas" charset="0"/>
                </a:rPr>
                <a:t> dolor sit </a:t>
              </a:r>
              <a:r>
                <a:rPr lang="en-US" sz="2500" dirty="0" err="1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  <a:cs typeface="Bebas" charset="0"/>
                </a:rPr>
                <a:t>amet</a:t>
              </a:r>
              <a:r>
                <a:rPr lang="en-US" sz="2500" dirty="0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  <a:cs typeface="Bebas" charset="0"/>
                </a:rPr>
                <a:t> WE are best on the  </a:t>
              </a:r>
              <a:r>
                <a:rPr lang="en-US" sz="2500" dirty="0" err="1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  <a:cs typeface="Bebas" charset="0"/>
                </a:rPr>
                <a:t>agam</a:t>
              </a:r>
              <a:r>
                <a:rPr lang="en-US" sz="2500" dirty="0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  <a:cs typeface="Bebas" charset="0"/>
                </a:rPr>
                <a:t> facer </a:t>
              </a:r>
              <a:r>
                <a:rPr lang="en-US" sz="2500" dirty="0" err="1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  <a:cs typeface="Bebas" charset="0"/>
                </a:rPr>
                <a:t>modo</a:t>
              </a:r>
              <a:r>
                <a:rPr lang="en-US" sz="2500" dirty="0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  <a:cs typeface="Bebas" charset="0"/>
                </a:rPr>
                <a:t> creativeness</a:t>
              </a:r>
            </a:p>
          </p:txBody>
        </p:sp>
      </p:grp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8F7D262E-776A-4D3F-911A-6768E0EF7B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926" y="3859887"/>
            <a:ext cx="2046514" cy="2013342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8EF025E8-65A6-4EE0-8598-9CFC74141AC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23F315C-9C35-4719-8081-16E4A0A6D938}"/>
              </a:ext>
            </a:extLst>
          </p:cNvPr>
          <p:cNvSpPr/>
          <p:nvPr/>
        </p:nvSpPr>
        <p:spPr>
          <a:xfrm>
            <a:off x="2680417" y="5001086"/>
            <a:ext cx="7469860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There are many variations of passages of Lorem Ipsum available, but the majority have suffered alteration in some form, by injected </a:t>
            </a:r>
            <a:r>
              <a:rPr lang="en-US" sz="1000" dirty="0" err="1">
                <a:solidFill>
                  <a:schemeClr val="bg1"/>
                </a:solidFill>
                <a:latin typeface="Montserrat" panose="00000500000000000000" pitchFamily="50" charset="0"/>
              </a:rPr>
              <a:t>humour</a:t>
            </a:r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, or </a:t>
            </a:r>
            <a:r>
              <a:rPr lang="en-US" sz="1000" dirty="0" err="1">
                <a:solidFill>
                  <a:schemeClr val="bg1"/>
                </a:solidFill>
                <a:latin typeface="Montserrat" panose="00000500000000000000" pitchFamily="50" charset="0"/>
              </a:rPr>
              <a:t>randomised</a:t>
            </a:r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 words which don't look even slightly believable. If you are going to use a the Lorem Ipsum generators on the 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5DF297-57DD-4CEF-A1DB-705648627841}"/>
              </a:ext>
            </a:extLst>
          </p:cNvPr>
          <p:cNvSpPr/>
          <p:nvPr/>
        </p:nvSpPr>
        <p:spPr>
          <a:xfrm>
            <a:off x="1079976" y="1018805"/>
            <a:ext cx="7469860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There are many variations of passages of Lorem Ipsum available, but the majority have suffered alteration in some form, by injected </a:t>
            </a:r>
            <a:r>
              <a:rPr lang="en-US" sz="1000" dirty="0" err="1">
                <a:solidFill>
                  <a:schemeClr val="bg1"/>
                </a:solidFill>
                <a:latin typeface="Montserrat" panose="00000500000000000000" pitchFamily="50" charset="0"/>
              </a:rPr>
              <a:t>humour</a:t>
            </a:r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, or </a:t>
            </a:r>
            <a:r>
              <a:rPr lang="en-US" sz="1000" dirty="0" err="1">
                <a:solidFill>
                  <a:schemeClr val="bg1"/>
                </a:solidFill>
                <a:latin typeface="Montserrat" panose="00000500000000000000" pitchFamily="50" charset="0"/>
              </a:rPr>
              <a:t>randomised</a:t>
            </a:r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 words which don't look even slightly believable. If you are going to use a the Lorem Ipsum generators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E67E1-E905-490D-BD02-EF7D06F931F4}"/>
              </a:ext>
            </a:extLst>
          </p:cNvPr>
          <p:cNvSpPr/>
          <p:nvPr/>
        </p:nvSpPr>
        <p:spPr>
          <a:xfrm flipV="1">
            <a:off x="0" y="2257754"/>
            <a:ext cx="12192000" cy="313879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ebas" pitchFamily="2" charset="0"/>
                <a:ea typeface="Roboto Slab" pitchFamily="2" charset="0"/>
              </a:rPr>
              <a:t>More about 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The entitle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lorem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ipsum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text dolor sit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agam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face text goes here.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27B117-3A4C-4938-A301-21ACE38CA692}"/>
              </a:ext>
            </a:extLst>
          </p:cNvPr>
          <p:cNvGrpSpPr/>
          <p:nvPr/>
        </p:nvGrpSpPr>
        <p:grpSpPr>
          <a:xfrm>
            <a:off x="1663927" y="2713456"/>
            <a:ext cx="8864147" cy="2227390"/>
            <a:chOff x="1686383" y="2730836"/>
            <a:chExt cx="8864147" cy="2227390"/>
          </a:xfrm>
        </p:grpSpPr>
        <p:sp>
          <p:nvSpPr>
            <p:cNvPr id="10" name="TextBox 9"/>
            <p:cNvSpPr txBox="1"/>
            <p:nvPr/>
          </p:nvSpPr>
          <p:spPr>
            <a:xfrm>
              <a:off x="1686383" y="4188785"/>
              <a:ext cx="15169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accent3"/>
                  </a:solidFill>
                  <a:latin typeface="Bebas" pitchFamily="2" charset="0"/>
                  <a:ea typeface="Roboto Slab" pitchFamily="2" charset="0"/>
                  <a:cs typeface="Bebas" charset="0"/>
                </a:rPr>
                <a:t>We are best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5454" y="4188785"/>
              <a:ext cx="15169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accent3"/>
                  </a:solidFill>
                  <a:latin typeface="Bebas" pitchFamily="2" charset="0"/>
                  <a:ea typeface="Roboto Slab" pitchFamily="2" charset="0"/>
                  <a:cs typeface="Bebas" charset="0"/>
                </a:rPr>
                <a:t>We are Experts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4525" y="4188785"/>
              <a:ext cx="15169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accent3"/>
                  </a:solidFill>
                  <a:latin typeface="Bebas" pitchFamily="2" charset="0"/>
                  <a:ea typeface="Roboto Slab" pitchFamily="2" charset="0"/>
                  <a:cs typeface="Bebas" charset="0"/>
                </a:rPr>
                <a:t>We are Local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2899C81-F052-4C38-A82E-66F26279F288}"/>
                </a:ext>
              </a:extLst>
            </p:cNvPr>
            <p:cNvGrpSpPr/>
            <p:nvPr/>
          </p:nvGrpSpPr>
          <p:grpSpPr>
            <a:xfrm>
              <a:off x="1922949" y="2730836"/>
              <a:ext cx="8488492" cy="1065009"/>
              <a:chOff x="1922949" y="2401400"/>
              <a:chExt cx="8488492" cy="106500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22949" y="2450746"/>
                <a:ext cx="998890" cy="101566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accent3"/>
                    </a:solidFill>
                    <a:latin typeface="FontAwesome" charset="0"/>
                    <a:ea typeface="FontAwesome" charset="0"/>
                    <a:cs typeface="FontAwesome" charset="0"/>
                  </a:rPr>
                  <a:t>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69515" y="2401400"/>
                <a:ext cx="998890" cy="101566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accent3"/>
                    </a:solidFill>
                    <a:latin typeface="FontAwesome" charset="0"/>
                    <a:ea typeface="FontAwesome" charset="0"/>
                    <a:cs typeface="FontAwesome" charset="0"/>
                  </a:rPr>
                  <a:t>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838979" y="2401400"/>
                <a:ext cx="998890" cy="101566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accent3"/>
                    </a:solidFill>
                    <a:latin typeface="FontAwesome" charset="0"/>
                    <a:ea typeface="FontAwesome" charset="0"/>
                    <a:cs typeface="FontAwesome" charset="0"/>
                  </a:rPr>
                  <a:t>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195355" y="2401400"/>
                <a:ext cx="1216086" cy="101566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accent3"/>
                    </a:solidFill>
                    <a:latin typeface="FontAwesome" charset="0"/>
                  </a:rPr>
                  <a:t></a:t>
                </a:r>
                <a:endParaRPr lang="en-US" sz="60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033596" y="4188785"/>
              <a:ext cx="15169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accent3"/>
                  </a:solidFill>
                  <a:latin typeface="Bebas" pitchFamily="2" charset="0"/>
                  <a:ea typeface="Roboto Slab" pitchFamily="2" charset="0"/>
                  <a:cs typeface="Bebas" charset="0"/>
                </a:rPr>
                <a:t>We are Quality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58002D-75C2-4E96-9DA5-3DEE86CF9227}"/>
              </a:ext>
            </a:extLst>
          </p:cNvPr>
          <p:cNvSpPr/>
          <p:nvPr/>
        </p:nvSpPr>
        <p:spPr>
          <a:xfrm>
            <a:off x="0" y="1"/>
            <a:ext cx="121920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949335" y="-470541"/>
            <a:ext cx="14090670" cy="254389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Bebas" charset="0"/>
                <a:ea typeface="Bebas" charset="0"/>
                <a:cs typeface="Bebas" charset="0"/>
              </a:defRPr>
            </a:lvl1pPr>
          </a:lstStyle>
          <a:p>
            <a:r>
              <a:rPr lang="en-US" sz="17700" spc="-300" dirty="0">
                <a:solidFill>
                  <a:srgbClr val="FFFFFF">
                    <a:alpha val="7000"/>
                  </a:srgbClr>
                </a:solidFill>
                <a:latin typeface="Bebas" pitchFamily="2" charset="0"/>
                <a:ea typeface="Roboto Slab" pitchFamily="2" charset="0"/>
              </a:rPr>
              <a:t>Our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005602" y="1239677"/>
            <a:ext cx="3259058" cy="6277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Bebas" charset="0"/>
                <a:ea typeface="Bebas" charset="0"/>
                <a:cs typeface="Bebas" charset="0"/>
              </a:defRPr>
            </a:lvl1pPr>
          </a:lstStyle>
          <a:p>
            <a:pPr algn="l"/>
            <a:r>
              <a:rPr lang="en-US" dirty="0">
                <a:solidFill>
                  <a:srgbClr val="FFFFFF"/>
                </a:solidFill>
                <a:latin typeface="Bebas" pitchFamily="2" charset="0"/>
                <a:ea typeface="Roboto Slab" pitchFamily="2" charset="0"/>
              </a:rPr>
              <a:t>Our 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09FA6-1665-4071-AA8C-C2FE6B5EA19E}"/>
              </a:ext>
            </a:extLst>
          </p:cNvPr>
          <p:cNvSpPr/>
          <p:nvPr/>
        </p:nvSpPr>
        <p:spPr>
          <a:xfrm>
            <a:off x="0" y="2743201"/>
            <a:ext cx="12192000" cy="27432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1005601" y="1832678"/>
            <a:ext cx="6597681" cy="308192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5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  <a:latin typeface="Montserrat" panose="00000500000000000000" pitchFamily="50" charset="0"/>
                <a:ea typeface="Roboto Slab" pitchFamily="2" charset="0"/>
              </a:rPr>
              <a:t>The entitle </a:t>
            </a:r>
            <a:r>
              <a:rPr lang="en-US" sz="1200" dirty="0" err="1">
                <a:solidFill>
                  <a:srgbClr val="FFFFFF"/>
                </a:solidFill>
                <a:latin typeface="Montserrat" panose="00000500000000000000" pitchFamily="50" charset="0"/>
                <a:ea typeface="Roboto Slab" pitchFamily="2" charset="0"/>
              </a:rPr>
              <a:t>lorem</a:t>
            </a:r>
            <a:r>
              <a:rPr lang="en-US" sz="1200" dirty="0">
                <a:solidFill>
                  <a:srgbClr val="FFFFFF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 panose="00000500000000000000" pitchFamily="50" charset="0"/>
                <a:ea typeface="Roboto Slab" pitchFamily="2" charset="0"/>
              </a:rPr>
              <a:t>ipsum</a:t>
            </a:r>
            <a:r>
              <a:rPr lang="en-US" sz="1200" dirty="0">
                <a:solidFill>
                  <a:srgbClr val="FFFFFF"/>
                </a:solidFill>
                <a:latin typeface="Montserrat" panose="00000500000000000000" pitchFamily="50" charset="0"/>
                <a:ea typeface="Roboto Slab" pitchFamily="2" charset="0"/>
              </a:rPr>
              <a:t> text dolor sit </a:t>
            </a:r>
            <a:r>
              <a:rPr lang="en-US" sz="1200" dirty="0" err="1">
                <a:solidFill>
                  <a:srgbClr val="FFFFFF"/>
                </a:solidFill>
                <a:latin typeface="Montserrat" panose="00000500000000000000" pitchFamily="50" charset="0"/>
                <a:ea typeface="Roboto Slab" pitchFamily="2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 panose="00000500000000000000" pitchFamily="50" charset="0"/>
                <a:ea typeface="Roboto Slab" pitchFamily="2" charset="0"/>
              </a:rPr>
              <a:t>agam</a:t>
            </a:r>
            <a:r>
              <a:rPr lang="en-US" sz="1200" dirty="0">
                <a:solidFill>
                  <a:srgbClr val="FFFFFF"/>
                </a:solidFill>
                <a:latin typeface="Montserrat" panose="00000500000000000000" pitchFamily="50" charset="0"/>
                <a:ea typeface="Roboto Slab" pitchFamily="2" charset="0"/>
              </a:rPr>
              <a:t> face text.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F04F8B-083D-43EC-994D-0FDDA4B8C430}"/>
              </a:ext>
            </a:extLst>
          </p:cNvPr>
          <p:cNvSpPr/>
          <p:nvPr/>
        </p:nvSpPr>
        <p:spPr>
          <a:xfrm>
            <a:off x="1371600" y="3699046"/>
            <a:ext cx="9448800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There are many variations of passages of Lorem Ipsum available, but the majority have suffered alteration in some form, by injected </a:t>
            </a:r>
            <a:r>
              <a:rPr lang="en-US" sz="1000" dirty="0" err="1">
                <a:solidFill>
                  <a:schemeClr val="bg1"/>
                </a:solidFill>
                <a:latin typeface="Montserrat" panose="00000500000000000000" pitchFamily="50" charset="0"/>
              </a:rPr>
              <a:t>humour</a:t>
            </a:r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, or </a:t>
            </a:r>
            <a:r>
              <a:rPr lang="en-US" sz="1000" dirty="0" err="1">
                <a:solidFill>
                  <a:schemeClr val="bg1"/>
                </a:solidFill>
                <a:latin typeface="Montserrat" panose="00000500000000000000" pitchFamily="50" charset="0"/>
              </a:rPr>
              <a:t>randomised</a:t>
            </a:r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 words which don't look even slightly believable. If you are going to use a passage of Lorem Ipsum, you need to be sure there isn't anything embarrassing hidden in the middle of text. All the Lorem Ipsum generators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15</a:t>
            </a:fld>
            <a:endParaRPr lang="en-US" dirty="0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0F063D9-E7EE-4896-B290-22C3387F7307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5973" y="434975"/>
            <a:ext cx="10560050" cy="628650"/>
          </a:xfrm>
        </p:spPr>
        <p:txBody>
          <a:bodyPr/>
          <a:lstStyle/>
          <a:p>
            <a:r>
              <a:rPr lang="en-US" dirty="0">
                <a:latin typeface="Bebas" pitchFamily="2" charset="0"/>
                <a:ea typeface="Roboto Slab" pitchFamily="2" charset="0"/>
              </a:rPr>
              <a:t>Our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15973" y="1085850"/>
            <a:ext cx="10560050" cy="2730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Montserrat" panose="00000500000000000000" pitchFamily="50" charset="0"/>
                <a:ea typeface="Roboto Slab" pitchFamily="2" charset="0"/>
              </a:rPr>
              <a:t>The entitle </a:t>
            </a:r>
            <a:r>
              <a:rPr lang="en-US" dirty="0" err="1">
                <a:latin typeface="Montserrat" panose="00000500000000000000" pitchFamily="50" charset="0"/>
                <a:ea typeface="Roboto Slab" pitchFamily="2" charset="0"/>
              </a:rPr>
              <a:t>lorem</a:t>
            </a:r>
            <a:r>
              <a:rPr lang="en-US" dirty="0"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latin typeface="Montserrat" panose="00000500000000000000" pitchFamily="50" charset="0"/>
                <a:ea typeface="Roboto Slab" pitchFamily="2" charset="0"/>
              </a:rPr>
              <a:t>ipsum</a:t>
            </a:r>
            <a:r>
              <a:rPr lang="en-US" dirty="0">
                <a:latin typeface="Montserrat" panose="00000500000000000000" pitchFamily="50" charset="0"/>
                <a:ea typeface="Roboto Slab" pitchFamily="2" charset="0"/>
              </a:rPr>
              <a:t> text dolor sit </a:t>
            </a:r>
            <a:r>
              <a:rPr lang="en-US" dirty="0" err="1">
                <a:latin typeface="Montserrat" panose="00000500000000000000" pitchFamily="50" charset="0"/>
                <a:ea typeface="Roboto Slab" pitchFamily="2" charset="0"/>
              </a:rPr>
              <a:t>amet</a:t>
            </a:r>
            <a:r>
              <a:rPr lang="en-US" dirty="0"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latin typeface="Montserrat" panose="00000500000000000000" pitchFamily="50" charset="0"/>
                <a:ea typeface="Roboto Slab" pitchFamily="2" charset="0"/>
              </a:rPr>
              <a:t>agam</a:t>
            </a:r>
            <a:r>
              <a:rPr lang="en-US" dirty="0">
                <a:latin typeface="Montserrat" panose="00000500000000000000" pitchFamily="50" charset="0"/>
                <a:ea typeface="Roboto Slab" pitchFamily="2" charset="0"/>
              </a:rPr>
              <a:t> face text goes here.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7C500D-34AB-4CEF-A3B2-2872E5A51BAF}"/>
              </a:ext>
            </a:extLst>
          </p:cNvPr>
          <p:cNvGrpSpPr/>
          <p:nvPr/>
        </p:nvGrpSpPr>
        <p:grpSpPr>
          <a:xfrm>
            <a:off x="1073750" y="1883206"/>
            <a:ext cx="3391237" cy="3990766"/>
            <a:chOff x="3497835" y="1883206"/>
            <a:chExt cx="3391237" cy="399076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C3835D-8624-4C42-B581-F55564A5F0DB}"/>
                </a:ext>
              </a:extLst>
            </p:cNvPr>
            <p:cNvSpPr/>
            <p:nvPr/>
          </p:nvSpPr>
          <p:spPr>
            <a:xfrm>
              <a:off x="3497836" y="1883206"/>
              <a:ext cx="3391236" cy="39907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7835" y="1883206"/>
              <a:ext cx="967152" cy="3990766"/>
            </a:xfrm>
            <a:prstGeom prst="roundRect">
              <a:avLst>
                <a:gd name="adj" fmla="val 45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CE0B07-08A2-4C60-B3B8-ABB08CF01301}"/>
                </a:ext>
              </a:extLst>
            </p:cNvPr>
            <p:cNvGrpSpPr/>
            <p:nvPr/>
          </p:nvGrpSpPr>
          <p:grpSpPr>
            <a:xfrm>
              <a:off x="3715294" y="2099570"/>
              <a:ext cx="532234" cy="3577614"/>
              <a:chOff x="1265999" y="2099570"/>
              <a:chExt cx="532234" cy="357761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265999" y="2099570"/>
                <a:ext cx="532234" cy="55399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rgbClr val="000000"/>
                    </a:solidFill>
                    <a:latin typeface="FontAwesome" charset="0"/>
                  </a:rPr>
                  <a:t></a:t>
                </a:r>
                <a:endParaRPr lang="en-US" sz="3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65999" y="3111506"/>
                <a:ext cx="532234" cy="55399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rgbClr val="000000"/>
                    </a:solidFill>
                    <a:latin typeface="FontAwesome" charset="0"/>
                  </a:rPr>
                  <a:t></a:t>
                </a:r>
                <a:endParaRPr lang="en-US" sz="3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65999" y="4111250"/>
                <a:ext cx="532234" cy="55399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rgbClr val="000000"/>
                    </a:solidFill>
                    <a:latin typeface="FontAwesome" charset="0"/>
                  </a:rPr>
                  <a:t></a:t>
                </a:r>
                <a:endParaRPr lang="en-US" sz="3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5999" y="5123186"/>
                <a:ext cx="532234" cy="55399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rgbClr val="000000"/>
                    </a:solidFill>
                    <a:latin typeface="FontAwesome" charset="0"/>
                  </a:rPr>
                  <a:t></a:t>
                </a:r>
                <a:endParaRPr lang="en-US" sz="3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Subtitle 6"/>
            <p:cNvSpPr txBox="1">
              <a:spLocks/>
            </p:cNvSpPr>
            <p:nvPr/>
          </p:nvSpPr>
          <p:spPr>
            <a:xfrm>
              <a:off x="5007153" y="2024330"/>
              <a:ext cx="1640754" cy="686311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</a:pP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Are many variations of passages of </a:t>
              </a:r>
              <a:r>
                <a:rPr lang="en-US" sz="9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lorem</a:t>
              </a: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</a:t>
              </a:r>
              <a:r>
                <a:rPr lang="en-US" sz="9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ipsum</a:t>
              </a: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available.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669329" y="1972533"/>
              <a:ext cx="0" cy="804671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Subtitle 6"/>
            <p:cNvSpPr txBox="1">
              <a:spLocks/>
            </p:cNvSpPr>
            <p:nvPr/>
          </p:nvSpPr>
          <p:spPr>
            <a:xfrm>
              <a:off x="5007153" y="3024074"/>
              <a:ext cx="1640754" cy="686311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</a:pP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Are many variations of passages of </a:t>
              </a:r>
              <a:r>
                <a:rPr lang="en-US" sz="9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lorem</a:t>
              </a: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</a:t>
              </a:r>
              <a:r>
                <a:rPr lang="en-US" sz="9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ipsum</a:t>
              </a: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available.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669329" y="2972277"/>
              <a:ext cx="0" cy="804671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Subtitle 6"/>
            <p:cNvSpPr txBox="1">
              <a:spLocks/>
            </p:cNvSpPr>
            <p:nvPr/>
          </p:nvSpPr>
          <p:spPr>
            <a:xfrm>
              <a:off x="5007153" y="4036010"/>
              <a:ext cx="1640754" cy="686311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</a:pP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Are many variations of passages of </a:t>
              </a:r>
              <a:r>
                <a:rPr lang="en-US" sz="9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lorem</a:t>
              </a: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</a:t>
              </a:r>
              <a:r>
                <a:rPr lang="en-US" sz="9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ipsum</a:t>
              </a: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available.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669329" y="3984213"/>
              <a:ext cx="0" cy="804671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ubtitle 6"/>
            <p:cNvSpPr txBox="1">
              <a:spLocks/>
            </p:cNvSpPr>
            <p:nvPr/>
          </p:nvSpPr>
          <p:spPr>
            <a:xfrm>
              <a:off x="5007153" y="5047946"/>
              <a:ext cx="1640754" cy="686311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</a:pP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Are many variations of passages of </a:t>
              </a:r>
              <a:r>
                <a:rPr lang="en-US" sz="9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lorem</a:t>
              </a: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</a:t>
              </a:r>
              <a:r>
                <a:rPr lang="en-US" sz="900" dirty="0" err="1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ipsum</a:t>
              </a:r>
              <a:r>
                <a:rPr lang="en-US" sz="900" dirty="0">
                  <a:solidFill>
                    <a:schemeClr val="tx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available.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669329" y="4996149"/>
              <a:ext cx="0" cy="804671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21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5849984-BB13-4316-A319-8B39331104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27886" y="0"/>
            <a:ext cx="12219886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394711" y="-812390"/>
            <a:ext cx="14991442" cy="36602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Bebas" charset="0"/>
                <a:ea typeface="Bebas" charset="0"/>
                <a:cs typeface="Bebas" charset="0"/>
              </a:defRPr>
            </a:lvl1pPr>
          </a:lstStyle>
          <a:p>
            <a:r>
              <a:rPr lang="en-US" sz="20500" spc="600" dirty="0">
                <a:solidFill>
                  <a:srgbClr val="FFFFFF">
                    <a:alpha val="25000"/>
                  </a:srgbClr>
                </a:solidFill>
                <a:latin typeface="Bebas" pitchFamily="2" charset="0"/>
                <a:ea typeface="Roboto Slab" pitchFamily="2" charset="0"/>
              </a:rPr>
              <a:t>Our Team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1F6E20-AD9F-485D-8466-ED16142E68C4}"/>
              </a:ext>
            </a:extLst>
          </p:cNvPr>
          <p:cNvGrpSpPr/>
          <p:nvPr/>
        </p:nvGrpSpPr>
        <p:grpSpPr>
          <a:xfrm>
            <a:off x="2526725" y="3597639"/>
            <a:ext cx="7110664" cy="1721933"/>
            <a:chOff x="2526823" y="3407408"/>
            <a:chExt cx="7110664" cy="1721933"/>
          </a:xfrm>
        </p:grpSpPr>
        <p:sp>
          <p:nvSpPr>
            <p:cNvPr id="6" name="Title 5"/>
            <p:cNvSpPr txBox="1">
              <a:spLocks/>
            </p:cNvSpPr>
            <p:nvPr/>
          </p:nvSpPr>
          <p:spPr>
            <a:xfrm>
              <a:off x="4438585" y="3407408"/>
              <a:ext cx="3259058" cy="627779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Bebas" charset="0"/>
                  <a:ea typeface="Bebas" charset="0"/>
                  <a:cs typeface="Bebas" charset="0"/>
                </a:defRPr>
              </a:lvl1pPr>
            </a:lstStyle>
            <a:p>
              <a:r>
                <a:rPr lang="en-US" dirty="0">
                  <a:solidFill>
                    <a:srgbClr val="FFFFFF"/>
                  </a:solidFill>
                  <a:latin typeface="Bebas" pitchFamily="2" charset="0"/>
                  <a:ea typeface="Roboto Slab" pitchFamily="2" charset="0"/>
                </a:rPr>
                <a:t>Our Team </a:t>
              </a:r>
            </a:p>
          </p:txBody>
        </p:sp>
        <p:sp>
          <p:nvSpPr>
            <p:cNvPr id="7" name="Subtitle 6"/>
            <p:cNvSpPr txBox="1">
              <a:spLocks/>
            </p:cNvSpPr>
            <p:nvPr/>
          </p:nvSpPr>
          <p:spPr>
            <a:xfrm>
              <a:off x="2769274" y="4000409"/>
              <a:ext cx="6597681" cy="308192"/>
            </a:xfrm>
            <a:prstGeom prst="rect">
              <a:avLst/>
            </a:prstGeom>
          </p:spPr>
          <p:txBody>
            <a:bodyPr/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1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5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2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</a:rPr>
                <a:t>The entitle </a:t>
              </a:r>
              <a:r>
                <a:rPr lang="en-US" sz="1200" dirty="0" err="1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</a:rPr>
                <a:t>lorem</a:t>
              </a:r>
              <a:r>
                <a:rPr lang="en-US" sz="1200" dirty="0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</a:rPr>
                <a:t>ipsum</a:t>
              </a:r>
              <a:r>
                <a:rPr lang="en-US" sz="1200" dirty="0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</a:rPr>
                <a:t> text dolor sit </a:t>
              </a:r>
              <a:r>
                <a:rPr lang="en-US" sz="1200" dirty="0" err="1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</a:rPr>
                <a:t>amet</a:t>
              </a:r>
              <a:r>
                <a:rPr lang="en-US" sz="1200" dirty="0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</a:rPr>
                <a:t>agam</a:t>
              </a:r>
              <a:r>
                <a:rPr lang="en-US" sz="1200" dirty="0">
                  <a:solidFill>
                    <a:srgbClr val="FFFFFF"/>
                  </a:solidFill>
                  <a:latin typeface="Montserrat" panose="00000500000000000000" pitchFamily="50" charset="0"/>
                  <a:ea typeface="Roboto Slab" pitchFamily="2" charset="0"/>
                </a:rPr>
                <a:t> face text.</a:t>
              </a:r>
            </a:p>
          </p:txBody>
        </p:sp>
        <p:sp>
          <p:nvSpPr>
            <p:cNvPr id="8" name="Subtitle 6"/>
            <p:cNvSpPr txBox="1">
              <a:spLocks/>
            </p:cNvSpPr>
            <p:nvPr/>
          </p:nvSpPr>
          <p:spPr>
            <a:xfrm>
              <a:off x="2526823" y="4565813"/>
              <a:ext cx="7110664" cy="563528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Passages of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Lorem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Ipsum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available, but the majority have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suffere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alteration in some form, by injected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humour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, or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randomised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word.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F54671D-2C37-42A7-8D3C-DBFBDE85BBB4}"/>
              </a:ext>
            </a:extLst>
          </p:cNvPr>
          <p:cNvSpPr/>
          <p:nvPr/>
        </p:nvSpPr>
        <p:spPr>
          <a:xfrm>
            <a:off x="-27886" y="3720545"/>
            <a:ext cx="4828486" cy="21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DF595-9AEC-40C4-A88A-0083F6023D04}"/>
              </a:ext>
            </a:extLst>
          </p:cNvPr>
          <p:cNvSpPr/>
          <p:nvPr/>
        </p:nvSpPr>
        <p:spPr>
          <a:xfrm>
            <a:off x="7363514" y="3720545"/>
            <a:ext cx="4828486" cy="21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50A323-2E12-4F78-9FA2-947FECA854F5}"/>
              </a:ext>
            </a:extLst>
          </p:cNvPr>
          <p:cNvSpPr/>
          <p:nvPr/>
        </p:nvSpPr>
        <p:spPr>
          <a:xfrm>
            <a:off x="0" y="1851811"/>
            <a:ext cx="12192000" cy="50061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bas" pitchFamily="2" charset="0"/>
                <a:ea typeface="Roboto Slab" pitchFamily="2" charset="0"/>
              </a:rPr>
              <a:t>Our Team Member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The entitle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lorem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ipsum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text dolor sit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agam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face text goes here.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17</a:t>
            </a:fld>
            <a:endParaRPr lang="en-US" dirty="0"/>
          </a:p>
        </p:txBody>
      </p:sp>
      <p:pic>
        <p:nvPicPr>
          <p:cNvPr id="100" name="Picture Placeholder 99">
            <a:extLst>
              <a:ext uri="{FF2B5EF4-FFF2-40B4-BE49-F238E27FC236}">
                <a16:creationId xmlns:a16="http://schemas.microsoft.com/office/drawing/2014/main" id="{0752FA1C-038B-428D-9C22-BC0AEEB442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6" name="Picture Placeholder 95">
            <a:extLst>
              <a:ext uri="{FF2B5EF4-FFF2-40B4-BE49-F238E27FC236}">
                <a16:creationId xmlns:a16="http://schemas.microsoft.com/office/drawing/2014/main" id="{2824E6CC-039E-423D-83C4-AD58B6C719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02" name="Picture Placeholder 101">
            <a:extLst>
              <a:ext uri="{FF2B5EF4-FFF2-40B4-BE49-F238E27FC236}">
                <a16:creationId xmlns:a16="http://schemas.microsoft.com/office/drawing/2014/main" id="{116E5279-90A4-4C9D-BCAF-83A5537B4ED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8" name="Picture Placeholder 97">
            <a:extLst>
              <a:ext uri="{FF2B5EF4-FFF2-40B4-BE49-F238E27FC236}">
                <a16:creationId xmlns:a16="http://schemas.microsoft.com/office/drawing/2014/main" id="{117EDB28-61A3-4758-84EB-CD3B2121E4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1BF91F4C-7F7B-41B3-9D79-211D85F2C4C4}"/>
              </a:ext>
            </a:extLst>
          </p:cNvPr>
          <p:cNvGrpSpPr/>
          <p:nvPr/>
        </p:nvGrpSpPr>
        <p:grpSpPr>
          <a:xfrm>
            <a:off x="1254498" y="4407715"/>
            <a:ext cx="1221131" cy="1363991"/>
            <a:chOff x="1453852" y="4136819"/>
            <a:chExt cx="1221131" cy="13639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0D65F56-8B85-4C0F-8E1F-BD158F3A8648}"/>
                </a:ext>
              </a:extLst>
            </p:cNvPr>
            <p:cNvGrpSpPr/>
            <p:nvPr/>
          </p:nvGrpSpPr>
          <p:grpSpPr>
            <a:xfrm>
              <a:off x="1480008" y="5318537"/>
              <a:ext cx="1091338" cy="182273"/>
              <a:chOff x="1366437" y="4157234"/>
              <a:chExt cx="1091338" cy="181954"/>
            </a:xfrm>
            <a:solidFill>
              <a:schemeClr val="accent2"/>
            </a:solidFill>
          </p:grpSpPr>
          <p:sp>
            <p:nvSpPr>
              <p:cNvPr id="38" name="5-Point Star 95">
                <a:extLst>
                  <a:ext uri="{FF2B5EF4-FFF2-40B4-BE49-F238E27FC236}">
                    <a16:creationId xmlns:a16="http://schemas.microsoft.com/office/drawing/2014/main" id="{3A83396F-2DB3-4CD9-AEBC-7C4838593A3F}"/>
                  </a:ext>
                </a:extLst>
              </p:cNvPr>
              <p:cNvSpPr/>
              <p:nvPr/>
            </p:nvSpPr>
            <p:spPr bwMode="auto">
              <a:xfrm>
                <a:off x="1366437" y="4157234"/>
                <a:ext cx="181954" cy="181954"/>
              </a:xfrm>
              <a:prstGeom prst="star5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9" name="5-Point Star 96">
                <a:extLst>
                  <a:ext uri="{FF2B5EF4-FFF2-40B4-BE49-F238E27FC236}">
                    <a16:creationId xmlns:a16="http://schemas.microsoft.com/office/drawing/2014/main" id="{045903F2-43DA-4756-85E1-1CE23A8D9293}"/>
                  </a:ext>
                </a:extLst>
              </p:cNvPr>
              <p:cNvSpPr/>
              <p:nvPr/>
            </p:nvSpPr>
            <p:spPr bwMode="auto">
              <a:xfrm>
                <a:off x="1593783" y="4157234"/>
                <a:ext cx="181954" cy="181954"/>
              </a:xfrm>
              <a:prstGeom prst="star5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40" name="5-Point Star 97">
                <a:extLst>
                  <a:ext uri="{FF2B5EF4-FFF2-40B4-BE49-F238E27FC236}">
                    <a16:creationId xmlns:a16="http://schemas.microsoft.com/office/drawing/2014/main" id="{01CCC8CB-847D-464F-815D-A95B7AA4B91F}"/>
                  </a:ext>
                </a:extLst>
              </p:cNvPr>
              <p:cNvSpPr/>
              <p:nvPr/>
            </p:nvSpPr>
            <p:spPr bwMode="auto">
              <a:xfrm>
                <a:off x="1821130" y="4157234"/>
                <a:ext cx="181954" cy="181954"/>
              </a:xfrm>
              <a:prstGeom prst="star5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41" name="5-Point Star 98">
                <a:extLst>
                  <a:ext uri="{FF2B5EF4-FFF2-40B4-BE49-F238E27FC236}">
                    <a16:creationId xmlns:a16="http://schemas.microsoft.com/office/drawing/2014/main" id="{FB08FB16-9F2A-4D16-B77E-D68115560F54}"/>
                  </a:ext>
                </a:extLst>
              </p:cNvPr>
              <p:cNvSpPr/>
              <p:nvPr/>
            </p:nvSpPr>
            <p:spPr bwMode="auto">
              <a:xfrm>
                <a:off x="2048476" y="4157234"/>
                <a:ext cx="181954" cy="181954"/>
              </a:xfrm>
              <a:prstGeom prst="star5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42" name="5-Point Star 99">
                <a:extLst>
                  <a:ext uri="{FF2B5EF4-FFF2-40B4-BE49-F238E27FC236}">
                    <a16:creationId xmlns:a16="http://schemas.microsoft.com/office/drawing/2014/main" id="{732B09D7-16F7-4CE8-A6EA-9BA96C4E3468}"/>
                  </a:ext>
                </a:extLst>
              </p:cNvPr>
              <p:cNvSpPr/>
              <p:nvPr/>
            </p:nvSpPr>
            <p:spPr bwMode="auto">
              <a:xfrm>
                <a:off x="2275821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90BC59CE-3A6E-4E35-B737-2D6FEEE5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126" y="4871345"/>
              <a:ext cx="1160583" cy="275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400"/>
                </a:lnSpc>
              </a:pP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Lorem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</a:t>
              </a: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Ipsum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is simply dummy text of the print</a:t>
              </a:r>
            </a:p>
          </p:txBody>
        </p:sp>
        <p:grpSp>
          <p:nvGrpSpPr>
            <p:cNvPr id="35" name="Group 20">
              <a:extLst>
                <a:ext uri="{FF2B5EF4-FFF2-40B4-BE49-F238E27FC236}">
                  <a16:creationId xmlns:a16="http://schemas.microsoft.com/office/drawing/2014/main" id="{AF88BD98-4899-4113-95D2-46A428968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3852" y="4136819"/>
              <a:ext cx="1221131" cy="505843"/>
              <a:chOff x="64" y="-399"/>
              <a:chExt cx="2700" cy="1015"/>
            </a:xfrm>
          </p:grpSpPr>
          <p:sp>
            <p:nvSpPr>
              <p:cNvPr id="36" name="Rectangle 22">
                <a:extLst>
                  <a:ext uri="{FF2B5EF4-FFF2-40B4-BE49-F238E27FC236}">
                    <a16:creationId xmlns:a16="http://schemas.microsoft.com/office/drawing/2014/main" id="{AB1CF4D9-2AB9-4038-B0A5-DE8D5AF96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" y="-399"/>
                <a:ext cx="2700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  <a:latin typeface="Roboto Slab" pitchFamily="2" charset="0"/>
                    <a:ea typeface="Roboto Slab" pitchFamily="2" charset="0"/>
                    <a:cs typeface="Bebas Neue Bold" charset="0"/>
                    <a:sym typeface="Bebas Neue" charset="0"/>
                  </a:rPr>
                  <a:t>John </a:t>
                </a:r>
                <a:r>
                  <a:rPr lang="en-US" b="1" dirty="0" err="1">
                    <a:solidFill>
                      <a:schemeClr val="accent2"/>
                    </a:solidFill>
                    <a:latin typeface="Roboto Slab" pitchFamily="2" charset="0"/>
                    <a:ea typeface="Roboto Slab" pitchFamily="2" charset="0"/>
                    <a:cs typeface="Bebas Neue Bold" charset="0"/>
                    <a:sym typeface="Bebas Neue" charset="0"/>
                  </a:rPr>
                  <a:t>Hari</a:t>
                </a:r>
                <a:endParaRPr lang="en-US" b="1" dirty="0">
                  <a:solidFill>
                    <a:schemeClr val="accent2"/>
                  </a:solidFill>
                  <a:latin typeface="Roboto Slab" pitchFamily="2" charset="0"/>
                  <a:ea typeface="Roboto Slab" pitchFamily="2" charset="0"/>
                  <a:cs typeface="Bebas Neue Bold" charset="0"/>
                  <a:sym typeface="Bebas Neue" charset="0"/>
                </a:endParaRPr>
              </a:p>
            </p:txBody>
          </p:sp>
          <p:sp>
            <p:nvSpPr>
              <p:cNvPr id="37" name="Rectangle 23">
                <a:extLst>
                  <a:ext uri="{FF2B5EF4-FFF2-40B4-BE49-F238E27FC236}">
                    <a16:creationId xmlns:a16="http://schemas.microsoft.com/office/drawing/2014/main" id="{0D92E5D6-C888-4DBD-8D8E-77310EC0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" y="312"/>
                <a:ext cx="230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Roboto Slab" pitchFamily="2" charset="0"/>
                    <a:ea typeface="Roboto Slab" pitchFamily="2" charset="0"/>
                    <a:cs typeface="Lato Regular" charset="0"/>
                    <a:sym typeface="Lato Regular" charset="0"/>
                  </a:rPr>
                  <a:t>Post Title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D6C564-2C03-4446-BEA4-733C9E080B25}"/>
              </a:ext>
            </a:extLst>
          </p:cNvPr>
          <p:cNvGrpSpPr/>
          <p:nvPr/>
        </p:nvGrpSpPr>
        <p:grpSpPr>
          <a:xfrm>
            <a:off x="3944104" y="4407715"/>
            <a:ext cx="1276641" cy="1363992"/>
            <a:chOff x="4113819" y="4136819"/>
            <a:chExt cx="1276641" cy="136399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BB6CD16-6E65-4BF7-92D0-35FACE85A3F1}"/>
                </a:ext>
              </a:extLst>
            </p:cNvPr>
            <p:cNvGrpSpPr/>
            <p:nvPr/>
          </p:nvGrpSpPr>
          <p:grpSpPr>
            <a:xfrm>
              <a:off x="4206470" y="5318538"/>
              <a:ext cx="1091338" cy="182273"/>
              <a:chOff x="1366437" y="4157234"/>
              <a:chExt cx="1091338" cy="181954"/>
            </a:xfrm>
            <a:solidFill>
              <a:schemeClr val="accent2"/>
            </a:solidFill>
          </p:grpSpPr>
          <p:sp>
            <p:nvSpPr>
              <p:cNvPr id="51" name="5-Point Star 90">
                <a:extLst>
                  <a:ext uri="{FF2B5EF4-FFF2-40B4-BE49-F238E27FC236}">
                    <a16:creationId xmlns:a16="http://schemas.microsoft.com/office/drawing/2014/main" id="{0AD1079F-CAEF-4BCF-97E7-1AD22A8BF70B}"/>
                  </a:ext>
                </a:extLst>
              </p:cNvPr>
              <p:cNvSpPr/>
              <p:nvPr/>
            </p:nvSpPr>
            <p:spPr bwMode="auto">
              <a:xfrm>
                <a:off x="1366437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53" name="5-Point Star 91">
                <a:extLst>
                  <a:ext uri="{FF2B5EF4-FFF2-40B4-BE49-F238E27FC236}">
                    <a16:creationId xmlns:a16="http://schemas.microsoft.com/office/drawing/2014/main" id="{FFA67DF8-4BFE-412B-B827-BAB2F85FDDF4}"/>
                  </a:ext>
                </a:extLst>
              </p:cNvPr>
              <p:cNvSpPr/>
              <p:nvPr/>
            </p:nvSpPr>
            <p:spPr bwMode="auto">
              <a:xfrm>
                <a:off x="1593783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54" name="5-Point Star 92">
                <a:extLst>
                  <a:ext uri="{FF2B5EF4-FFF2-40B4-BE49-F238E27FC236}">
                    <a16:creationId xmlns:a16="http://schemas.microsoft.com/office/drawing/2014/main" id="{99C522D2-C714-474E-BFBB-801C028CB66A}"/>
                  </a:ext>
                </a:extLst>
              </p:cNvPr>
              <p:cNvSpPr/>
              <p:nvPr/>
            </p:nvSpPr>
            <p:spPr bwMode="auto">
              <a:xfrm>
                <a:off x="1821130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55" name="5-Point Star 93">
                <a:extLst>
                  <a:ext uri="{FF2B5EF4-FFF2-40B4-BE49-F238E27FC236}">
                    <a16:creationId xmlns:a16="http://schemas.microsoft.com/office/drawing/2014/main" id="{1B8A2B49-7F59-491F-B1B6-E73CC7998DCD}"/>
                  </a:ext>
                </a:extLst>
              </p:cNvPr>
              <p:cNvSpPr/>
              <p:nvPr/>
            </p:nvSpPr>
            <p:spPr bwMode="auto">
              <a:xfrm>
                <a:off x="2048476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56" name="5-Point Star 94">
                <a:extLst>
                  <a:ext uri="{FF2B5EF4-FFF2-40B4-BE49-F238E27FC236}">
                    <a16:creationId xmlns:a16="http://schemas.microsoft.com/office/drawing/2014/main" id="{8B611D0F-44AD-4D47-9FA0-FFC4AC5EA0DB}"/>
                  </a:ext>
                </a:extLst>
              </p:cNvPr>
              <p:cNvSpPr/>
              <p:nvPr/>
            </p:nvSpPr>
            <p:spPr bwMode="auto">
              <a:xfrm>
                <a:off x="2275821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46" name="Rectangle 19">
              <a:extLst>
                <a:ext uri="{FF2B5EF4-FFF2-40B4-BE49-F238E27FC236}">
                  <a16:creationId xmlns:a16="http://schemas.microsoft.com/office/drawing/2014/main" id="{BE84EBFF-90EA-418B-8172-6465691BE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819" y="4871343"/>
              <a:ext cx="1276641" cy="275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400"/>
                </a:lnSpc>
              </a:pP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Lorem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</a:t>
              </a: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Ipsum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is simply dummy text of the print</a:t>
              </a:r>
            </a:p>
          </p:txBody>
        </p:sp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B71A7740-8BEB-4CC0-931B-FDF288DCF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779" y="4136819"/>
              <a:ext cx="1248720" cy="31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600" b="1" dirty="0">
                  <a:latin typeface="Roboto Slab" pitchFamily="2" charset="0"/>
                  <a:ea typeface="Roboto Slab" pitchFamily="2" charset="0"/>
                  <a:cs typeface="Bebas Neue Bold" charset="0"/>
                  <a:sym typeface="Bebas Neue" charset="0"/>
                </a:rPr>
                <a:t>John Karina</a:t>
              </a:r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1D4306FB-1686-4BC3-B3A5-C0B9B2E1B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022" y="4467239"/>
              <a:ext cx="1146235" cy="151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Lato Regular" charset="0"/>
                  <a:sym typeface="Lato Regular" charset="0"/>
                </a:rPr>
                <a:t>Post Title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4BE91E-C3E0-4BA8-B783-C1E9415DE3D9}"/>
              </a:ext>
            </a:extLst>
          </p:cNvPr>
          <p:cNvGrpSpPr/>
          <p:nvPr/>
        </p:nvGrpSpPr>
        <p:grpSpPr>
          <a:xfrm>
            <a:off x="6633710" y="4407715"/>
            <a:ext cx="1160583" cy="1363989"/>
            <a:chOff x="6859570" y="4136819"/>
            <a:chExt cx="1160583" cy="136398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E4AD363-C108-40BA-89BB-3772508AEB4F}"/>
                </a:ext>
              </a:extLst>
            </p:cNvPr>
            <p:cNvGrpSpPr/>
            <p:nvPr/>
          </p:nvGrpSpPr>
          <p:grpSpPr>
            <a:xfrm>
              <a:off x="6894192" y="5318535"/>
              <a:ext cx="1091338" cy="182273"/>
              <a:chOff x="1366437" y="4157234"/>
              <a:chExt cx="1091338" cy="181954"/>
            </a:xfrm>
            <a:solidFill>
              <a:schemeClr val="accent2"/>
            </a:solidFill>
          </p:grpSpPr>
          <p:sp>
            <p:nvSpPr>
              <p:cNvPr id="64" name="5-Point Star 85">
                <a:extLst>
                  <a:ext uri="{FF2B5EF4-FFF2-40B4-BE49-F238E27FC236}">
                    <a16:creationId xmlns:a16="http://schemas.microsoft.com/office/drawing/2014/main" id="{3BE7C096-A9D2-4AB0-BF7F-6A53D7258DBF}"/>
                  </a:ext>
                </a:extLst>
              </p:cNvPr>
              <p:cNvSpPr/>
              <p:nvPr/>
            </p:nvSpPr>
            <p:spPr bwMode="auto">
              <a:xfrm>
                <a:off x="1366437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65" name="5-Point Star 86">
                <a:extLst>
                  <a:ext uri="{FF2B5EF4-FFF2-40B4-BE49-F238E27FC236}">
                    <a16:creationId xmlns:a16="http://schemas.microsoft.com/office/drawing/2014/main" id="{BE2B9214-0120-454E-9AEA-66046D8D048C}"/>
                  </a:ext>
                </a:extLst>
              </p:cNvPr>
              <p:cNvSpPr/>
              <p:nvPr/>
            </p:nvSpPr>
            <p:spPr bwMode="auto">
              <a:xfrm>
                <a:off x="1593783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66" name="5-Point Star 87">
                <a:extLst>
                  <a:ext uri="{FF2B5EF4-FFF2-40B4-BE49-F238E27FC236}">
                    <a16:creationId xmlns:a16="http://schemas.microsoft.com/office/drawing/2014/main" id="{97AE16C5-3997-4C60-A149-D04EA4E58F41}"/>
                  </a:ext>
                </a:extLst>
              </p:cNvPr>
              <p:cNvSpPr/>
              <p:nvPr/>
            </p:nvSpPr>
            <p:spPr bwMode="auto">
              <a:xfrm>
                <a:off x="1821130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67" name="5-Point Star 88">
                <a:extLst>
                  <a:ext uri="{FF2B5EF4-FFF2-40B4-BE49-F238E27FC236}">
                    <a16:creationId xmlns:a16="http://schemas.microsoft.com/office/drawing/2014/main" id="{B2C3A07D-53AF-41A3-8B1B-48A7C85DD08D}"/>
                  </a:ext>
                </a:extLst>
              </p:cNvPr>
              <p:cNvSpPr/>
              <p:nvPr/>
            </p:nvSpPr>
            <p:spPr bwMode="auto">
              <a:xfrm>
                <a:off x="2048476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68" name="5-Point Star 89">
                <a:extLst>
                  <a:ext uri="{FF2B5EF4-FFF2-40B4-BE49-F238E27FC236}">
                    <a16:creationId xmlns:a16="http://schemas.microsoft.com/office/drawing/2014/main" id="{234BECF5-96DA-41BE-B585-0D2DBD4226A4}"/>
                  </a:ext>
                </a:extLst>
              </p:cNvPr>
              <p:cNvSpPr/>
              <p:nvPr/>
            </p:nvSpPr>
            <p:spPr bwMode="auto">
              <a:xfrm>
                <a:off x="2275821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B6FFB1AD-A091-470C-B6AD-58C189891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70" y="4871341"/>
              <a:ext cx="1160583" cy="275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400"/>
                </a:lnSpc>
              </a:pP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Lorem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</a:t>
              </a: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Ipsum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is simply dummy text of the print</a:t>
              </a:r>
            </a:p>
          </p:txBody>
        </p:sp>
        <p:sp>
          <p:nvSpPr>
            <p:cNvPr id="62" name="Rectangle 22">
              <a:extLst>
                <a:ext uri="{FF2B5EF4-FFF2-40B4-BE49-F238E27FC236}">
                  <a16:creationId xmlns:a16="http://schemas.microsoft.com/office/drawing/2014/main" id="{48B6BD06-FC71-41CE-8BAC-4B9362E3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98" y="4136819"/>
              <a:ext cx="1160527" cy="31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000" b="1" dirty="0">
                  <a:latin typeface="Roboto Slab" pitchFamily="2" charset="0"/>
                  <a:ea typeface="Roboto Slab" pitchFamily="2" charset="0"/>
                  <a:cs typeface="Bebas Neue Bold" charset="0"/>
                  <a:sym typeface="Bebas Neue" charset="0"/>
                </a:rPr>
                <a:t>John doe</a:t>
              </a:r>
            </a:p>
          </p:txBody>
        </p: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D2C38FA9-1D7B-4684-BA59-893495102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845" y="4474715"/>
              <a:ext cx="1042032" cy="151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Lato Regular" charset="0"/>
                  <a:sym typeface="Lato Regular" charset="0"/>
                </a:rPr>
                <a:t>Post Title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2A7209-73F8-4CF8-8A95-A3A68F1C47AB}"/>
              </a:ext>
            </a:extLst>
          </p:cNvPr>
          <p:cNvGrpSpPr/>
          <p:nvPr/>
        </p:nvGrpSpPr>
        <p:grpSpPr>
          <a:xfrm>
            <a:off x="9323316" y="4407715"/>
            <a:ext cx="1209824" cy="1363993"/>
            <a:chOff x="9522670" y="4136819"/>
            <a:chExt cx="1209824" cy="136399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D6C6470-6BCD-42AA-814D-F68492F72F36}"/>
                </a:ext>
              </a:extLst>
            </p:cNvPr>
            <p:cNvGrpSpPr/>
            <p:nvPr/>
          </p:nvGrpSpPr>
          <p:grpSpPr>
            <a:xfrm>
              <a:off x="9581913" y="5318539"/>
              <a:ext cx="1091338" cy="182273"/>
              <a:chOff x="1366437" y="4157234"/>
              <a:chExt cx="1091338" cy="181954"/>
            </a:xfrm>
            <a:solidFill>
              <a:schemeClr val="accent2"/>
            </a:solidFill>
          </p:grpSpPr>
          <p:sp>
            <p:nvSpPr>
              <p:cNvPr id="76" name="5-Point Star 80">
                <a:extLst>
                  <a:ext uri="{FF2B5EF4-FFF2-40B4-BE49-F238E27FC236}">
                    <a16:creationId xmlns:a16="http://schemas.microsoft.com/office/drawing/2014/main" id="{A48C86C1-CF2E-4FD4-8498-F8820F66067E}"/>
                  </a:ext>
                </a:extLst>
              </p:cNvPr>
              <p:cNvSpPr/>
              <p:nvPr/>
            </p:nvSpPr>
            <p:spPr bwMode="auto">
              <a:xfrm>
                <a:off x="1366437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7" name="5-Point Star 81">
                <a:extLst>
                  <a:ext uri="{FF2B5EF4-FFF2-40B4-BE49-F238E27FC236}">
                    <a16:creationId xmlns:a16="http://schemas.microsoft.com/office/drawing/2014/main" id="{51B419E8-F7B6-49B8-9A48-FECD3CDDAA66}"/>
                  </a:ext>
                </a:extLst>
              </p:cNvPr>
              <p:cNvSpPr/>
              <p:nvPr/>
            </p:nvSpPr>
            <p:spPr bwMode="auto">
              <a:xfrm>
                <a:off x="1593783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8" name="5-Point Star 82">
                <a:extLst>
                  <a:ext uri="{FF2B5EF4-FFF2-40B4-BE49-F238E27FC236}">
                    <a16:creationId xmlns:a16="http://schemas.microsoft.com/office/drawing/2014/main" id="{2D718080-A647-4B18-A3CF-C0DC1539D498}"/>
                  </a:ext>
                </a:extLst>
              </p:cNvPr>
              <p:cNvSpPr/>
              <p:nvPr/>
            </p:nvSpPr>
            <p:spPr bwMode="auto">
              <a:xfrm>
                <a:off x="1821130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9" name="5-Point Star 83">
                <a:extLst>
                  <a:ext uri="{FF2B5EF4-FFF2-40B4-BE49-F238E27FC236}">
                    <a16:creationId xmlns:a16="http://schemas.microsoft.com/office/drawing/2014/main" id="{7E48CE15-50FC-4959-9C0B-8E5A91C8873F}"/>
                  </a:ext>
                </a:extLst>
              </p:cNvPr>
              <p:cNvSpPr/>
              <p:nvPr/>
            </p:nvSpPr>
            <p:spPr bwMode="auto">
              <a:xfrm>
                <a:off x="2048476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80" name="5-Point Star 84">
                <a:extLst>
                  <a:ext uri="{FF2B5EF4-FFF2-40B4-BE49-F238E27FC236}">
                    <a16:creationId xmlns:a16="http://schemas.microsoft.com/office/drawing/2014/main" id="{ECB92B16-5CA6-4BA7-BD5B-E2D411C67014}"/>
                  </a:ext>
                </a:extLst>
              </p:cNvPr>
              <p:cNvSpPr/>
              <p:nvPr/>
            </p:nvSpPr>
            <p:spPr bwMode="auto">
              <a:xfrm>
                <a:off x="2275821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A4FA11E8-E585-40FE-8A1F-E2908C67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291" y="4871347"/>
              <a:ext cx="1160583" cy="275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400"/>
                </a:lnSpc>
              </a:pP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Lorem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</a:t>
              </a: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Ipsum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is simply dummy text of the print</a:t>
              </a:r>
            </a:p>
          </p:txBody>
        </p:sp>
        <p:grpSp>
          <p:nvGrpSpPr>
            <p:cNvPr id="73" name="Group 20">
              <a:extLst>
                <a:ext uri="{FF2B5EF4-FFF2-40B4-BE49-F238E27FC236}">
                  <a16:creationId xmlns:a16="http://schemas.microsoft.com/office/drawing/2014/main" id="{19910C70-8E82-47F6-96BE-08B78F91B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2670" y="4136819"/>
              <a:ext cx="1209824" cy="491394"/>
              <a:chOff x="64" y="-399"/>
              <a:chExt cx="2675" cy="986"/>
            </a:xfrm>
          </p:grpSpPr>
          <p:sp>
            <p:nvSpPr>
              <p:cNvPr id="74" name="Rectangle 22">
                <a:extLst>
                  <a:ext uri="{FF2B5EF4-FFF2-40B4-BE49-F238E27FC236}">
                    <a16:creationId xmlns:a16="http://schemas.microsoft.com/office/drawing/2014/main" id="{C3C1AEA9-1361-4E76-B2E6-029CBB0EB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" y="-399"/>
                <a:ext cx="2675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600" b="1" dirty="0">
                    <a:latin typeface="Roboto Slab" pitchFamily="2" charset="0"/>
                    <a:ea typeface="Roboto Slab" pitchFamily="2" charset="0"/>
                    <a:cs typeface="Bebas Neue Bold" charset="0"/>
                    <a:sym typeface="Bebas Neue" charset="0"/>
                  </a:rPr>
                  <a:t>John </a:t>
                </a:r>
                <a:r>
                  <a:rPr lang="en-US" sz="1600" b="1" dirty="0" err="1">
                    <a:latin typeface="Roboto Slab" pitchFamily="2" charset="0"/>
                    <a:ea typeface="Roboto Slab" pitchFamily="2" charset="0"/>
                    <a:cs typeface="Bebas Neue Bold" charset="0"/>
                    <a:sym typeface="Bebas Neue" charset="0"/>
                  </a:rPr>
                  <a:t>smthi</a:t>
                </a:r>
                <a:endParaRPr lang="en-US" sz="1600" b="1" dirty="0">
                  <a:latin typeface="Roboto Slab" pitchFamily="2" charset="0"/>
                  <a:ea typeface="Roboto Slab" pitchFamily="2" charset="0"/>
                  <a:cs typeface="Bebas Neue Bold" charset="0"/>
                  <a:sym typeface="Bebas Neue" charset="0"/>
                </a:endParaRPr>
              </a:p>
            </p:txBody>
          </p:sp>
          <p:sp>
            <p:nvSpPr>
              <p:cNvPr id="75" name="Rectangle 23">
                <a:extLst>
                  <a:ext uri="{FF2B5EF4-FFF2-40B4-BE49-F238E27FC236}">
                    <a16:creationId xmlns:a16="http://schemas.microsoft.com/office/drawing/2014/main" id="{C91FCE53-D5A3-4382-AB2E-2F1BA2E6F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" y="283"/>
                <a:ext cx="230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Roboto Slab" pitchFamily="2" charset="0"/>
                    <a:ea typeface="Roboto Slab" pitchFamily="2" charset="0"/>
                    <a:cs typeface="Lato Regular" charset="0"/>
                    <a:sym typeface="Lato Regular" charset="0"/>
                  </a:rPr>
                  <a:t>Post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bas" pitchFamily="2" charset="0"/>
                <a:ea typeface="Roboto Slab" pitchFamily="2" charset="0"/>
              </a:rPr>
              <a:t>Our Team Member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The entitle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lorem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ipsum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text dolor sit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agam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face text goes here.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18</a:t>
            </a:fld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8338CB-BA70-4224-8D6E-C4099C140FA7}"/>
              </a:ext>
            </a:extLst>
          </p:cNvPr>
          <p:cNvSpPr/>
          <p:nvPr/>
        </p:nvSpPr>
        <p:spPr>
          <a:xfrm>
            <a:off x="0" y="1851811"/>
            <a:ext cx="12192000" cy="50061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Placeholder 97">
            <a:extLst>
              <a:ext uri="{FF2B5EF4-FFF2-40B4-BE49-F238E27FC236}">
                <a16:creationId xmlns:a16="http://schemas.microsoft.com/office/drawing/2014/main" id="{D9E278EE-A95A-4C5F-8D2A-56F123EE5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00" name="Picture Placeholder 99">
            <a:extLst>
              <a:ext uri="{FF2B5EF4-FFF2-40B4-BE49-F238E27FC236}">
                <a16:creationId xmlns:a16="http://schemas.microsoft.com/office/drawing/2014/main" id="{EB56E054-0B90-4E4A-9768-D5681F710F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02" name="Picture Placeholder 101">
            <a:extLst>
              <a:ext uri="{FF2B5EF4-FFF2-40B4-BE49-F238E27FC236}">
                <a16:creationId xmlns:a16="http://schemas.microsoft.com/office/drawing/2014/main" id="{B21F8E32-7ADD-475C-9F46-64A6C0B12F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66F41995-62F3-4C4C-B04E-A49B54F94F71}"/>
              </a:ext>
            </a:extLst>
          </p:cNvPr>
          <p:cNvGrpSpPr/>
          <p:nvPr/>
        </p:nvGrpSpPr>
        <p:grpSpPr>
          <a:xfrm>
            <a:off x="1656269" y="4491593"/>
            <a:ext cx="1221131" cy="1363991"/>
            <a:chOff x="1453852" y="4136819"/>
            <a:chExt cx="1221131" cy="136399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FD0C50-2D0C-483C-8D52-8D73DE70A9B8}"/>
                </a:ext>
              </a:extLst>
            </p:cNvPr>
            <p:cNvGrpSpPr/>
            <p:nvPr/>
          </p:nvGrpSpPr>
          <p:grpSpPr>
            <a:xfrm>
              <a:off x="1480008" y="5318537"/>
              <a:ext cx="1091338" cy="182273"/>
              <a:chOff x="1366437" y="4157234"/>
              <a:chExt cx="1091338" cy="181954"/>
            </a:xfrm>
            <a:solidFill>
              <a:schemeClr val="accent2"/>
            </a:solidFill>
          </p:grpSpPr>
          <p:sp>
            <p:nvSpPr>
              <p:cNvPr id="91" name="5-Point Star 95">
                <a:extLst>
                  <a:ext uri="{FF2B5EF4-FFF2-40B4-BE49-F238E27FC236}">
                    <a16:creationId xmlns:a16="http://schemas.microsoft.com/office/drawing/2014/main" id="{E4EBEAB5-A7B3-49AE-9AB3-861DD927A639}"/>
                  </a:ext>
                </a:extLst>
              </p:cNvPr>
              <p:cNvSpPr/>
              <p:nvPr/>
            </p:nvSpPr>
            <p:spPr bwMode="auto">
              <a:xfrm>
                <a:off x="1366437" y="4157234"/>
                <a:ext cx="181954" cy="181954"/>
              </a:xfrm>
              <a:prstGeom prst="star5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92" name="5-Point Star 96">
                <a:extLst>
                  <a:ext uri="{FF2B5EF4-FFF2-40B4-BE49-F238E27FC236}">
                    <a16:creationId xmlns:a16="http://schemas.microsoft.com/office/drawing/2014/main" id="{5FC2ED77-0803-4804-B6BA-8B577764B2A2}"/>
                  </a:ext>
                </a:extLst>
              </p:cNvPr>
              <p:cNvSpPr/>
              <p:nvPr/>
            </p:nvSpPr>
            <p:spPr bwMode="auto">
              <a:xfrm>
                <a:off x="1593783" y="4157234"/>
                <a:ext cx="181954" cy="181954"/>
              </a:xfrm>
              <a:prstGeom prst="star5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93" name="5-Point Star 97">
                <a:extLst>
                  <a:ext uri="{FF2B5EF4-FFF2-40B4-BE49-F238E27FC236}">
                    <a16:creationId xmlns:a16="http://schemas.microsoft.com/office/drawing/2014/main" id="{5AB6D9CD-D24C-41AD-8E69-711A8C9E5664}"/>
                  </a:ext>
                </a:extLst>
              </p:cNvPr>
              <p:cNvSpPr/>
              <p:nvPr/>
            </p:nvSpPr>
            <p:spPr bwMode="auto">
              <a:xfrm>
                <a:off x="1821130" y="4157234"/>
                <a:ext cx="181954" cy="181954"/>
              </a:xfrm>
              <a:prstGeom prst="star5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94" name="5-Point Star 98">
                <a:extLst>
                  <a:ext uri="{FF2B5EF4-FFF2-40B4-BE49-F238E27FC236}">
                    <a16:creationId xmlns:a16="http://schemas.microsoft.com/office/drawing/2014/main" id="{C006205C-118F-4CE7-AD64-FFC171D8BC23}"/>
                  </a:ext>
                </a:extLst>
              </p:cNvPr>
              <p:cNvSpPr/>
              <p:nvPr/>
            </p:nvSpPr>
            <p:spPr bwMode="auto">
              <a:xfrm>
                <a:off x="2048476" y="4157234"/>
                <a:ext cx="181954" cy="181954"/>
              </a:xfrm>
              <a:prstGeom prst="star5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95" name="5-Point Star 99">
                <a:extLst>
                  <a:ext uri="{FF2B5EF4-FFF2-40B4-BE49-F238E27FC236}">
                    <a16:creationId xmlns:a16="http://schemas.microsoft.com/office/drawing/2014/main" id="{A5C87D04-4E51-4598-B4CD-CF2A06A8965B}"/>
                  </a:ext>
                </a:extLst>
              </p:cNvPr>
              <p:cNvSpPr/>
              <p:nvPr/>
            </p:nvSpPr>
            <p:spPr bwMode="auto">
              <a:xfrm>
                <a:off x="2275821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87" name="Rectangle 19">
              <a:extLst>
                <a:ext uri="{FF2B5EF4-FFF2-40B4-BE49-F238E27FC236}">
                  <a16:creationId xmlns:a16="http://schemas.microsoft.com/office/drawing/2014/main" id="{C390BD7F-4A4B-4DC8-90B2-9111D3813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126" y="4871345"/>
              <a:ext cx="1160583" cy="275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400"/>
                </a:lnSpc>
              </a:pP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Lorem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</a:t>
              </a: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Ipsum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is simply dummy text of the print</a:t>
              </a:r>
            </a:p>
          </p:txBody>
        </p:sp>
        <p:grpSp>
          <p:nvGrpSpPr>
            <p:cNvPr id="88" name="Group 20">
              <a:extLst>
                <a:ext uri="{FF2B5EF4-FFF2-40B4-BE49-F238E27FC236}">
                  <a16:creationId xmlns:a16="http://schemas.microsoft.com/office/drawing/2014/main" id="{498CE9E6-565D-40E2-9E65-6FCF23B34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3852" y="4136819"/>
              <a:ext cx="1221131" cy="505843"/>
              <a:chOff x="64" y="-399"/>
              <a:chExt cx="2700" cy="1015"/>
            </a:xfrm>
          </p:grpSpPr>
          <p:sp>
            <p:nvSpPr>
              <p:cNvPr id="89" name="Rectangle 22">
                <a:extLst>
                  <a:ext uri="{FF2B5EF4-FFF2-40B4-BE49-F238E27FC236}">
                    <a16:creationId xmlns:a16="http://schemas.microsoft.com/office/drawing/2014/main" id="{F5535195-68ED-483F-BF97-1E0DEA4E1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" y="-399"/>
                <a:ext cx="2700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  <a:latin typeface="Roboto Slab" pitchFamily="2" charset="0"/>
                    <a:ea typeface="Roboto Slab" pitchFamily="2" charset="0"/>
                    <a:cs typeface="Bebas Neue Bold" charset="0"/>
                    <a:sym typeface="Bebas Neue" charset="0"/>
                  </a:rPr>
                  <a:t>John </a:t>
                </a:r>
                <a:r>
                  <a:rPr lang="en-US" b="1" dirty="0" err="1">
                    <a:solidFill>
                      <a:schemeClr val="accent2"/>
                    </a:solidFill>
                    <a:latin typeface="Roboto Slab" pitchFamily="2" charset="0"/>
                    <a:ea typeface="Roboto Slab" pitchFamily="2" charset="0"/>
                    <a:cs typeface="Bebas Neue Bold" charset="0"/>
                    <a:sym typeface="Bebas Neue" charset="0"/>
                  </a:rPr>
                  <a:t>Hari</a:t>
                </a:r>
                <a:endParaRPr lang="en-US" b="1" dirty="0">
                  <a:solidFill>
                    <a:schemeClr val="accent2"/>
                  </a:solidFill>
                  <a:latin typeface="Roboto Slab" pitchFamily="2" charset="0"/>
                  <a:ea typeface="Roboto Slab" pitchFamily="2" charset="0"/>
                  <a:cs typeface="Bebas Neue Bold" charset="0"/>
                  <a:sym typeface="Bebas Neue" charset="0"/>
                </a:endParaRPr>
              </a:p>
            </p:txBody>
          </p:sp>
          <p:sp>
            <p:nvSpPr>
              <p:cNvPr id="90" name="Rectangle 23">
                <a:extLst>
                  <a:ext uri="{FF2B5EF4-FFF2-40B4-BE49-F238E27FC236}">
                    <a16:creationId xmlns:a16="http://schemas.microsoft.com/office/drawing/2014/main" id="{F547EA2E-5EC3-49EC-A0CD-1137F6501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" y="312"/>
                <a:ext cx="230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Roboto Slab" pitchFamily="2" charset="0"/>
                    <a:ea typeface="Roboto Slab" pitchFamily="2" charset="0"/>
                    <a:cs typeface="Lato Regular" charset="0"/>
                    <a:sym typeface="Lato Regular" charset="0"/>
                  </a:rPr>
                  <a:t>Post Title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260AA18-27E0-4D96-AC63-22BD610F7FC0}"/>
              </a:ext>
            </a:extLst>
          </p:cNvPr>
          <p:cNvGrpSpPr/>
          <p:nvPr/>
        </p:nvGrpSpPr>
        <p:grpSpPr>
          <a:xfrm>
            <a:off x="5288908" y="4491593"/>
            <a:ext cx="1276641" cy="1363992"/>
            <a:chOff x="4113819" y="4136819"/>
            <a:chExt cx="1276641" cy="136399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AA49578-F5BE-47E9-A5D4-CE22E694D3C7}"/>
                </a:ext>
              </a:extLst>
            </p:cNvPr>
            <p:cNvGrpSpPr/>
            <p:nvPr/>
          </p:nvGrpSpPr>
          <p:grpSpPr>
            <a:xfrm>
              <a:off x="4206470" y="5318538"/>
              <a:ext cx="1091338" cy="182273"/>
              <a:chOff x="1366437" y="4157234"/>
              <a:chExt cx="1091338" cy="181954"/>
            </a:xfrm>
            <a:solidFill>
              <a:schemeClr val="accent2"/>
            </a:solidFill>
          </p:grpSpPr>
          <p:sp>
            <p:nvSpPr>
              <p:cNvPr id="79" name="5-Point Star 90">
                <a:extLst>
                  <a:ext uri="{FF2B5EF4-FFF2-40B4-BE49-F238E27FC236}">
                    <a16:creationId xmlns:a16="http://schemas.microsoft.com/office/drawing/2014/main" id="{E3999472-6C30-4E95-9C9D-F91226BEE020}"/>
                  </a:ext>
                </a:extLst>
              </p:cNvPr>
              <p:cNvSpPr/>
              <p:nvPr/>
            </p:nvSpPr>
            <p:spPr bwMode="auto">
              <a:xfrm>
                <a:off x="1366437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80" name="5-Point Star 91">
                <a:extLst>
                  <a:ext uri="{FF2B5EF4-FFF2-40B4-BE49-F238E27FC236}">
                    <a16:creationId xmlns:a16="http://schemas.microsoft.com/office/drawing/2014/main" id="{5DFD8724-2F02-47D5-9568-C8B7CA16335A}"/>
                  </a:ext>
                </a:extLst>
              </p:cNvPr>
              <p:cNvSpPr/>
              <p:nvPr/>
            </p:nvSpPr>
            <p:spPr bwMode="auto">
              <a:xfrm>
                <a:off x="1593783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81" name="5-Point Star 92">
                <a:extLst>
                  <a:ext uri="{FF2B5EF4-FFF2-40B4-BE49-F238E27FC236}">
                    <a16:creationId xmlns:a16="http://schemas.microsoft.com/office/drawing/2014/main" id="{D8A28968-47D0-4B5B-AF36-E52598A10C7B}"/>
                  </a:ext>
                </a:extLst>
              </p:cNvPr>
              <p:cNvSpPr/>
              <p:nvPr/>
            </p:nvSpPr>
            <p:spPr bwMode="auto">
              <a:xfrm>
                <a:off x="1821130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82" name="5-Point Star 93">
                <a:extLst>
                  <a:ext uri="{FF2B5EF4-FFF2-40B4-BE49-F238E27FC236}">
                    <a16:creationId xmlns:a16="http://schemas.microsoft.com/office/drawing/2014/main" id="{E289E546-C9AA-42A8-A6D3-B8470870931B}"/>
                  </a:ext>
                </a:extLst>
              </p:cNvPr>
              <p:cNvSpPr/>
              <p:nvPr/>
            </p:nvSpPr>
            <p:spPr bwMode="auto">
              <a:xfrm>
                <a:off x="2048476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83" name="5-Point Star 94">
                <a:extLst>
                  <a:ext uri="{FF2B5EF4-FFF2-40B4-BE49-F238E27FC236}">
                    <a16:creationId xmlns:a16="http://schemas.microsoft.com/office/drawing/2014/main" id="{871291E4-25FB-458E-9BD1-5CDC09AB3EF6}"/>
                  </a:ext>
                </a:extLst>
              </p:cNvPr>
              <p:cNvSpPr/>
              <p:nvPr/>
            </p:nvSpPr>
            <p:spPr bwMode="auto">
              <a:xfrm>
                <a:off x="2275821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5C764282-FB9C-4561-9C19-08F8B427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819" y="4871343"/>
              <a:ext cx="1276641" cy="275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400"/>
                </a:lnSpc>
              </a:pP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Lorem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</a:t>
              </a: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Ipsum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is simply dummy text of the print</a:t>
              </a:r>
            </a:p>
          </p:txBody>
        </p:sp>
        <p:sp>
          <p:nvSpPr>
            <p:cNvPr id="77" name="Rectangle 22">
              <a:extLst>
                <a:ext uri="{FF2B5EF4-FFF2-40B4-BE49-F238E27FC236}">
                  <a16:creationId xmlns:a16="http://schemas.microsoft.com/office/drawing/2014/main" id="{3B50F58E-C572-4943-AF5D-0D122B0EA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779" y="4136819"/>
              <a:ext cx="1248720" cy="31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600" b="1" dirty="0">
                  <a:latin typeface="Roboto Slab" pitchFamily="2" charset="0"/>
                  <a:ea typeface="Roboto Slab" pitchFamily="2" charset="0"/>
                  <a:cs typeface="Bebas Neue Bold" charset="0"/>
                  <a:sym typeface="Bebas Neue" charset="0"/>
                </a:rPr>
                <a:t>John Karina</a:t>
              </a:r>
            </a:p>
          </p:txBody>
        </p: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D90C900F-D33B-42EC-9883-C7B17113D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022" y="4467239"/>
              <a:ext cx="1146235" cy="151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Lato Regular" charset="0"/>
                  <a:sym typeface="Lato Regular" charset="0"/>
                </a:rPr>
                <a:t>Post Title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FCC6624-C9B6-4CBC-9E0F-BBFC9DAEF0EF}"/>
              </a:ext>
            </a:extLst>
          </p:cNvPr>
          <p:cNvGrpSpPr/>
          <p:nvPr/>
        </p:nvGrpSpPr>
        <p:grpSpPr>
          <a:xfrm>
            <a:off x="8921546" y="4491593"/>
            <a:ext cx="1160583" cy="1363989"/>
            <a:chOff x="6859570" y="4136819"/>
            <a:chExt cx="1160583" cy="136398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9476DAE-ADAA-47B8-AC8C-A33CE33D7D54}"/>
                </a:ext>
              </a:extLst>
            </p:cNvPr>
            <p:cNvGrpSpPr/>
            <p:nvPr/>
          </p:nvGrpSpPr>
          <p:grpSpPr>
            <a:xfrm>
              <a:off x="6894192" y="5318535"/>
              <a:ext cx="1091338" cy="182273"/>
              <a:chOff x="1366437" y="4157234"/>
              <a:chExt cx="1091338" cy="181954"/>
            </a:xfrm>
            <a:solidFill>
              <a:schemeClr val="accent2"/>
            </a:solidFill>
          </p:grpSpPr>
          <p:sp>
            <p:nvSpPr>
              <p:cNvPr id="68" name="5-Point Star 85">
                <a:extLst>
                  <a:ext uri="{FF2B5EF4-FFF2-40B4-BE49-F238E27FC236}">
                    <a16:creationId xmlns:a16="http://schemas.microsoft.com/office/drawing/2014/main" id="{8B746F02-4B96-4C31-AE22-63A2BC605A4A}"/>
                  </a:ext>
                </a:extLst>
              </p:cNvPr>
              <p:cNvSpPr/>
              <p:nvPr/>
            </p:nvSpPr>
            <p:spPr bwMode="auto">
              <a:xfrm>
                <a:off x="1366437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69" name="5-Point Star 86">
                <a:extLst>
                  <a:ext uri="{FF2B5EF4-FFF2-40B4-BE49-F238E27FC236}">
                    <a16:creationId xmlns:a16="http://schemas.microsoft.com/office/drawing/2014/main" id="{50BFBEBA-8554-4E23-9A26-8798AFF03FFD}"/>
                  </a:ext>
                </a:extLst>
              </p:cNvPr>
              <p:cNvSpPr/>
              <p:nvPr/>
            </p:nvSpPr>
            <p:spPr bwMode="auto">
              <a:xfrm>
                <a:off x="1593783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0" name="5-Point Star 87">
                <a:extLst>
                  <a:ext uri="{FF2B5EF4-FFF2-40B4-BE49-F238E27FC236}">
                    <a16:creationId xmlns:a16="http://schemas.microsoft.com/office/drawing/2014/main" id="{4FB29CE6-3D1D-48FD-B7A6-6C1CB44C92FF}"/>
                  </a:ext>
                </a:extLst>
              </p:cNvPr>
              <p:cNvSpPr/>
              <p:nvPr/>
            </p:nvSpPr>
            <p:spPr bwMode="auto">
              <a:xfrm>
                <a:off x="1821130" y="4157234"/>
                <a:ext cx="181954" cy="181954"/>
              </a:xfrm>
              <a:prstGeom prst="star5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1" name="5-Point Star 88">
                <a:extLst>
                  <a:ext uri="{FF2B5EF4-FFF2-40B4-BE49-F238E27FC236}">
                    <a16:creationId xmlns:a16="http://schemas.microsoft.com/office/drawing/2014/main" id="{50A71295-E512-4484-B596-289DC3EDA76A}"/>
                  </a:ext>
                </a:extLst>
              </p:cNvPr>
              <p:cNvSpPr/>
              <p:nvPr/>
            </p:nvSpPr>
            <p:spPr bwMode="auto">
              <a:xfrm>
                <a:off x="2048476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2" name="5-Point Star 89">
                <a:extLst>
                  <a:ext uri="{FF2B5EF4-FFF2-40B4-BE49-F238E27FC236}">
                    <a16:creationId xmlns:a16="http://schemas.microsoft.com/office/drawing/2014/main" id="{74D73C4C-A630-4353-9B12-CC73B36AC282}"/>
                  </a:ext>
                </a:extLst>
              </p:cNvPr>
              <p:cNvSpPr/>
              <p:nvPr/>
            </p:nvSpPr>
            <p:spPr bwMode="auto">
              <a:xfrm>
                <a:off x="2275821" y="4157234"/>
                <a:ext cx="181954" cy="18195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3620A23E-E3C0-4857-8583-4F20D5AD8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70" y="4871341"/>
              <a:ext cx="1160583" cy="275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400"/>
                </a:lnSpc>
              </a:pP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Lorem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</a:t>
              </a:r>
              <a:r>
                <a:rPr lang="en-US" sz="800" dirty="0" err="1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Ipsum</a:t>
              </a:r>
              <a:r>
                <a:rPr lang="en-US" sz="800" dirty="0">
                  <a:solidFill>
                    <a:srgbClr val="343434"/>
                  </a:solidFill>
                  <a:latin typeface="Roboto Slab" pitchFamily="2" charset="0"/>
                  <a:ea typeface="Roboto Slab" pitchFamily="2" charset="0"/>
                  <a:cs typeface="Lato Light" charset="0"/>
                  <a:sym typeface="Lato Light" charset="0"/>
                </a:rPr>
                <a:t> is simply dummy text of the print</a:t>
              </a:r>
            </a:p>
          </p:txBody>
        </p:sp>
        <p:sp>
          <p:nvSpPr>
            <p:cNvPr id="66" name="Rectangle 22">
              <a:extLst>
                <a:ext uri="{FF2B5EF4-FFF2-40B4-BE49-F238E27FC236}">
                  <a16:creationId xmlns:a16="http://schemas.microsoft.com/office/drawing/2014/main" id="{6662B496-B56B-4F37-9EE9-A89DB756F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98" y="4136819"/>
              <a:ext cx="1160527" cy="31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000" b="1" dirty="0">
                  <a:latin typeface="Roboto Slab" pitchFamily="2" charset="0"/>
                  <a:ea typeface="Roboto Slab" pitchFamily="2" charset="0"/>
                  <a:cs typeface="Bebas Neue Bold" charset="0"/>
                  <a:sym typeface="Bebas Neue" charset="0"/>
                </a:rPr>
                <a:t>John doe</a:t>
              </a:r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FBCB10BF-385B-4F9A-B0C1-7FBF4C4C2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845" y="4474715"/>
              <a:ext cx="1042032" cy="151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Lato Regular" charset="0"/>
                  <a:sym typeface="Lato Regular" charset="0"/>
                </a:rPr>
                <a:t>Post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21F6CA8-0A2A-43C3-B574-15C975F69E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853440" y="0"/>
            <a:ext cx="10485120" cy="402336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1273" y="327304"/>
            <a:ext cx="103428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0" spc="3500" dirty="0">
                <a:solidFill>
                  <a:srgbClr val="000000">
                    <a:alpha val="40000"/>
                  </a:srgbClr>
                </a:solidFill>
                <a:latin typeface="Bebas" pitchFamily="2" charset="0"/>
                <a:ea typeface="Roboto Slab" pitchFamily="2" charset="0"/>
                <a:cs typeface="Bebas" charset="0"/>
              </a:rPr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3286BA-405D-48C6-970F-F5456F15EEF5}"/>
              </a:ext>
            </a:extLst>
          </p:cNvPr>
          <p:cNvGrpSpPr/>
          <p:nvPr/>
        </p:nvGrpSpPr>
        <p:grpSpPr>
          <a:xfrm>
            <a:off x="3135376" y="4250653"/>
            <a:ext cx="5921248" cy="2084833"/>
            <a:chOff x="5139799" y="2944367"/>
            <a:chExt cx="5921248" cy="2084833"/>
          </a:xfrm>
        </p:grpSpPr>
        <p:sp>
          <p:nvSpPr>
            <p:cNvPr id="12" name="Rectangle 11"/>
            <p:cNvSpPr/>
            <p:nvPr/>
          </p:nvSpPr>
          <p:spPr>
            <a:xfrm>
              <a:off x="5139799" y="2944367"/>
              <a:ext cx="2050288" cy="2084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5511" y="3253478"/>
              <a:ext cx="114229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FontAwesome" charset="0"/>
                  <a:ea typeface="FontAwesome" charset="0"/>
                  <a:cs typeface="FontAwesome" charset="0"/>
                </a:rPr>
                <a:t></a:t>
              </a:r>
            </a:p>
          </p:txBody>
        </p:sp>
        <p:sp>
          <p:nvSpPr>
            <p:cNvPr id="11" name="Title 5"/>
            <p:cNvSpPr txBox="1">
              <a:spLocks/>
            </p:cNvSpPr>
            <p:nvPr/>
          </p:nvSpPr>
          <p:spPr>
            <a:xfrm>
              <a:off x="7377139" y="3412315"/>
              <a:ext cx="3683908" cy="142384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Bebas" charset="0"/>
                  <a:ea typeface="Bebas" charset="0"/>
                  <a:cs typeface="Bebas" charset="0"/>
                </a:defRPr>
              </a:lvl1pPr>
            </a:lstStyle>
            <a:p>
              <a:pPr algn="l">
                <a:lnSpc>
                  <a:spcPts val="5000"/>
                </a:lnSpc>
              </a:pPr>
              <a:r>
                <a:rPr lang="en-US" sz="5000" dirty="0">
                  <a:solidFill>
                    <a:schemeClr val="bg1"/>
                  </a:solidFill>
                  <a:latin typeface="Bebas" pitchFamily="2" charset="0"/>
                  <a:ea typeface="Roboto Slab" pitchFamily="2" charset="0"/>
                </a:rPr>
                <a:t>Our History</a:t>
              </a:r>
            </a:p>
            <a:p>
              <a:pPr algn="l">
                <a:lnSpc>
                  <a:spcPts val="5000"/>
                </a:lnSpc>
              </a:pPr>
              <a:r>
                <a:rPr lang="en-US" sz="5000" dirty="0">
                  <a:solidFill>
                    <a:schemeClr val="bg1"/>
                  </a:solidFill>
                  <a:latin typeface="Bebas" pitchFamily="2" charset="0"/>
                  <a:ea typeface="Roboto Slab" pitchFamily="2" charset="0"/>
                </a:rPr>
                <a:t>&amp; Timeline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B88CC2-3539-4C52-BC13-7A76F34DAFFD}"/>
              </a:ext>
            </a:extLst>
          </p:cNvPr>
          <p:cNvSpPr/>
          <p:nvPr/>
        </p:nvSpPr>
        <p:spPr>
          <a:xfrm>
            <a:off x="0" y="356"/>
            <a:ext cx="12192000" cy="685764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2CF122-B172-43C8-8E93-BB77EAF565A1}"/>
              </a:ext>
            </a:extLst>
          </p:cNvPr>
          <p:cNvGrpSpPr/>
          <p:nvPr/>
        </p:nvGrpSpPr>
        <p:grpSpPr>
          <a:xfrm>
            <a:off x="4497935" y="2787632"/>
            <a:ext cx="3196131" cy="1283093"/>
            <a:chOff x="763547" y="1079500"/>
            <a:chExt cx="3196131" cy="12830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FF22EE-EF6C-4EB2-8C74-1C3A92B86752}"/>
                </a:ext>
              </a:extLst>
            </p:cNvPr>
            <p:cNvSpPr txBox="1"/>
            <p:nvPr/>
          </p:nvSpPr>
          <p:spPr>
            <a:xfrm>
              <a:off x="1165965" y="2024039"/>
              <a:ext cx="2391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Bebas" pitchFamily="2" charset="0"/>
                  <a:ea typeface="Roboto Slab" pitchFamily="2" charset="0"/>
                </a:rPr>
                <a:t>P OWE R P O I N T  </a:t>
              </a:r>
              <a:r>
                <a:rPr lang="en-US" sz="1600" dirty="0" err="1">
                  <a:latin typeface="Bebas" pitchFamily="2" charset="0"/>
                  <a:ea typeface="Roboto Slab" pitchFamily="2" charset="0"/>
                </a:rPr>
                <a:t>T</a:t>
              </a:r>
              <a:r>
                <a:rPr lang="en-US" sz="1600" dirty="0">
                  <a:latin typeface="Bebas" pitchFamily="2" charset="0"/>
                  <a:ea typeface="Roboto Slab" pitchFamily="2" charset="0"/>
                </a:rPr>
                <a:t> E M PL A T 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8FD4F-CBC7-4C3A-85E1-983556088E7D}"/>
                </a:ext>
              </a:extLst>
            </p:cNvPr>
            <p:cNvSpPr txBox="1"/>
            <p:nvPr/>
          </p:nvSpPr>
          <p:spPr>
            <a:xfrm>
              <a:off x="763547" y="1079500"/>
              <a:ext cx="31961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Bebas" pitchFamily="2" charset="0"/>
                  <a:ea typeface="Roboto Slab" pitchFamily="2" charset="0"/>
                </a:rPr>
                <a:t>CREATIVE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7C01C17-51A4-4F8C-A9FD-430CDF384750}"/>
              </a:ext>
            </a:extLst>
          </p:cNvPr>
          <p:cNvSpPr/>
          <p:nvPr/>
        </p:nvSpPr>
        <p:spPr>
          <a:xfrm>
            <a:off x="5867400" y="356"/>
            <a:ext cx="457200" cy="2615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bas" pitchFamily="2" charset="0"/>
                <a:ea typeface="Roboto Slab" pitchFamily="2" charset="0"/>
              </a:rPr>
              <a:t>Our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077" y="1086292"/>
            <a:ext cx="10559846" cy="2718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The entitle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lorem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ipsum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text dolor sit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agam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face text goes here.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321BD6-B00E-4794-A232-89C35E4F1025}"/>
              </a:ext>
            </a:extLst>
          </p:cNvPr>
          <p:cNvSpPr/>
          <p:nvPr/>
        </p:nvSpPr>
        <p:spPr>
          <a:xfrm>
            <a:off x="0" y="1775590"/>
            <a:ext cx="12192000" cy="1838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BD4969-3028-47A7-94EB-70131A5FC4C7}"/>
              </a:ext>
            </a:extLst>
          </p:cNvPr>
          <p:cNvSpPr/>
          <p:nvPr/>
        </p:nvSpPr>
        <p:spPr>
          <a:xfrm>
            <a:off x="1539257" y="2314263"/>
            <a:ext cx="9113486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0000"/>
                </a:solidFill>
                <a:latin typeface="Montserrat" panose="00000500000000000000" pitchFamily="50" charset="0"/>
              </a:rPr>
              <a:t>Lorem Ipsum</a:t>
            </a:r>
            <a:r>
              <a:rPr lang="en-US" sz="1000" dirty="0">
                <a:solidFill>
                  <a:srgbClr val="000000"/>
                </a:solidFill>
                <a:latin typeface="Montserrat" panose="00000500000000000000" pitchFamily="50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  <a:endParaRPr lang="en-US" sz="1000" dirty="0">
              <a:latin typeface="Montserrat" panose="00000500000000000000" pitchFamily="50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A90DDA-9146-4842-B919-DFC6D5B34512}"/>
              </a:ext>
            </a:extLst>
          </p:cNvPr>
          <p:cNvSpPr/>
          <p:nvPr/>
        </p:nvSpPr>
        <p:spPr>
          <a:xfrm>
            <a:off x="1442511" y="3705468"/>
            <a:ext cx="9306979" cy="2591538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E5F2D-79DB-4CBC-8EC2-26706F03C108}"/>
              </a:ext>
            </a:extLst>
          </p:cNvPr>
          <p:cNvSpPr/>
          <p:nvPr/>
        </p:nvSpPr>
        <p:spPr>
          <a:xfrm>
            <a:off x="2815771" y="4505332"/>
            <a:ext cx="6560458" cy="991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Montserrat" panose="00000500000000000000" pitchFamily="50" charset="0"/>
              </a:rPr>
              <a:t>Lorem Ipsum</a:t>
            </a:r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319" y="35937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600" dirty="0">
                <a:latin typeface="Bebas" pitchFamily="2" charset="0"/>
                <a:ea typeface="Roboto Slab" pitchFamily="2" charset="0"/>
                <a:cs typeface="Bebas" charset="0"/>
              </a:rPr>
              <a:t>Our History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10F00A-4739-47CE-B8DB-BB7A80D8B433}"/>
              </a:ext>
            </a:extLst>
          </p:cNvPr>
          <p:cNvSpPr/>
          <p:nvPr/>
        </p:nvSpPr>
        <p:spPr>
          <a:xfrm>
            <a:off x="1" y="2755387"/>
            <a:ext cx="4020882" cy="13220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619319" y="1008468"/>
            <a:ext cx="4094480" cy="755716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000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Lorem</a:t>
            </a:r>
            <a:r>
              <a:rPr lang="en-US" sz="10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Ipsum</a:t>
            </a:r>
            <a:r>
              <a:rPr lang="en-US" sz="10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humour</a:t>
            </a:r>
            <a:r>
              <a:rPr lang="en-US" sz="10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, or </a:t>
            </a:r>
            <a:r>
              <a:rPr lang="en-US" sz="1000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randomised</a:t>
            </a:r>
            <a:r>
              <a:rPr lang="en-US" sz="10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 words which don't look even slightly believable.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D5B9E2-0392-4559-B0E4-31E4F29E3C90}"/>
              </a:ext>
            </a:extLst>
          </p:cNvPr>
          <p:cNvSpPr/>
          <p:nvPr/>
        </p:nvSpPr>
        <p:spPr>
          <a:xfrm>
            <a:off x="8210890" y="2755387"/>
            <a:ext cx="4020882" cy="13220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88B5B4-8056-4A2F-B205-3FEA67E0AE38}"/>
              </a:ext>
            </a:extLst>
          </p:cNvPr>
          <p:cNvGrpSpPr/>
          <p:nvPr/>
        </p:nvGrpSpPr>
        <p:grpSpPr>
          <a:xfrm>
            <a:off x="869874" y="2831503"/>
            <a:ext cx="3207108" cy="1233236"/>
            <a:chOff x="1241844" y="2183152"/>
            <a:chExt cx="3207108" cy="1233236"/>
          </a:xfrm>
        </p:grpSpPr>
        <p:sp>
          <p:nvSpPr>
            <p:cNvPr id="9" name="Rectangle 8"/>
            <p:cNvSpPr/>
            <p:nvPr/>
          </p:nvSpPr>
          <p:spPr>
            <a:xfrm>
              <a:off x="1241844" y="2238061"/>
              <a:ext cx="505268" cy="4770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FontAwesome" charset="0"/>
                </a:rPr>
                <a:t></a:t>
              </a:r>
              <a:endParaRPr 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5051" y="2887025"/>
              <a:ext cx="482825" cy="4770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FontAwesome" charset="0"/>
                  <a:ea typeface="FontAwesome" charset="0"/>
                  <a:cs typeface="FontAwesome" charset="0"/>
                </a:rPr>
                <a:t></a:t>
              </a:r>
            </a:p>
          </p:txBody>
        </p:sp>
        <p:sp>
          <p:nvSpPr>
            <p:cNvPr id="13" name="Subtitle 6"/>
            <p:cNvSpPr txBox="1">
              <a:spLocks/>
            </p:cNvSpPr>
            <p:nvPr/>
          </p:nvSpPr>
          <p:spPr>
            <a:xfrm>
              <a:off x="1888632" y="2183152"/>
              <a:ext cx="2560320" cy="582996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Lorem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Ipsum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available, but the majority have suffered alteration in some form, by injected </a:t>
              </a: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humour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.</a:t>
              </a:r>
            </a:p>
          </p:txBody>
        </p:sp>
        <p:sp>
          <p:nvSpPr>
            <p:cNvPr id="14" name="Subtitle 6"/>
            <p:cNvSpPr txBox="1">
              <a:spLocks/>
            </p:cNvSpPr>
            <p:nvPr/>
          </p:nvSpPr>
          <p:spPr>
            <a:xfrm>
              <a:off x="1888632" y="2833392"/>
              <a:ext cx="2560320" cy="582996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Lorem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Ipsum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available, but the majority have suffered alteration in some form, by injected </a:t>
              </a: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humour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84BBA6-5878-4729-8516-1A595734FD02}"/>
              </a:ext>
            </a:extLst>
          </p:cNvPr>
          <p:cNvGrpSpPr/>
          <p:nvPr/>
        </p:nvGrpSpPr>
        <p:grpSpPr>
          <a:xfrm>
            <a:off x="8188894" y="2831503"/>
            <a:ext cx="3210314" cy="1233236"/>
            <a:chOff x="1238638" y="3483632"/>
            <a:chExt cx="3210314" cy="1233236"/>
          </a:xfrm>
        </p:grpSpPr>
        <p:sp>
          <p:nvSpPr>
            <p:cNvPr id="11" name="Rectangle 10"/>
            <p:cNvSpPr/>
            <p:nvPr/>
          </p:nvSpPr>
          <p:spPr>
            <a:xfrm>
              <a:off x="1260634" y="3535989"/>
              <a:ext cx="458780" cy="4770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500">
                  <a:solidFill>
                    <a:schemeClr val="bg1"/>
                  </a:solidFill>
                  <a:latin typeface="FontAwesome" charset="0"/>
                </a:rPr>
                <a:t></a:t>
              </a:r>
              <a:endParaRPr lang="en-US" sz="250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8638" y="4184954"/>
              <a:ext cx="527710" cy="4770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FontAwesome" charset="0"/>
                </a:rPr>
                <a:t></a:t>
              </a:r>
              <a:endParaRPr 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15" name="Subtitle 6"/>
            <p:cNvSpPr txBox="1">
              <a:spLocks/>
            </p:cNvSpPr>
            <p:nvPr/>
          </p:nvSpPr>
          <p:spPr>
            <a:xfrm>
              <a:off x="1888632" y="3483632"/>
              <a:ext cx="2560320" cy="582996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Lorem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Ipsum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available, but the majority have suffered alteration in some form, by injected </a:t>
              </a: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humour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.</a:t>
              </a:r>
            </a:p>
          </p:txBody>
        </p:sp>
        <p:sp>
          <p:nvSpPr>
            <p:cNvPr id="16" name="Subtitle 6"/>
            <p:cNvSpPr txBox="1">
              <a:spLocks/>
            </p:cNvSpPr>
            <p:nvPr/>
          </p:nvSpPr>
          <p:spPr>
            <a:xfrm>
              <a:off x="1888632" y="4133872"/>
              <a:ext cx="2560320" cy="582996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Lorem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Ipsum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 available, but the majority have suffered alteration in some form, by injected </a:t>
              </a:r>
              <a:r>
                <a:rPr lang="en-US" sz="10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humour</a:t>
              </a:r>
              <a:r>
                <a:rPr lang="en-US" sz="1000" dirty="0">
                  <a:solidFill>
                    <a:schemeClr val="bg1"/>
                  </a:solidFill>
                  <a:latin typeface="Montserrat" panose="00000500000000000000" pitchFamily="50" charset="0"/>
                  <a:ea typeface="Roboto Slab" pitchFamily="2" charset="0"/>
                  <a:cs typeface="Montserrat" charset="0"/>
                </a:rPr>
                <a:t>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E73D89-B493-45F1-86DA-3CAA458490A0}"/>
              </a:ext>
            </a:extLst>
          </p:cNvPr>
          <p:cNvGrpSpPr/>
          <p:nvPr/>
        </p:nvGrpSpPr>
        <p:grpSpPr>
          <a:xfrm>
            <a:off x="4221006" y="1993988"/>
            <a:ext cx="3789761" cy="2908266"/>
            <a:chOff x="4076982" y="1993988"/>
            <a:chExt cx="3789761" cy="2908266"/>
          </a:xfrm>
        </p:grpSpPr>
        <p:sp>
          <p:nvSpPr>
            <p:cNvPr id="4" name="Rectangle 3"/>
            <p:cNvSpPr/>
            <p:nvPr/>
          </p:nvSpPr>
          <p:spPr>
            <a:xfrm>
              <a:off x="4076982" y="1993988"/>
              <a:ext cx="3789761" cy="29082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17ED03-6CB6-4A0C-9AB0-6B1863566536}"/>
                </a:ext>
              </a:extLst>
            </p:cNvPr>
            <p:cNvGrpSpPr/>
            <p:nvPr/>
          </p:nvGrpSpPr>
          <p:grpSpPr>
            <a:xfrm>
              <a:off x="4637963" y="2265067"/>
              <a:ext cx="2989949" cy="2411796"/>
              <a:chOff x="4753098" y="2265067"/>
              <a:chExt cx="2989949" cy="241179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753099" y="2265067"/>
                <a:ext cx="268580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bg1"/>
                    </a:solidFill>
                    <a:latin typeface="Montserrat" panose="00000500000000000000" pitchFamily="50" charset="0"/>
                    <a:ea typeface="Roboto Slab" pitchFamily="2" charset="0"/>
                    <a:cs typeface="Bebas" charset="0"/>
                  </a:rPr>
                  <a:t>Example Text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753099" y="2787103"/>
                <a:ext cx="29768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753098" y="2864507"/>
                <a:ext cx="29899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bg1"/>
                    </a:solidFill>
                    <a:latin typeface="Montserrat" panose="00000500000000000000" pitchFamily="50" charset="0"/>
                    <a:ea typeface="Roboto Slab" pitchFamily="2" charset="0"/>
                    <a:cs typeface="Bebas" charset="0"/>
                  </a:rPr>
                  <a:t>Example Text Two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53099" y="3386543"/>
                <a:ext cx="29768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753099" y="3555387"/>
                <a:ext cx="25603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bg1"/>
                    </a:solidFill>
                    <a:latin typeface="Montserrat" panose="00000500000000000000" pitchFamily="50" charset="0"/>
                    <a:ea typeface="Roboto Slab" pitchFamily="2" charset="0"/>
                    <a:cs typeface="Bebas" charset="0"/>
                  </a:rPr>
                  <a:t>Third Example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753099" y="4077423"/>
                <a:ext cx="29768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753099" y="4154827"/>
                <a:ext cx="28573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bg1"/>
                    </a:solidFill>
                    <a:latin typeface="Montserrat" panose="00000500000000000000" pitchFamily="50" charset="0"/>
                    <a:ea typeface="Roboto Slab" pitchFamily="2" charset="0"/>
                    <a:cs typeface="Bebas" charset="0"/>
                  </a:rPr>
                  <a:t>Text number Four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4753099" y="4676863"/>
                <a:ext cx="29768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6A91AC-A7E2-4CBF-A841-35E0F37A89B1}"/>
              </a:ext>
            </a:extLst>
          </p:cNvPr>
          <p:cNvSpPr/>
          <p:nvPr/>
        </p:nvSpPr>
        <p:spPr>
          <a:xfrm>
            <a:off x="2859282" y="5234163"/>
            <a:ext cx="6492681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Montserrat" panose="00000500000000000000" pitchFamily="50" charset="0"/>
              </a:rPr>
              <a:t>Lorem Ipsum</a:t>
            </a:r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 is simply dummy text of the printing and typesetting industry. Lorem Ipsum has galley of type and scrambled it to make a type specimen book. It has survived not only five centuries, but also the leap into electronic</a:t>
            </a:r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7400" y="2921169"/>
            <a:ext cx="553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solidFill>
                  <a:srgbClr val="FFFFFF"/>
                </a:solidFill>
                <a:latin typeface="Montserrat" panose="00000500000000000000" pitchFamily="50" charset="0"/>
                <a:ea typeface="Roboto Slab" pitchFamily="2" charset="0"/>
                <a:cs typeface="Montserrat Thin" charset="0"/>
              </a:rPr>
              <a:t>T H E.E N D</a:t>
            </a:r>
          </a:p>
        </p:txBody>
      </p:sp>
    </p:spTree>
    <p:extLst>
      <p:ext uri="{BB962C8B-B14F-4D97-AF65-F5344CB8AC3E}">
        <p14:creationId xmlns:p14="http://schemas.microsoft.com/office/powerpoint/2010/main" val="17869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DA833E2-D48C-45C7-8D96-5C569977C362}"/>
              </a:ext>
            </a:extLst>
          </p:cNvPr>
          <p:cNvSpPr txBox="1"/>
          <p:nvPr/>
        </p:nvSpPr>
        <p:spPr>
          <a:xfrm>
            <a:off x="4575137" y="930002"/>
            <a:ext cx="30417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pc="300" dirty="0">
                <a:solidFill>
                  <a:sysClr val="windowText" lastClr="000000"/>
                </a:solidFill>
                <a:latin typeface="Bebas" charset="0"/>
                <a:ea typeface="Bebas" charset="0"/>
                <a:cs typeface="Bebas" charset="0"/>
              </a:rPr>
              <a:t>Welcome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1AC0E8-2C90-4562-81B9-244ECE829E9D}"/>
              </a:ext>
            </a:extLst>
          </p:cNvPr>
          <p:cNvSpPr/>
          <p:nvPr/>
        </p:nvSpPr>
        <p:spPr>
          <a:xfrm>
            <a:off x="0" y="2547632"/>
            <a:ext cx="12192000" cy="2441850"/>
          </a:xfrm>
          <a:prstGeom prst="rect">
            <a:avLst/>
          </a:prstGeom>
          <a:solidFill>
            <a:schemeClr val="accent3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9AF0AB-345A-480A-B437-552EC194E9DE}"/>
              </a:ext>
            </a:extLst>
          </p:cNvPr>
          <p:cNvGrpSpPr/>
          <p:nvPr/>
        </p:nvGrpSpPr>
        <p:grpSpPr>
          <a:xfrm>
            <a:off x="1843314" y="3028417"/>
            <a:ext cx="8505372" cy="1480281"/>
            <a:chOff x="1843314" y="3299777"/>
            <a:chExt cx="8505372" cy="1480281"/>
          </a:xfrm>
        </p:grpSpPr>
        <p:sp>
          <p:nvSpPr>
            <p:cNvPr id="16" name="Subtitle 6">
              <a:extLst>
                <a:ext uri="{FF2B5EF4-FFF2-40B4-BE49-F238E27FC236}">
                  <a16:creationId xmlns:a16="http://schemas.microsoft.com/office/drawing/2014/main" id="{141A84CC-141B-4091-9297-FD25E2ECDEB2}"/>
                </a:ext>
              </a:extLst>
            </p:cNvPr>
            <p:cNvSpPr txBox="1">
              <a:spLocks/>
            </p:cNvSpPr>
            <p:nvPr/>
          </p:nvSpPr>
          <p:spPr>
            <a:xfrm>
              <a:off x="1843314" y="3646389"/>
              <a:ext cx="8505372" cy="11336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/>
                  </a:solidFill>
                </a:rPr>
                <a:t>There are many variations of passages of Lorem Ipsum available, but the majority have suffered alteration in some form, by injected </a:t>
              </a:r>
              <a:r>
                <a:rPr lang="en-US" sz="1000" dirty="0" err="1">
                  <a:solidFill>
                    <a:schemeClr val="bg1"/>
                  </a:solidFill>
                </a:rPr>
                <a:t>humour</a:t>
              </a:r>
              <a:r>
                <a:rPr lang="en-US" sz="1000" dirty="0">
                  <a:solidFill>
                    <a:schemeClr val="bg1"/>
                  </a:solidFill>
                </a:rPr>
                <a:t>, or </a:t>
              </a:r>
              <a:r>
                <a:rPr lang="en-US" sz="1000" dirty="0" err="1">
                  <a:solidFill>
                    <a:schemeClr val="bg1"/>
                  </a:solidFill>
                </a:rPr>
                <a:t>randomised</a:t>
              </a:r>
              <a:r>
                <a:rPr lang="en-US" sz="1000" dirty="0">
                  <a:solidFill>
                    <a:schemeClr val="bg1"/>
                  </a:solidFill>
                </a:rPr>
                <a:t> words which don't look even slightly believable. If you are going to use a passage of </a:t>
              </a:r>
              <a:r>
                <a:rPr lang="en-US" sz="1000" dirty="0" err="1">
                  <a:solidFill>
                    <a:schemeClr val="bg1"/>
                  </a:solidFill>
                </a:rPr>
                <a:t>Lorem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Ipsum</a:t>
              </a:r>
              <a:r>
                <a:rPr lang="en-US" sz="1000" dirty="0">
                  <a:solidFill>
                    <a:schemeClr val="bg1"/>
                  </a:solidFill>
                </a:rPr>
                <a:t>, you need to be sure there isn't anything embarrassing hidden in the middle of text. All the </a:t>
              </a:r>
              <a:r>
                <a:rPr lang="en-US" sz="1000" dirty="0" err="1">
                  <a:solidFill>
                    <a:schemeClr val="bg1"/>
                  </a:solidFill>
                </a:rPr>
                <a:t>Lorem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Ipsum</a:t>
              </a:r>
              <a:r>
                <a:rPr lang="en-US" sz="1000" dirty="0">
                  <a:solidFill>
                    <a:schemeClr val="bg1"/>
                  </a:solidFill>
                </a:rPr>
                <a:t> generators on the Internet tend to repeat predefined chunks as necessary.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6236C3-37A8-428A-A7DB-EAF8FB26F413}"/>
                </a:ext>
              </a:extLst>
            </p:cNvPr>
            <p:cNvSpPr txBox="1"/>
            <p:nvPr/>
          </p:nvSpPr>
          <p:spPr>
            <a:xfrm>
              <a:off x="4594411" y="3299777"/>
              <a:ext cx="3003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Bebas" charset="0"/>
                  <a:ea typeface="Bebas" charset="0"/>
                  <a:cs typeface="Bebas" charset="0"/>
                </a:rPr>
                <a:t>THE ANNUAL MEETING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FB6C0-47EC-4719-BCC3-3F1CE178B42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440998" cy="6858000"/>
          </a:xfrm>
          <a:custGeom>
            <a:avLst/>
            <a:gdLst>
              <a:gd name="T0" fmla="*/ 815 w 1158"/>
              <a:gd name="T1" fmla="*/ 0 h 1156"/>
              <a:gd name="T2" fmla="*/ 0 w 1158"/>
              <a:gd name="T3" fmla="*/ 0 h 1156"/>
              <a:gd name="T4" fmla="*/ 0 w 1158"/>
              <a:gd name="T5" fmla="*/ 1156 h 1156"/>
              <a:gd name="T6" fmla="*/ 766 w 1158"/>
              <a:gd name="T7" fmla="*/ 1156 h 1156"/>
              <a:gd name="T8" fmla="*/ 815 w 1158"/>
              <a:gd name="T9" fmla="*/ 0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8" h="1156">
                <a:moveTo>
                  <a:pt x="8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56"/>
                  <a:pt x="0" y="1156"/>
                  <a:pt x="0" y="1156"/>
                </a:cubicBezTo>
                <a:cubicBezTo>
                  <a:pt x="766" y="1156"/>
                  <a:pt x="766" y="1156"/>
                  <a:pt x="766" y="1156"/>
                </a:cubicBezTo>
                <a:cubicBezTo>
                  <a:pt x="1158" y="656"/>
                  <a:pt x="952" y="205"/>
                  <a:pt x="815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F3BD88-1E93-4E4B-9A80-5ACABF4528BE}"/>
              </a:ext>
            </a:extLst>
          </p:cNvPr>
          <p:cNvSpPr/>
          <p:nvPr/>
        </p:nvSpPr>
        <p:spPr>
          <a:xfrm>
            <a:off x="4633745" y="2276790"/>
            <a:ext cx="2235200" cy="223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D7F53A-58A0-4931-A2EE-5BE0ACC39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A795EF19-24CB-CF4C-9028-3413C1601FF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4B1809BB-7A94-4DDB-8516-65F0217697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EFDEB0A-659F-4224-8ACC-86FF5FDC4FDA}"/>
              </a:ext>
            </a:extLst>
          </p:cNvPr>
          <p:cNvGrpSpPr/>
          <p:nvPr/>
        </p:nvGrpSpPr>
        <p:grpSpPr>
          <a:xfrm>
            <a:off x="7014088" y="2438505"/>
            <a:ext cx="4674611" cy="1980991"/>
            <a:chOff x="5445312" y="3257112"/>
            <a:chExt cx="4674611" cy="1980991"/>
          </a:xfrm>
        </p:grpSpPr>
        <p:sp>
          <p:nvSpPr>
            <p:cNvPr id="16" name="Subtitle 6">
              <a:extLst>
                <a:ext uri="{FF2B5EF4-FFF2-40B4-BE49-F238E27FC236}">
                  <a16:creationId xmlns:a16="http://schemas.microsoft.com/office/drawing/2014/main" id="{8BD6A17A-FC4A-497E-A0FE-2E31300F94BD}"/>
                </a:ext>
              </a:extLst>
            </p:cNvPr>
            <p:cNvSpPr txBox="1">
              <a:spLocks/>
            </p:cNvSpPr>
            <p:nvPr/>
          </p:nvSpPr>
          <p:spPr>
            <a:xfrm>
              <a:off x="5445312" y="3932713"/>
              <a:ext cx="4674611" cy="13053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000" dirty="0">
                  <a:solidFill>
                    <a:schemeClr val="bg1"/>
                  </a:solidFill>
                </a:rPr>
                <a:t>There are many variations of passages of Lorem Ipsum available, but the majority have suffered alteration in some form, by injected </a:t>
              </a:r>
              <a:r>
                <a:rPr lang="en-US" sz="1000" dirty="0" err="1">
                  <a:solidFill>
                    <a:schemeClr val="bg1"/>
                  </a:solidFill>
                </a:rPr>
                <a:t>humour</a:t>
              </a:r>
              <a:r>
                <a:rPr lang="en-US" sz="1000" dirty="0">
                  <a:solidFill>
                    <a:schemeClr val="bg1"/>
                  </a:solidFill>
                </a:rPr>
                <a:t>, or </a:t>
              </a:r>
              <a:r>
                <a:rPr lang="en-US" sz="1000" dirty="0" err="1">
                  <a:solidFill>
                    <a:schemeClr val="bg1"/>
                  </a:solidFill>
                </a:rPr>
                <a:t>randomised</a:t>
              </a:r>
              <a:r>
                <a:rPr lang="en-US" sz="1000" dirty="0">
                  <a:solidFill>
                    <a:schemeClr val="bg1"/>
                  </a:solidFill>
                </a:rPr>
                <a:t> words which don't look even slightly believable. If you are going to use a passage of </a:t>
              </a:r>
              <a:r>
                <a:rPr lang="en-US" sz="1000" dirty="0" err="1">
                  <a:solidFill>
                    <a:schemeClr val="bg1"/>
                  </a:solidFill>
                </a:rPr>
                <a:t>Lorem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Ipsum</a:t>
              </a:r>
              <a:r>
                <a:rPr lang="en-US" sz="1000" dirty="0">
                  <a:solidFill>
                    <a:schemeClr val="bg1"/>
                  </a:solidFill>
                </a:rPr>
                <a:t>, you need to be sure there isn't anything embarrassing hidden in the middle of text. All the </a:t>
              </a:r>
              <a:r>
                <a:rPr lang="en-US" sz="1000" dirty="0" err="1">
                  <a:solidFill>
                    <a:schemeClr val="bg1"/>
                  </a:solidFill>
                </a:rPr>
                <a:t>Lorem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Ipsum</a:t>
              </a:r>
              <a:r>
                <a:rPr lang="en-US" sz="1000" dirty="0">
                  <a:solidFill>
                    <a:schemeClr val="bg1"/>
                  </a:solidFill>
                </a:rPr>
                <a:t> generators on the Internet tend to repeat predefined chunks as necessary.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0E466A-432E-4161-93E9-343F8F4E03CB}"/>
                </a:ext>
              </a:extLst>
            </p:cNvPr>
            <p:cNvSpPr txBox="1"/>
            <p:nvPr/>
          </p:nvSpPr>
          <p:spPr>
            <a:xfrm>
              <a:off x="5464666" y="3257112"/>
              <a:ext cx="19784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err="1">
                  <a:solidFill>
                    <a:schemeClr val="bg1"/>
                  </a:solidFill>
                  <a:latin typeface="Montserrat" panose="00000500000000000000" pitchFamily="50" charset="0"/>
                </a:rPr>
                <a:t>Jone</a:t>
              </a:r>
              <a:r>
                <a:rPr lang="en-US" sz="30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 Doe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8DDCFA-339D-4FB2-844A-48BAB7C6F218}"/>
              </a:ext>
            </a:extLst>
          </p:cNvPr>
          <p:cNvSpPr txBox="1"/>
          <p:nvPr/>
        </p:nvSpPr>
        <p:spPr>
          <a:xfrm>
            <a:off x="503301" y="2998113"/>
            <a:ext cx="3025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spc="300" dirty="0">
                <a:solidFill>
                  <a:schemeClr val="bg1"/>
                </a:solidFill>
                <a:latin typeface="Bebas" charset="0"/>
                <a:ea typeface="Bebas" charset="0"/>
                <a:cs typeface="Bebas" charset="0"/>
              </a:rPr>
              <a:t>Welcome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1FCD0-6558-4FAA-90FA-6A5155C10305}"/>
              </a:ext>
            </a:extLst>
          </p:cNvPr>
          <p:cNvSpPr/>
          <p:nvPr/>
        </p:nvSpPr>
        <p:spPr>
          <a:xfrm>
            <a:off x="3431723" y="3394390"/>
            <a:ext cx="952500" cy="72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F3217B-D31C-47C0-A212-C167AF097979}"/>
              </a:ext>
            </a:extLst>
          </p:cNvPr>
          <p:cNvSpPr/>
          <p:nvPr/>
        </p:nvSpPr>
        <p:spPr>
          <a:xfrm>
            <a:off x="-1" y="0"/>
            <a:ext cx="12192002" cy="6858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F19383C-6ECC-4722-AFEA-DA166043018B}"/>
              </a:ext>
            </a:extLst>
          </p:cNvPr>
          <p:cNvSpPr>
            <a:spLocks/>
          </p:cNvSpPr>
          <p:nvPr/>
        </p:nvSpPr>
        <p:spPr bwMode="auto">
          <a:xfrm>
            <a:off x="5745537" y="0"/>
            <a:ext cx="6446464" cy="6858000"/>
          </a:xfrm>
          <a:custGeom>
            <a:avLst/>
            <a:gdLst>
              <a:gd name="T0" fmla="*/ 343 w 1158"/>
              <a:gd name="T1" fmla="*/ 0 h 1156"/>
              <a:gd name="T2" fmla="*/ 1158 w 1158"/>
              <a:gd name="T3" fmla="*/ 0 h 1156"/>
              <a:gd name="T4" fmla="*/ 1158 w 1158"/>
              <a:gd name="T5" fmla="*/ 1156 h 1156"/>
              <a:gd name="T6" fmla="*/ 392 w 1158"/>
              <a:gd name="T7" fmla="*/ 1156 h 1156"/>
              <a:gd name="T8" fmla="*/ 343 w 1158"/>
              <a:gd name="T9" fmla="*/ 0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8" h="1156">
                <a:moveTo>
                  <a:pt x="343" y="0"/>
                </a:moveTo>
                <a:cubicBezTo>
                  <a:pt x="1158" y="0"/>
                  <a:pt x="1158" y="0"/>
                  <a:pt x="1158" y="0"/>
                </a:cubicBezTo>
                <a:cubicBezTo>
                  <a:pt x="1158" y="1156"/>
                  <a:pt x="1158" y="1156"/>
                  <a:pt x="1158" y="1156"/>
                </a:cubicBezTo>
                <a:cubicBezTo>
                  <a:pt x="392" y="1156"/>
                  <a:pt x="392" y="1156"/>
                  <a:pt x="392" y="1156"/>
                </a:cubicBezTo>
                <a:cubicBezTo>
                  <a:pt x="0" y="656"/>
                  <a:pt x="206" y="205"/>
                  <a:pt x="343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29ED2-11AF-40EE-B37B-CCBF4BFB2ED7}"/>
              </a:ext>
            </a:extLst>
          </p:cNvPr>
          <p:cNvSpPr txBox="1"/>
          <p:nvPr/>
        </p:nvSpPr>
        <p:spPr>
          <a:xfrm>
            <a:off x="8054237" y="2998113"/>
            <a:ext cx="30350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spc="300" dirty="0">
                <a:solidFill>
                  <a:sysClr val="windowText" lastClr="000000"/>
                </a:solidFill>
                <a:latin typeface="Bebas" charset="0"/>
                <a:ea typeface="Bebas" charset="0"/>
                <a:cs typeface="Bebas" charset="0"/>
              </a:rPr>
              <a:t>Welcome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7D7CC5-8ED8-4A58-A6C0-20FEEBFAE237}"/>
              </a:ext>
            </a:extLst>
          </p:cNvPr>
          <p:cNvSpPr/>
          <p:nvPr/>
        </p:nvSpPr>
        <p:spPr>
          <a:xfrm>
            <a:off x="5406195" y="2318280"/>
            <a:ext cx="2221440" cy="222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0111C6-F17E-445D-82E0-9AF1FB0B0641}"/>
              </a:ext>
            </a:extLst>
          </p:cNvPr>
          <p:cNvSpPr/>
          <p:nvPr/>
        </p:nvSpPr>
        <p:spPr>
          <a:xfrm>
            <a:off x="5564547" y="2476632"/>
            <a:ext cx="1904737" cy="19047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12406E-E66C-4DE8-AC63-B9817F0BAFA4}"/>
              </a:ext>
            </a:extLst>
          </p:cNvPr>
          <p:cNvGrpSpPr/>
          <p:nvPr/>
        </p:nvGrpSpPr>
        <p:grpSpPr>
          <a:xfrm>
            <a:off x="518283" y="2438505"/>
            <a:ext cx="4674611" cy="1980991"/>
            <a:chOff x="518283" y="1613005"/>
            <a:chExt cx="4674611" cy="1980991"/>
          </a:xfrm>
        </p:grpSpPr>
        <p:sp>
          <p:nvSpPr>
            <p:cNvPr id="24" name="Subtitle 6">
              <a:extLst>
                <a:ext uri="{FF2B5EF4-FFF2-40B4-BE49-F238E27FC236}">
                  <a16:creationId xmlns:a16="http://schemas.microsoft.com/office/drawing/2014/main" id="{238B5EFC-4C7E-419D-BEB0-FD5974FC117E}"/>
                </a:ext>
              </a:extLst>
            </p:cNvPr>
            <p:cNvSpPr txBox="1">
              <a:spLocks/>
            </p:cNvSpPr>
            <p:nvPr/>
          </p:nvSpPr>
          <p:spPr>
            <a:xfrm>
              <a:off x="518283" y="2288606"/>
              <a:ext cx="4674611" cy="13053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sz="1000" dirty="0">
                  <a:solidFill>
                    <a:schemeClr val="tx1"/>
                  </a:solidFill>
                </a:rPr>
                <a:t>There are many variations of passages of Lorem Ipsum available, but the majority have suffered alteration in some form, by injected </a:t>
              </a:r>
              <a:r>
                <a:rPr lang="en-US" sz="1000" dirty="0" err="1">
                  <a:solidFill>
                    <a:schemeClr val="tx1"/>
                  </a:solidFill>
                </a:rPr>
                <a:t>humour</a:t>
              </a:r>
              <a:r>
                <a:rPr lang="en-US" sz="1000" dirty="0">
                  <a:solidFill>
                    <a:schemeClr val="tx1"/>
                  </a:solidFill>
                </a:rPr>
                <a:t>, or </a:t>
              </a:r>
              <a:r>
                <a:rPr lang="en-US" sz="1000" dirty="0" err="1">
                  <a:solidFill>
                    <a:schemeClr val="tx1"/>
                  </a:solidFill>
                </a:rPr>
                <a:t>randomised</a:t>
              </a:r>
              <a:r>
                <a:rPr lang="en-US" sz="1000" dirty="0">
                  <a:solidFill>
                    <a:schemeClr val="tx1"/>
                  </a:solidFill>
                </a:rPr>
                <a:t> words which don't look even slightly believable. If you are going to use a passage of </a:t>
              </a:r>
              <a:r>
                <a:rPr lang="en-US" sz="1000" dirty="0" err="1">
                  <a:solidFill>
                    <a:schemeClr val="tx1"/>
                  </a:solidFill>
                </a:rPr>
                <a:t>Lorem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Ipsum</a:t>
              </a:r>
              <a:r>
                <a:rPr lang="en-US" sz="1000" dirty="0">
                  <a:solidFill>
                    <a:schemeClr val="tx1"/>
                  </a:solidFill>
                </a:rPr>
                <a:t>, you need to be sure there isn't anything embarrassing hidden in the middle of text. All the </a:t>
              </a:r>
              <a:r>
                <a:rPr lang="en-US" sz="1000" dirty="0" err="1">
                  <a:solidFill>
                    <a:schemeClr val="tx1"/>
                  </a:solidFill>
                </a:rPr>
                <a:t>Lorem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Ipsum</a:t>
              </a:r>
              <a:r>
                <a:rPr lang="en-US" sz="1000" dirty="0">
                  <a:solidFill>
                    <a:schemeClr val="tx1"/>
                  </a:solidFill>
                </a:rPr>
                <a:t> generators on the Internet tend to repeat predefined chunks as necessary.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EDDAEC-53B3-40A3-AD1B-B325B74B5BB7}"/>
                </a:ext>
              </a:extLst>
            </p:cNvPr>
            <p:cNvSpPr txBox="1"/>
            <p:nvPr/>
          </p:nvSpPr>
          <p:spPr>
            <a:xfrm>
              <a:off x="3214467" y="1613005"/>
              <a:ext cx="19784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000" b="1" dirty="0" err="1">
                  <a:latin typeface="Montserrat" panose="00000500000000000000" pitchFamily="50" charset="0"/>
                </a:rPr>
                <a:t>Jone</a:t>
              </a:r>
              <a:r>
                <a:rPr lang="en-US" sz="3000" b="1" dirty="0">
                  <a:latin typeface="Montserrat" panose="00000500000000000000" pitchFamily="50" charset="0"/>
                </a:rPr>
                <a:t> Doe</a:t>
              </a:r>
            </a:p>
          </p:txBody>
        </p:sp>
      </p:grp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B1D54D0D-9A95-485B-8637-1CEB8DD5C3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499174-3F96-4E98-9572-388F837C12F7}"/>
              </a:ext>
            </a:extLst>
          </p:cNvPr>
          <p:cNvSpPr/>
          <p:nvPr/>
        </p:nvSpPr>
        <p:spPr>
          <a:xfrm>
            <a:off x="0" y="1949824"/>
            <a:ext cx="12192000" cy="2063376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9883" y="614197"/>
            <a:ext cx="2829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spc="1000" dirty="0">
                <a:latin typeface="Bebas" pitchFamily="2" charset="0"/>
                <a:ea typeface="Roboto Slab" pitchFamily="2" charset="0"/>
                <a:cs typeface="Bebas" charset="0"/>
              </a:rPr>
              <a:t>NOTICE</a:t>
            </a:r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936813" y="2380314"/>
            <a:ext cx="10318374" cy="770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There are many variations of passages of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Lorem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Ipsum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 available, but the majority have suffered alteration in some form, by injected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humour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, or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randomised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 words which don't look even slightly believable. If you are going to use a passage of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Lorem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Ipsum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, you need to be sure there isn't anything embarrassing hidden in the middle of text.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1435" y="556656"/>
            <a:ext cx="7777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FontAwesome" charset="0"/>
                <a:ea typeface="FontAwesome" charset="0"/>
                <a:cs typeface="FontAwesome" charset="0"/>
              </a:rPr>
              <a:t></a:t>
            </a:r>
            <a:endParaRPr lang="en-US" sz="5000" dirty="0"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239D4-A84F-4518-9920-E574CD39DE27}"/>
              </a:ext>
            </a:extLst>
          </p:cNvPr>
          <p:cNvSpPr/>
          <p:nvPr/>
        </p:nvSpPr>
        <p:spPr>
          <a:xfrm>
            <a:off x="4044950" y="3388280"/>
            <a:ext cx="1981200" cy="198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331F9-647B-47D6-AE1E-C76FB0230A02}"/>
              </a:ext>
            </a:extLst>
          </p:cNvPr>
          <p:cNvSpPr/>
          <p:nvPr/>
        </p:nvSpPr>
        <p:spPr>
          <a:xfrm>
            <a:off x="6165850" y="4120283"/>
            <a:ext cx="1981200" cy="198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6">
            <a:extLst>
              <a:ext uri="{FF2B5EF4-FFF2-40B4-BE49-F238E27FC236}">
                <a16:creationId xmlns:a16="http://schemas.microsoft.com/office/drawing/2014/main" id="{4E489833-1AB9-4800-8E2B-2BCB9068FDEA}"/>
              </a:ext>
            </a:extLst>
          </p:cNvPr>
          <p:cNvSpPr txBox="1">
            <a:spLocks/>
          </p:cNvSpPr>
          <p:nvPr/>
        </p:nvSpPr>
        <p:spPr>
          <a:xfrm>
            <a:off x="4197350" y="3620554"/>
            <a:ext cx="1676400" cy="1516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There are many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randomised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 words which don't look even slightly to use a passage of Lorem Ipsum, you need</a:t>
            </a:r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51FD0C92-4344-437B-88EA-274D0F4A72B4}"/>
              </a:ext>
            </a:extLst>
          </p:cNvPr>
          <p:cNvSpPr txBox="1">
            <a:spLocks/>
          </p:cNvSpPr>
          <p:nvPr/>
        </p:nvSpPr>
        <p:spPr>
          <a:xfrm>
            <a:off x="6318250" y="4352557"/>
            <a:ext cx="1676400" cy="1516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There are many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randomised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  <a:cs typeface="Montserrat ExtraLight" charset="0"/>
              </a:rPr>
              <a:t> words which don't look even slightly to use a passage of Lorem Ipsum, you need</a:t>
            </a:r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-648181" y="-1181955"/>
            <a:ext cx="119380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spc="-300" dirty="0">
                <a:solidFill>
                  <a:schemeClr val="tx1">
                    <a:alpha val="5000"/>
                  </a:schemeClr>
                </a:solidFill>
                <a:latin typeface="Bebas" charset="0"/>
                <a:ea typeface="Bebas" charset="0"/>
                <a:cs typeface="Bebas" charset="0"/>
              </a:rPr>
              <a:t>Presenter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6B45437-0D6E-4087-8D21-636CD605442F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1025" y="2464555"/>
            <a:ext cx="3740745" cy="3253335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9B15F957-4D2A-4748-924B-68A6FFBC0673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085" y="1491797"/>
            <a:ext cx="3240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Bebas" pitchFamily="2" charset="0"/>
                <a:ea typeface="Roboto Slab" pitchFamily="2" charset="0"/>
                <a:cs typeface="Bebas" charset="0"/>
              </a:rPr>
              <a:t>Presenter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21" y="980808"/>
            <a:ext cx="140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bas" pitchFamily="2" charset="0"/>
                <a:ea typeface="Roboto Slab" pitchFamily="2" charset="0"/>
                <a:cs typeface="Bebas" charset="0"/>
              </a:rPr>
              <a:t>Note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0165" y="1209409"/>
            <a:ext cx="14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ebas" pitchFamily="2" charset="0"/>
                <a:ea typeface="Roboto Slab" pitchFamily="2" charset="0"/>
                <a:cs typeface="Bebas" charset="0"/>
              </a:rPr>
              <a:t>From the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354236" y="2464554"/>
            <a:ext cx="33193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6"/>
          <p:cNvSpPr txBox="1">
            <a:spLocks/>
          </p:cNvSpPr>
          <p:nvPr/>
        </p:nvSpPr>
        <p:spPr>
          <a:xfrm>
            <a:off x="1276618" y="3148823"/>
            <a:ext cx="2447364" cy="1479176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ARE MANY VARIATIONS OF PASSAGES OF LOREM IPSUM AVAILABLE, BUT THE MAJORITY HAVE SUFFERED ALTERATION IN SOME.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9540" y="2690585"/>
            <a:ext cx="5421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FontAwesome" charset="0"/>
              </a:rPr>
              <a:t>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6275" y="5075355"/>
            <a:ext cx="2161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tserrat" panose="00000500000000000000" pitchFamily="50" charset="0"/>
                <a:ea typeface="Roboto Slab" pitchFamily="2" charset="0"/>
                <a:cs typeface="Bebas" charset="0"/>
              </a:rPr>
              <a:t>Jonatha</a:t>
            </a:r>
            <a:r>
              <a:rPr lang="en-US" sz="2200" dirty="0">
                <a:latin typeface="Montserrat" panose="00000500000000000000" pitchFamily="50" charset="0"/>
                <a:ea typeface="Roboto Slab" pitchFamily="2" charset="0"/>
                <a:cs typeface="Bebas" charset="0"/>
              </a:rPr>
              <a:t> Jack</a:t>
            </a:r>
          </a:p>
        </p:txBody>
      </p:sp>
      <p:sp>
        <p:nvSpPr>
          <p:cNvPr id="19" name="Subtitle 6"/>
          <p:cNvSpPr txBox="1">
            <a:spLocks/>
          </p:cNvSpPr>
          <p:nvPr/>
        </p:nvSpPr>
        <p:spPr>
          <a:xfrm>
            <a:off x="1299768" y="5452182"/>
            <a:ext cx="2161061" cy="265707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Quality Officer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354236" y="4837365"/>
            <a:ext cx="22339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5B21F42-719E-466D-8AA3-228804C6D381}"/>
              </a:ext>
            </a:extLst>
          </p:cNvPr>
          <p:cNvGrpSpPr/>
          <p:nvPr/>
        </p:nvGrpSpPr>
        <p:grpSpPr>
          <a:xfrm>
            <a:off x="3622985" y="1905900"/>
            <a:ext cx="4952998" cy="3046200"/>
            <a:chOff x="3596352" y="1905900"/>
            <a:chExt cx="4952998" cy="3046200"/>
          </a:xfrm>
        </p:grpSpPr>
        <p:sp>
          <p:nvSpPr>
            <p:cNvPr id="6" name="TextBox 5"/>
            <p:cNvSpPr txBox="1"/>
            <p:nvPr/>
          </p:nvSpPr>
          <p:spPr>
            <a:xfrm>
              <a:off x="3596352" y="3320884"/>
              <a:ext cx="495299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latin typeface="Bebas" pitchFamily="2" charset="0"/>
                  <a:ea typeface="Roboto Slab" pitchFamily="2" charset="0"/>
                  <a:cs typeface="Bebas" charset="0"/>
                </a:rPr>
                <a:t>General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7729" y="2641054"/>
              <a:ext cx="804586" cy="8274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86483" y="2622171"/>
              <a:ext cx="14460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Bebas" pitchFamily="2" charset="0"/>
                  <a:ea typeface="Roboto Slab" pitchFamily="2" charset="0"/>
                  <a:cs typeface="Bebas" charset="0"/>
                </a:rPr>
                <a:t>TOPIC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2578" y="2685441"/>
              <a:ext cx="1326098" cy="701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Bebas" pitchFamily="2" charset="0"/>
                  <a:ea typeface="Roboto Slab" pitchFamily="2" charset="0"/>
                  <a:cs typeface="Bebas" charset="0"/>
                </a:rPr>
                <a:t>01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5802" y="2339783"/>
              <a:ext cx="96642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ebas" pitchFamily="2" charset="0"/>
                  <a:ea typeface="Roboto Slab" pitchFamily="2" charset="0"/>
                  <a:cs typeface="Bebas" charset="0"/>
                </a:rPr>
                <a:t>CORE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6458675" y="3063347"/>
              <a:ext cx="1620454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49308" y="1905900"/>
              <a:ext cx="8771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latin typeface="FontAwesome" charset="0"/>
                  <a:ea typeface="FontAwesome" charset="0"/>
                  <a:cs typeface="FontAwesome" charset="0"/>
                </a:rPr>
                <a:t></a:t>
              </a:r>
              <a:endParaRPr lang="en-US" sz="5000" dirty="0">
                <a:latin typeface="FontAwesome" charset="0"/>
                <a:ea typeface="FontAwesome" charset="0"/>
                <a:cs typeface="FontAwesom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8FF753-F588-4F07-9FA6-801974F8893D}"/>
              </a:ext>
            </a:extLst>
          </p:cNvPr>
          <p:cNvSpPr/>
          <p:nvPr/>
        </p:nvSpPr>
        <p:spPr>
          <a:xfrm>
            <a:off x="0" y="2273300"/>
            <a:ext cx="121920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bas" pitchFamily="2" charset="0"/>
                <a:ea typeface="Roboto Slab" pitchFamily="2" charset="0"/>
              </a:rPr>
              <a:t>Core Topic : General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The entitle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lorem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ipsum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text dolor sit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agam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</a:rPr>
              <a:t> face text goes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EF19-24CB-CF4C-9028-3413C1601FF5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60933" y="2751194"/>
            <a:ext cx="1516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Bebas" pitchFamily="2" charset="0"/>
                <a:ea typeface="Roboto Slab" pitchFamily="2" charset="0"/>
                <a:cs typeface="Bebas" charset="0"/>
              </a:rPr>
              <a:t>About</a:t>
            </a:r>
          </a:p>
        </p:txBody>
      </p:sp>
      <p:sp>
        <p:nvSpPr>
          <p:cNvPr id="27" name="Subtitle 6"/>
          <p:cNvSpPr txBox="1">
            <a:spLocks/>
          </p:cNvSpPr>
          <p:nvPr/>
        </p:nvSpPr>
        <p:spPr>
          <a:xfrm>
            <a:off x="1627595" y="3293343"/>
            <a:ext cx="1538698" cy="686311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Are many variations of passages of lorem ipsum available.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087" y="2751194"/>
            <a:ext cx="1516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Bebas" pitchFamily="2" charset="0"/>
                <a:ea typeface="Roboto Slab" pitchFamily="2" charset="0"/>
                <a:cs typeface="Bebas" charset="0"/>
              </a:rPr>
              <a:t>Service</a:t>
            </a:r>
          </a:p>
        </p:txBody>
      </p:sp>
      <p:sp>
        <p:nvSpPr>
          <p:cNvPr id="30" name="Subtitle 6"/>
          <p:cNvSpPr txBox="1">
            <a:spLocks/>
          </p:cNvSpPr>
          <p:nvPr/>
        </p:nvSpPr>
        <p:spPr>
          <a:xfrm>
            <a:off x="4142173" y="3293343"/>
            <a:ext cx="1538698" cy="686311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Are many variations of </a:t>
            </a:r>
            <a:r>
              <a:rPr lang="en-US" sz="90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passages of </a:t>
            </a:r>
            <a:r>
              <a:rPr lang="en-US" sz="900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 available.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0643" y="2751194"/>
            <a:ext cx="1516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Bebas" pitchFamily="2" charset="0"/>
                <a:ea typeface="Roboto Slab" pitchFamily="2" charset="0"/>
                <a:cs typeface="Bebas" charset="0"/>
              </a:rPr>
              <a:t>Team</a:t>
            </a:r>
          </a:p>
        </p:txBody>
      </p:sp>
      <p:sp>
        <p:nvSpPr>
          <p:cNvPr id="31" name="Subtitle 6"/>
          <p:cNvSpPr txBox="1">
            <a:spLocks/>
          </p:cNvSpPr>
          <p:nvPr/>
        </p:nvSpPr>
        <p:spPr>
          <a:xfrm>
            <a:off x="6610455" y="3293343"/>
            <a:ext cx="1538698" cy="686311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Are many variations of </a:t>
            </a:r>
            <a:r>
              <a:rPr lang="en-US" sz="90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passages of </a:t>
            </a:r>
            <a:r>
              <a:rPr lang="en-US" sz="900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 available.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6798" y="2751194"/>
            <a:ext cx="1516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Bebas" pitchFamily="2" charset="0"/>
                <a:ea typeface="Roboto Slab" pitchFamily="2" charset="0"/>
                <a:cs typeface="Bebas" charset="0"/>
              </a:rPr>
              <a:t>History</a:t>
            </a:r>
          </a:p>
        </p:txBody>
      </p:sp>
      <p:sp>
        <p:nvSpPr>
          <p:cNvPr id="32" name="Subtitle 6"/>
          <p:cNvSpPr txBox="1">
            <a:spLocks/>
          </p:cNvSpPr>
          <p:nvPr/>
        </p:nvSpPr>
        <p:spPr>
          <a:xfrm>
            <a:off x="9125034" y="3293343"/>
            <a:ext cx="1538698" cy="686311"/>
          </a:xfrm>
          <a:prstGeom prst="rect">
            <a:avLst/>
          </a:prstGeom>
        </p:spPr>
        <p:txBody>
          <a:bodyPr vert="horz" lIns="91440" tIns="45720" rIns="91440" bIns="45720" numCol="1" spcCol="36576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Are many variations of </a:t>
            </a:r>
            <a:r>
              <a:rPr lang="en-US" sz="90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passages of </a:t>
            </a:r>
            <a:r>
              <a:rPr lang="en-US" sz="900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Montserrat" panose="00000500000000000000" pitchFamily="50" charset="0"/>
                <a:ea typeface="Roboto Slab" pitchFamily="2" charset="0"/>
                <a:cs typeface="Montserrat" charset="0"/>
              </a:rPr>
              <a:t> available.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338805" y="4279368"/>
            <a:ext cx="95143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A27C9C9-7F62-4E3D-901F-F00F6485ABB4}"/>
              </a:ext>
            </a:extLst>
          </p:cNvPr>
          <p:cNvSpPr/>
          <p:nvPr/>
        </p:nvSpPr>
        <p:spPr>
          <a:xfrm>
            <a:off x="2239880" y="4189608"/>
            <a:ext cx="179520" cy="1795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FB3541-8F29-41AD-9414-C2183917ECD8}"/>
              </a:ext>
            </a:extLst>
          </p:cNvPr>
          <p:cNvSpPr/>
          <p:nvPr/>
        </p:nvSpPr>
        <p:spPr>
          <a:xfrm>
            <a:off x="4866392" y="4186730"/>
            <a:ext cx="179520" cy="1795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36335F-CFEE-485E-9084-1C665FF7AFB6}"/>
              </a:ext>
            </a:extLst>
          </p:cNvPr>
          <p:cNvSpPr/>
          <p:nvPr/>
        </p:nvSpPr>
        <p:spPr>
          <a:xfrm>
            <a:off x="7313384" y="4189608"/>
            <a:ext cx="179520" cy="1795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DCFF684-C2FB-49A0-9350-DC388A3E4397}"/>
              </a:ext>
            </a:extLst>
          </p:cNvPr>
          <p:cNvSpPr/>
          <p:nvPr/>
        </p:nvSpPr>
        <p:spPr>
          <a:xfrm>
            <a:off x="9804623" y="4190474"/>
            <a:ext cx="179520" cy="1795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22D5C7-7926-4626-AD71-443085444D36}"/>
              </a:ext>
            </a:extLst>
          </p:cNvPr>
          <p:cNvSpPr/>
          <p:nvPr/>
        </p:nvSpPr>
        <p:spPr>
          <a:xfrm>
            <a:off x="1371600" y="4787173"/>
            <a:ext cx="9448800" cy="7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000" dirty="0">
                <a:solidFill>
                  <a:srgbClr val="000000"/>
                </a:solidFill>
                <a:latin typeface="Montserrat" panose="00000500000000000000" pitchFamily="50" charset="0"/>
              </a:rPr>
              <a:t>There are many variations of passages of Lorem Ipsum available, but the majority have suffered alteration in some form, by injected </a:t>
            </a:r>
            <a:r>
              <a:rPr lang="en-US" sz="1000" dirty="0" err="1">
                <a:solidFill>
                  <a:srgbClr val="000000"/>
                </a:solidFill>
                <a:latin typeface="Montserrat" panose="00000500000000000000" pitchFamily="50" charset="0"/>
              </a:rPr>
              <a:t>humour</a:t>
            </a:r>
            <a:r>
              <a:rPr lang="en-US" sz="1000" dirty="0">
                <a:solidFill>
                  <a:srgbClr val="000000"/>
                </a:solidFill>
                <a:latin typeface="Montserrat" panose="00000500000000000000" pitchFamily="50" charset="0"/>
              </a:rPr>
              <a:t>, or </a:t>
            </a:r>
            <a:r>
              <a:rPr lang="en-US" sz="1000" dirty="0" err="1">
                <a:solidFill>
                  <a:srgbClr val="000000"/>
                </a:solidFill>
                <a:latin typeface="Montserrat" panose="00000500000000000000" pitchFamily="50" charset="0"/>
              </a:rPr>
              <a:t>randomised</a:t>
            </a:r>
            <a:r>
              <a:rPr lang="en-US" sz="1000" dirty="0">
                <a:solidFill>
                  <a:srgbClr val="000000"/>
                </a:solidFill>
                <a:latin typeface="Montserrat" panose="00000500000000000000" pitchFamily="50" charset="0"/>
              </a:rPr>
              <a:t> words which don't look even slightly believable. If you are going to use a passage of Lorem Ipsum, you need to be sure there isn't anything embarrassing hidden in the middle of text. All the Lorem Ipsum generators on the Internet</a:t>
            </a:r>
            <a:endParaRPr lang="en-US" sz="10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e Master">
  <a:themeElements>
    <a:clrScheme name="HeroBiz_Default_Bright">
      <a:dk1>
        <a:srgbClr val="000000"/>
      </a:dk1>
      <a:lt1>
        <a:srgbClr val="FFFFFF"/>
      </a:lt1>
      <a:dk2>
        <a:srgbClr val="464B50"/>
      </a:dk2>
      <a:lt2>
        <a:srgbClr val="E6E6E6"/>
      </a:lt2>
      <a:accent1>
        <a:srgbClr val="878787"/>
      </a:accent1>
      <a:accent2>
        <a:srgbClr val="323232"/>
      </a:accent2>
      <a:accent3>
        <a:srgbClr val="FF6E3C"/>
      </a:accent3>
      <a:accent4>
        <a:srgbClr val="FFB900"/>
      </a:accent4>
      <a:accent5>
        <a:srgbClr val="3CC864"/>
      </a:accent5>
      <a:accent6>
        <a:srgbClr val="50AAF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7063</TotalTime>
  <Words>1521</Words>
  <Application>Microsoft Macintosh PowerPoint</Application>
  <PresentationFormat>宽屏</PresentationFormat>
  <Paragraphs>157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FontAwesome</vt:lpstr>
      <vt:lpstr>Montserrat Light</vt:lpstr>
      <vt:lpstr>Arial</vt:lpstr>
      <vt:lpstr>Bebas</vt:lpstr>
      <vt:lpstr>Calibri</vt:lpstr>
      <vt:lpstr>Gill Sans</vt:lpstr>
      <vt:lpstr>Montserrat</vt:lpstr>
      <vt:lpstr>Roboto Slab</vt:lpstr>
      <vt:lpstr>Core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Core Topic : General</vt:lpstr>
      <vt:lpstr>PowerPoint 演示文稿</vt:lpstr>
      <vt:lpstr>About Us</vt:lpstr>
      <vt:lpstr>PowerPoint 演示文稿</vt:lpstr>
      <vt:lpstr>More about us</vt:lpstr>
      <vt:lpstr>PowerPoint 演示文稿</vt:lpstr>
      <vt:lpstr>Our Services</vt:lpstr>
      <vt:lpstr>PowerPoint 演示文稿</vt:lpstr>
      <vt:lpstr>Our Team Member</vt:lpstr>
      <vt:lpstr>Our Team Member</vt:lpstr>
      <vt:lpstr>PowerPoint 演示文稿</vt:lpstr>
      <vt:lpstr>Our History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芝士PPT</cp:lastModifiedBy>
  <cp:revision>732</cp:revision>
  <dcterms:created xsi:type="dcterms:W3CDTF">2016-09-24T10:56:48Z</dcterms:created>
  <dcterms:modified xsi:type="dcterms:W3CDTF">2023-12-05T13:46:51Z</dcterms:modified>
</cp:coreProperties>
</file>