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24"/>
  </p:notesMasterIdLst>
  <p:handoutMasterIdLst>
    <p:handoutMasterId r:id="rId25"/>
  </p:handoutMasterIdLst>
  <p:sldIdLst>
    <p:sldId id="1437" r:id="rId2"/>
    <p:sldId id="1396" r:id="rId3"/>
    <p:sldId id="1440" r:id="rId4"/>
    <p:sldId id="1441" r:id="rId5"/>
    <p:sldId id="1442" r:id="rId6"/>
    <p:sldId id="1443" r:id="rId7"/>
    <p:sldId id="1439" r:id="rId8"/>
    <p:sldId id="1445" r:id="rId9"/>
    <p:sldId id="1446" r:id="rId10"/>
    <p:sldId id="1447" r:id="rId11"/>
    <p:sldId id="1448" r:id="rId12"/>
    <p:sldId id="1449" r:id="rId13"/>
    <p:sldId id="1444" r:id="rId14"/>
    <p:sldId id="1451" r:id="rId15"/>
    <p:sldId id="1450" r:id="rId16"/>
    <p:sldId id="1454" r:id="rId17"/>
    <p:sldId id="1453" r:id="rId18"/>
    <p:sldId id="1455" r:id="rId19"/>
    <p:sldId id="1456" r:id="rId20"/>
    <p:sldId id="1457" r:id="rId21"/>
    <p:sldId id="1458" r:id="rId22"/>
    <p:sldId id="14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src" initials="s" lastIdx="12" clrIdx="0">
    <p:extLst>
      <p:ext uri="{19B8F6BF-5375-455C-9EA6-DF929625EA0E}">
        <p15:presenceInfo xmlns:p15="http://schemas.microsoft.com/office/powerpoint/2012/main" userId=" sr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C6DE"/>
    <a:srgbClr val="010101"/>
    <a:srgbClr val="FEFEFE"/>
    <a:srgbClr val="0B1412"/>
    <a:srgbClr val="021113"/>
    <a:srgbClr val="F0F2F5"/>
    <a:srgbClr val="F8F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7013"/>
  </p:normalViewPr>
  <p:slideViewPr>
    <p:cSldViewPr snapToGrid="0" snapToObjects="1">
      <p:cViewPr varScale="1">
        <p:scale>
          <a:sx n="131" d="100"/>
          <a:sy n="131" d="100"/>
        </p:scale>
        <p:origin x="30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59" d="100"/>
          <a:sy n="59" d="100"/>
        </p:scale>
        <p:origin x="279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5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97-49C9-A389-BCBB34FCC9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97-49C9-A389-BCBB34FCC9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97-49C9-A389-BCBB34FCC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89287168"/>
        <c:axId val="294710272"/>
      </c:barChart>
      <c:catAx>
        <c:axId val="289287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Poppins Light" panose="00000400000000000000"/>
                <a:ea typeface="+mn-ea"/>
                <a:cs typeface="+mn-cs"/>
              </a:defRPr>
            </a:pPr>
            <a:endParaRPr lang="zh-CN"/>
          </a:p>
        </c:txPr>
        <c:crossAx val="294710272"/>
        <c:crosses val="autoZero"/>
        <c:auto val="1"/>
        <c:lblAlgn val="ctr"/>
        <c:lblOffset val="100"/>
        <c:noMultiLvlLbl val="0"/>
      </c:catAx>
      <c:valAx>
        <c:axId val="294710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85000"/>
                  <a:alpha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Poppins Light" panose="00000400000000000000"/>
                <a:ea typeface="+mn-ea"/>
                <a:cs typeface="+mn-cs"/>
              </a:defRPr>
            </a:pPr>
            <a:endParaRPr lang="zh-CN"/>
          </a:p>
        </c:txPr>
        <c:crossAx val="289287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Poppins Light" panose="0000040000000000000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36-4327-8F7C-5DB7820F5962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36-4327-8F7C-5DB7820F5962}"/>
              </c:ext>
            </c:extLst>
          </c:dPt>
          <c:dPt>
            <c:idx val="2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36-4327-8F7C-5DB7820F596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136-4327-8F7C-5DB7820F5962}"/>
              </c:ext>
            </c:extLst>
          </c:dPt>
          <c:dLbls>
            <c:dLbl>
              <c:idx val="0"/>
              <c:layout>
                <c:manualLayout>
                  <c:x val="0.11173446899929639"/>
                  <c:y val="-8.507416218163522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/>
                      </a:solidFill>
                      <a:latin typeface="Poppins Light" panose="00000400000000000000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A136-4327-8F7C-5DB7820F5962}"/>
                </c:ext>
              </c:extLst>
            </c:dLbl>
            <c:dLbl>
              <c:idx val="1"/>
              <c:layout>
                <c:manualLayout>
                  <c:x val="-8.3967312954525031E-2"/>
                  <c:y val="7.61066873293849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/>
                      </a:solidFill>
                      <a:latin typeface="Poppins Light" panose="00000400000000000000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A136-4327-8F7C-5DB7820F5962}"/>
                </c:ext>
              </c:extLst>
            </c:dLbl>
            <c:dLbl>
              <c:idx val="2"/>
              <c:layout>
                <c:manualLayout>
                  <c:x val="-9.6067007405374966E-2"/>
                  <c:y val="-6.212169678599489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/>
                      </a:solidFill>
                      <a:latin typeface="Poppins Light" panose="00000400000000000000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A136-4327-8F7C-5DB7820F5962}"/>
                </c:ext>
              </c:extLst>
            </c:dLbl>
            <c:dLbl>
              <c:idx val="3"/>
              <c:layout>
                <c:manualLayout>
                  <c:x val="-1.68431569911213E-3"/>
                  <c:y val="1.3866805537858099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136-4327-8F7C-5DB7820F5962}"/>
                </c:ext>
              </c:extLst>
            </c:dLbl>
            <c:spPr>
              <a:solidFill>
                <a:schemeClr val="lt1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Poppins Light" panose="00000400000000000000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Лист1!$A$2:$A$5</c:f>
              <c:strCache>
                <c:ptCount val="3"/>
                <c:pt idx="0">
                  <c:v>Item One</c:v>
                </c:pt>
                <c:pt idx="1">
                  <c:v>Item Two</c:v>
                </c:pt>
                <c:pt idx="2">
                  <c:v>2016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</c:v>
                </c:pt>
                <c:pt idx="2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36-4327-8F7C-5DB7820F596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86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Poppins Light" panose="0000040000000000000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36-4327-8F7C-5DB7820F596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36-4327-8F7C-5DB7820F5962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36-4327-8F7C-5DB7820F596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136-4327-8F7C-5DB7820F5962}"/>
              </c:ext>
            </c:extLst>
          </c:dPt>
          <c:dLbls>
            <c:delete val="1"/>
          </c:dLbls>
          <c:cat>
            <c:strRef>
              <c:f>Лист1!$A$2:$A$5</c:f>
              <c:strCache>
                <c:ptCount val="3"/>
                <c:pt idx="0">
                  <c:v>Item One</c:v>
                </c:pt>
                <c:pt idx="2">
                  <c:v>Iteam Three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2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36-4327-8F7C-5DB7820F596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8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36-4327-8F7C-5DB7820F5962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36-4327-8F7C-5DB7820F5962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36-4327-8F7C-5DB7820F596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136-4327-8F7C-5DB7820F5962}"/>
              </c:ext>
            </c:extLst>
          </c:dPt>
          <c:dLbls>
            <c:delete val="1"/>
          </c:dLbls>
          <c:cat>
            <c:strRef>
              <c:f>Лист1!$A$2:$A$5</c:f>
              <c:strCache>
                <c:ptCount val="2"/>
                <c:pt idx="0">
                  <c:v>Item One</c:v>
                </c:pt>
                <c:pt idx="1">
                  <c:v>Item Two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36-4327-8F7C-5DB7820F596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8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36-4327-8F7C-5DB7820F5962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36-4327-8F7C-5DB7820F5962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36-4327-8F7C-5DB7820F596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136-4327-8F7C-5DB7820F5962}"/>
              </c:ext>
            </c:extLst>
          </c:dPt>
          <c:dLbls>
            <c:delete val="1"/>
          </c:dLbls>
          <c:cat>
            <c:strRef>
              <c:f>Лист1!$A$2:$A$5</c:f>
              <c:strCache>
                <c:ptCount val="3"/>
                <c:pt idx="1">
                  <c:v>Item Two</c:v>
                </c:pt>
                <c:pt idx="2">
                  <c:v>Iteam Three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1">
                  <c:v>3</c:v>
                </c:pt>
                <c:pt idx="2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36-4327-8F7C-5DB7820F596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8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4DFA9-38CF-7D4C-9EB4-7A6A0A01A9C5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C5D27-E275-914C-B9A8-807C55B0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9849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9CB90-614C-5144-87C1-67812BEDF5FB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E7EC0-9BE3-5541-9D76-7DE32A6C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173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0D78BCD1-C4DA-460D-A5EB-91DDC32B613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455890" y="2238237"/>
            <a:ext cx="1584462" cy="1584462"/>
          </a:xfrm>
          <a:custGeom>
            <a:avLst/>
            <a:gdLst>
              <a:gd name="connsiteX0" fmla="*/ 943431 w 1886862"/>
              <a:gd name="connsiteY0" fmla="*/ 0 h 1886862"/>
              <a:gd name="connsiteX1" fmla="*/ 1886862 w 1886862"/>
              <a:gd name="connsiteY1" fmla="*/ 943431 h 1886862"/>
              <a:gd name="connsiteX2" fmla="*/ 943431 w 1886862"/>
              <a:gd name="connsiteY2" fmla="*/ 1886862 h 1886862"/>
              <a:gd name="connsiteX3" fmla="*/ 0 w 1886862"/>
              <a:gd name="connsiteY3" fmla="*/ 943431 h 1886862"/>
              <a:gd name="connsiteX4" fmla="*/ 943431 w 1886862"/>
              <a:gd name="connsiteY4" fmla="*/ 0 h 188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6862" h="1886862">
                <a:moveTo>
                  <a:pt x="943431" y="0"/>
                </a:moveTo>
                <a:cubicBezTo>
                  <a:pt x="1464474" y="0"/>
                  <a:pt x="1886862" y="422388"/>
                  <a:pt x="1886862" y="943431"/>
                </a:cubicBezTo>
                <a:cubicBezTo>
                  <a:pt x="1886862" y="1464474"/>
                  <a:pt x="1464474" y="1886862"/>
                  <a:pt x="943431" y="1886862"/>
                </a:cubicBezTo>
                <a:cubicBezTo>
                  <a:pt x="422388" y="1886862"/>
                  <a:pt x="0" y="1464474"/>
                  <a:pt x="0" y="943431"/>
                </a:cubicBezTo>
                <a:cubicBezTo>
                  <a:pt x="0" y="422388"/>
                  <a:pt x="422388" y="0"/>
                  <a:pt x="94343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0D78BCD1-C4DA-460D-A5EB-91DDC32B613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85351" y="2238237"/>
            <a:ext cx="1584462" cy="1584462"/>
          </a:xfrm>
          <a:custGeom>
            <a:avLst/>
            <a:gdLst>
              <a:gd name="connsiteX0" fmla="*/ 943431 w 1886862"/>
              <a:gd name="connsiteY0" fmla="*/ 0 h 1886862"/>
              <a:gd name="connsiteX1" fmla="*/ 1886862 w 1886862"/>
              <a:gd name="connsiteY1" fmla="*/ 943431 h 1886862"/>
              <a:gd name="connsiteX2" fmla="*/ 943431 w 1886862"/>
              <a:gd name="connsiteY2" fmla="*/ 1886862 h 1886862"/>
              <a:gd name="connsiteX3" fmla="*/ 0 w 1886862"/>
              <a:gd name="connsiteY3" fmla="*/ 943431 h 1886862"/>
              <a:gd name="connsiteX4" fmla="*/ 943431 w 1886862"/>
              <a:gd name="connsiteY4" fmla="*/ 0 h 188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6862" h="1886862">
                <a:moveTo>
                  <a:pt x="943431" y="0"/>
                </a:moveTo>
                <a:cubicBezTo>
                  <a:pt x="1464474" y="0"/>
                  <a:pt x="1886862" y="422388"/>
                  <a:pt x="1886862" y="943431"/>
                </a:cubicBezTo>
                <a:cubicBezTo>
                  <a:pt x="1886862" y="1464474"/>
                  <a:pt x="1464474" y="1886862"/>
                  <a:pt x="943431" y="1886862"/>
                </a:cubicBezTo>
                <a:cubicBezTo>
                  <a:pt x="422388" y="1886862"/>
                  <a:pt x="0" y="1464474"/>
                  <a:pt x="0" y="943431"/>
                </a:cubicBezTo>
                <a:cubicBezTo>
                  <a:pt x="0" y="422388"/>
                  <a:pt x="422388" y="0"/>
                  <a:pt x="94343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0D78BCD1-C4DA-460D-A5EB-91DDC32B613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14151" y="2238237"/>
            <a:ext cx="1584462" cy="1584462"/>
          </a:xfrm>
          <a:custGeom>
            <a:avLst/>
            <a:gdLst>
              <a:gd name="connsiteX0" fmla="*/ 943431 w 1886862"/>
              <a:gd name="connsiteY0" fmla="*/ 0 h 1886862"/>
              <a:gd name="connsiteX1" fmla="*/ 1886862 w 1886862"/>
              <a:gd name="connsiteY1" fmla="*/ 943431 h 1886862"/>
              <a:gd name="connsiteX2" fmla="*/ 943431 w 1886862"/>
              <a:gd name="connsiteY2" fmla="*/ 1886862 h 1886862"/>
              <a:gd name="connsiteX3" fmla="*/ 0 w 1886862"/>
              <a:gd name="connsiteY3" fmla="*/ 943431 h 1886862"/>
              <a:gd name="connsiteX4" fmla="*/ 943431 w 1886862"/>
              <a:gd name="connsiteY4" fmla="*/ 0 h 188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6862" h="1886862">
                <a:moveTo>
                  <a:pt x="943431" y="0"/>
                </a:moveTo>
                <a:cubicBezTo>
                  <a:pt x="1464474" y="0"/>
                  <a:pt x="1886862" y="422388"/>
                  <a:pt x="1886862" y="943431"/>
                </a:cubicBezTo>
                <a:cubicBezTo>
                  <a:pt x="1886862" y="1464474"/>
                  <a:pt x="1464474" y="1886862"/>
                  <a:pt x="943431" y="1886862"/>
                </a:cubicBezTo>
                <a:cubicBezTo>
                  <a:pt x="422388" y="1886862"/>
                  <a:pt x="0" y="1464474"/>
                  <a:pt x="0" y="943431"/>
                </a:cubicBezTo>
                <a:cubicBezTo>
                  <a:pt x="0" y="422388"/>
                  <a:pt x="422388" y="0"/>
                  <a:pt x="94343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0D78BCD1-C4DA-460D-A5EB-91DDC32B6131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944270" y="2238237"/>
            <a:ext cx="1584462" cy="1584462"/>
          </a:xfrm>
          <a:custGeom>
            <a:avLst/>
            <a:gdLst>
              <a:gd name="connsiteX0" fmla="*/ 943431 w 1886862"/>
              <a:gd name="connsiteY0" fmla="*/ 0 h 1886862"/>
              <a:gd name="connsiteX1" fmla="*/ 1886862 w 1886862"/>
              <a:gd name="connsiteY1" fmla="*/ 943431 h 1886862"/>
              <a:gd name="connsiteX2" fmla="*/ 943431 w 1886862"/>
              <a:gd name="connsiteY2" fmla="*/ 1886862 h 1886862"/>
              <a:gd name="connsiteX3" fmla="*/ 0 w 1886862"/>
              <a:gd name="connsiteY3" fmla="*/ 943431 h 1886862"/>
              <a:gd name="connsiteX4" fmla="*/ 943431 w 1886862"/>
              <a:gd name="connsiteY4" fmla="*/ 0 h 188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6862" h="1886862">
                <a:moveTo>
                  <a:pt x="943431" y="0"/>
                </a:moveTo>
                <a:cubicBezTo>
                  <a:pt x="1464474" y="0"/>
                  <a:pt x="1886862" y="422388"/>
                  <a:pt x="1886862" y="943431"/>
                </a:cubicBezTo>
                <a:cubicBezTo>
                  <a:pt x="1886862" y="1464474"/>
                  <a:pt x="1464474" y="1886862"/>
                  <a:pt x="943431" y="1886862"/>
                </a:cubicBezTo>
                <a:cubicBezTo>
                  <a:pt x="422388" y="1886862"/>
                  <a:pt x="0" y="1464474"/>
                  <a:pt x="0" y="943431"/>
                </a:cubicBezTo>
                <a:cubicBezTo>
                  <a:pt x="0" y="422388"/>
                  <a:pt x="422388" y="0"/>
                  <a:pt x="94343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685028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0D78BCD1-C4DA-460D-A5EB-91DDC32B613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91029" y="3033486"/>
            <a:ext cx="4423228" cy="4423228"/>
          </a:xfrm>
          <a:custGeom>
            <a:avLst/>
            <a:gdLst>
              <a:gd name="connsiteX0" fmla="*/ 943431 w 1886862"/>
              <a:gd name="connsiteY0" fmla="*/ 0 h 1886862"/>
              <a:gd name="connsiteX1" fmla="*/ 1886862 w 1886862"/>
              <a:gd name="connsiteY1" fmla="*/ 943431 h 1886862"/>
              <a:gd name="connsiteX2" fmla="*/ 943431 w 1886862"/>
              <a:gd name="connsiteY2" fmla="*/ 1886862 h 1886862"/>
              <a:gd name="connsiteX3" fmla="*/ 0 w 1886862"/>
              <a:gd name="connsiteY3" fmla="*/ 943431 h 1886862"/>
              <a:gd name="connsiteX4" fmla="*/ 943431 w 1886862"/>
              <a:gd name="connsiteY4" fmla="*/ 0 h 188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6862" h="1886862">
                <a:moveTo>
                  <a:pt x="943431" y="0"/>
                </a:moveTo>
                <a:cubicBezTo>
                  <a:pt x="1464474" y="0"/>
                  <a:pt x="1886862" y="422388"/>
                  <a:pt x="1886862" y="943431"/>
                </a:cubicBezTo>
                <a:cubicBezTo>
                  <a:pt x="1886862" y="1464474"/>
                  <a:pt x="1464474" y="1886862"/>
                  <a:pt x="943431" y="1886862"/>
                </a:cubicBezTo>
                <a:cubicBezTo>
                  <a:pt x="422388" y="1886862"/>
                  <a:pt x="0" y="1464474"/>
                  <a:pt x="0" y="943431"/>
                </a:cubicBezTo>
                <a:cubicBezTo>
                  <a:pt x="0" y="422388"/>
                  <a:pt x="422388" y="0"/>
                  <a:pt x="94343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931711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0D78BCD1-C4DA-460D-A5EB-91DDC32B613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62501" y="1828800"/>
            <a:ext cx="2667002" cy="2667002"/>
          </a:xfrm>
          <a:custGeom>
            <a:avLst/>
            <a:gdLst>
              <a:gd name="connsiteX0" fmla="*/ 943431 w 1886862"/>
              <a:gd name="connsiteY0" fmla="*/ 0 h 1886862"/>
              <a:gd name="connsiteX1" fmla="*/ 1886862 w 1886862"/>
              <a:gd name="connsiteY1" fmla="*/ 943431 h 1886862"/>
              <a:gd name="connsiteX2" fmla="*/ 943431 w 1886862"/>
              <a:gd name="connsiteY2" fmla="*/ 1886862 h 1886862"/>
              <a:gd name="connsiteX3" fmla="*/ 0 w 1886862"/>
              <a:gd name="connsiteY3" fmla="*/ 943431 h 1886862"/>
              <a:gd name="connsiteX4" fmla="*/ 943431 w 1886862"/>
              <a:gd name="connsiteY4" fmla="*/ 0 h 188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6862" h="1886862">
                <a:moveTo>
                  <a:pt x="943431" y="0"/>
                </a:moveTo>
                <a:cubicBezTo>
                  <a:pt x="1464474" y="0"/>
                  <a:pt x="1886862" y="422388"/>
                  <a:pt x="1886862" y="943431"/>
                </a:cubicBezTo>
                <a:cubicBezTo>
                  <a:pt x="1886862" y="1464474"/>
                  <a:pt x="1464474" y="1886862"/>
                  <a:pt x="943431" y="1886862"/>
                </a:cubicBezTo>
                <a:cubicBezTo>
                  <a:pt x="422388" y="1886862"/>
                  <a:pt x="0" y="1464474"/>
                  <a:pt x="0" y="943431"/>
                </a:cubicBezTo>
                <a:cubicBezTo>
                  <a:pt x="0" y="422388"/>
                  <a:pt x="422388" y="0"/>
                  <a:pt x="94343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0D78BCD1-C4DA-460D-A5EB-91DDC32B613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98069" y="1828800"/>
            <a:ext cx="2667002" cy="2667002"/>
          </a:xfrm>
          <a:custGeom>
            <a:avLst/>
            <a:gdLst>
              <a:gd name="connsiteX0" fmla="*/ 943431 w 1886862"/>
              <a:gd name="connsiteY0" fmla="*/ 0 h 1886862"/>
              <a:gd name="connsiteX1" fmla="*/ 1886862 w 1886862"/>
              <a:gd name="connsiteY1" fmla="*/ 943431 h 1886862"/>
              <a:gd name="connsiteX2" fmla="*/ 943431 w 1886862"/>
              <a:gd name="connsiteY2" fmla="*/ 1886862 h 1886862"/>
              <a:gd name="connsiteX3" fmla="*/ 0 w 1886862"/>
              <a:gd name="connsiteY3" fmla="*/ 943431 h 1886862"/>
              <a:gd name="connsiteX4" fmla="*/ 943431 w 1886862"/>
              <a:gd name="connsiteY4" fmla="*/ 0 h 188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6862" h="1886862">
                <a:moveTo>
                  <a:pt x="943431" y="0"/>
                </a:moveTo>
                <a:cubicBezTo>
                  <a:pt x="1464474" y="0"/>
                  <a:pt x="1886862" y="422388"/>
                  <a:pt x="1886862" y="943431"/>
                </a:cubicBezTo>
                <a:cubicBezTo>
                  <a:pt x="1886862" y="1464474"/>
                  <a:pt x="1464474" y="1886862"/>
                  <a:pt x="943431" y="1886862"/>
                </a:cubicBezTo>
                <a:cubicBezTo>
                  <a:pt x="422388" y="1886862"/>
                  <a:pt x="0" y="1464474"/>
                  <a:pt x="0" y="943431"/>
                </a:cubicBezTo>
                <a:cubicBezTo>
                  <a:pt x="0" y="422388"/>
                  <a:pt x="422388" y="0"/>
                  <a:pt x="94343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0D78BCD1-C4DA-460D-A5EB-91DDC32B613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326931" y="1828800"/>
            <a:ext cx="2667002" cy="2667002"/>
          </a:xfrm>
          <a:custGeom>
            <a:avLst/>
            <a:gdLst>
              <a:gd name="connsiteX0" fmla="*/ 943431 w 1886862"/>
              <a:gd name="connsiteY0" fmla="*/ 0 h 1886862"/>
              <a:gd name="connsiteX1" fmla="*/ 1886862 w 1886862"/>
              <a:gd name="connsiteY1" fmla="*/ 943431 h 1886862"/>
              <a:gd name="connsiteX2" fmla="*/ 943431 w 1886862"/>
              <a:gd name="connsiteY2" fmla="*/ 1886862 h 1886862"/>
              <a:gd name="connsiteX3" fmla="*/ 0 w 1886862"/>
              <a:gd name="connsiteY3" fmla="*/ 943431 h 1886862"/>
              <a:gd name="connsiteX4" fmla="*/ 943431 w 1886862"/>
              <a:gd name="connsiteY4" fmla="*/ 0 h 188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6862" h="1886862">
                <a:moveTo>
                  <a:pt x="943431" y="0"/>
                </a:moveTo>
                <a:cubicBezTo>
                  <a:pt x="1464474" y="0"/>
                  <a:pt x="1886862" y="422388"/>
                  <a:pt x="1886862" y="943431"/>
                </a:cubicBezTo>
                <a:cubicBezTo>
                  <a:pt x="1886862" y="1464474"/>
                  <a:pt x="1464474" y="1886862"/>
                  <a:pt x="943431" y="1886862"/>
                </a:cubicBezTo>
                <a:cubicBezTo>
                  <a:pt x="422388" y="1886862"/>
                  <a:pt x="0" y="1464474"/>
                  <a:pt x="0" y="943431"/>
                </a:cubicBezTo>
                <a:cubicBezTo>
                  <a:pt x="0" y="422388"/>
                  <a:pt x="422388" y="0"/>
                  <a:pt x="94343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1189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E6C52F1E-2325-42B3-956F-D10CC68CF1B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63269" y="1828801"/>
            <a:ext cx="3330664" cy="2666999"/>
          </a:xfrm>
          <a:custGeom>
            <a:avLst/>
            <a:gdLst>
              <a:gd name="connsiteX0" fmla="*/ 0 w 5269058"/>
              <a:gd name="connsiteY0" fmla="*/ 0 h 4057228"/>
              <a:gd name="connsiteX1" fmla="*/ 5269058 w 5269058"/>
              <a:gd name="connsiteY1" fmla="*/ 0 h 4057228"/>
              <a:gd name="connsiteX2" fmla="*/ 5269058 w 5269058"/>
              <a:gd name="connsiteY2" fmla="*/ 4057228 h 4057228"/>
              <a:gd name="connsiteX3" fmla="*/ 0 w 5269058"/>
              <a:gd name="connsiteY3" fmla="*/ 4057228 h 4057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9058" h="4057228">
                <a:moveTo>
                  <a:pt x="0" y="0"/>
                </a:moveTo>
                <a:lnTo>
                  <a:pt x="5269058" y="0"/>
                </a:lnTo>
                <a:lnTo>
                  <a:pt x="5269058" y="4057228"/>
                </a:lnTo>
                <a:lnTo>
                  <a:pt x="0" y="405722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E6C52F1E-2325-42B3-956F-D10CC68CF1B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30669" y="1828801"/>
            <a:ext cx="3330664" cy="2666999"/>
          </a:xfrm>
          <a:custGeom>
            <a:avLst/>
            <a:gdLst>
              <a:gd name="connsiteX0" fmla="*/ 0 w 5269058"/>
              <a:gd name="connsiteY0" fmla="*/ 0 h 4057228"/>
              <a:gd name="connsiteX1" fmla="*/ 5269058 w 5269058"/>
              <a:gd name="connsiteY1" fmla="*/ 0 h 4057228"/>
              <a:gd name="connsiteX2" fmla="*/ 5269058 w 5269058"/>
              <a:gd name="connsiteY2" fmla="*/ 4057228 h 4057228"/>
              <a:gd name="connsiteX3" fmla="*/ 0 w 5269058"/>
              <a:gd name="connsiteY3" fmla="*/ 4057228 h 4057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9058" h="4057228">
                <a:moveTo>
                  <a:pt x="0" y="0"/>
                </a:moveTo>
                <a:lnTo>
                  <a:pt x="5269058" y="0"/>
                </a:lnTo>
                <a:lnTo>
                  <a:pt x="5269058" y="4057228"/>
                </a:lnTo>
                <a:lnTo>
                  <a:pt x="0" y="405722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E6C52F1E-2325-42B3-956F-D10CC68CF1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8069" y="1828801"/>
            <a:ext cx="3330664" cy="2666999"/>
          </a:xfrm>
          <a:custGeom>
            <a:avLst/>
            <a:gdLst>
              <a:gd name="connsiteX0" fmla="*/ 0 w 5269058"/>
              <a:gd name="connsiteY0" fmla="*/ 0 h 4057228"/>
              <a:gd name="connsiteX1" fmla="*/ 5269058 w 5269058"/>
              <a:gd name="connsiteY1" fmla="*/ 0 h 4057228"/>
              <a:gd name="connsiteX2" fmla="*/ 5269058 w 5269058"/>
              <a:gd name="connsiteY2" fmla="*/ 4057228 h 4057228"/>
              <a:gd name="connsiteX3" fmla="*/ 0 w 5269058"/>
              <a:gd name="connsiteY3" fmla="*/ 4057228 h 4057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9058" h="4057228">
                <a:moveTo>
                  <a:pt x="0" y="0"/>
                </a:moveTo>
                <a:lnTo>
                  <a:pt x="5269058" y="0"/>
                </a:lnTo>
                <a:lnTo>
                  <a:pt x="5269058" y="4057228"/>
                </a:lnTo>
                <a:lnTo>
                  <a:pt x="0" y="405722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82443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E6C52F1E-2325-42B3-956F-D10CC68CF1B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63269" y="1839612"/>
            <a:ext cx="10865462" cy="1866900"/>
          </a:xfrm>
          <a:custGeom>
            <a:avLst/>
            <a:gdLst>
              <a:gd name="connsiteX0" fmla="*/ 0 w 5269058"/>
              <a:gd name="connsiteY0" fmla="*/ 0 h 4057228"/>
              <a:gd name="connsiteX1" fmla="*/ 5269058 w 5269058"/>
              <a:gd name="connsiteY1" fmla="*/ 0 h 4057228"/>
              <a:gd name="connsiteX2" fmla="*/ 5269058 w 5269058"/>
              <a:gd name="connsiteY2" fmla="*/ 4057228 h 4057228"/>
              <a:gd name="connsiteX3" fmla="*/ 0 w 5269058"/>
              <a:gd name="connsiteY3" fmla="*/ 4057228 h 4057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9058" h="4057228">
                <a:moveTo>
                  <a:pt x="0" y="0"/>
                </a:moveTo>
                <a:lnTo>
                  <a:pt x="5269058" y="0"/>
                </a:lnTo>
                <a:lnTo>
                  <a:pt x="5269058" y="4057228"/>
                </a:lnTo>
                <a:lnTo>
                  <a:pt x="0" y="405722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7425724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E6C52F1E-2325-42B3-956F-D10CC68CF1B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" y="1839612"/>
            <a:ext cx="6096001" cy="5018388"/>
          </a:xfrm>
          <a:custGeom>
            <a:avLst/>
            <a:gdLst>
              <a:gd name="connsiteX0" fmla="*/ 0 w 5269058"/>
              <a:gd name="connsiteY0" fmla="*/ 0 h 4057228"/>
              <a:gd name="connsiteX1" fmla="*/ 5269058 w 5269058"/>
              <a:gd name="connsiteY1" fmla="*/ 0 h 4057228"/>
              <a:gd name="connsiteX2" fmla="*/ 5269058 w 5269058"/>
              <a:gd name="connsiteY2" fmla="*/ 4057228 h 4057228"/>
              <a:gd name="connsiteX3" fmla="*/ 0 w 5269058"/>
              <a:gd name="connsiteY3" fmla="*/ 4057228 h 4057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9058" h="4057228">
                <a:moveTo>
                  <a:pt x="0" y="0"/>
                </a:moveTo>
                <a:lnTo>
                  <a:pt x="5269058" y="0"/>
                </a:lnTo>
                <a:lnTo>
                  <a:pt x="5269058" y="4057228"/>
                </a:lnTo>
                <a:lnTo>
                  <a:pt x="0" y="405722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91024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E6C52F1E-2325-42B3-956F-D10CC68CF1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990114" y="3379395"/>
            <a:ext cx="1988458" cy="1988457"/>
          </a:xfrm>
          <a:custGeom>
            <a:avLst/>
            <a:gdLst>
              <a:gd name="connsiteX0" fmla="*/ 0 w 5269058"/>
              <a:gd name="connsiteY0" fmla="*/ 0 h 4057228"/>
              <a:gd name="connsiteX1" fmla="*/ 5269058 w 5269058"/>
              <a:gd name="connsiteY1" fmla="*/ 0 h 4057228"/>
              <a:gd name="connsiteX2" fmla="*/ 5269058 w 5269058"/>
              <a:gd name="connsiteY2" fmla="*/ 4057228 h 4057228"/>
              <a:gd name="connsiteX3" fmla="*/ 0 w 5269058"/>
              <a:gd name="connsiteY3" fmla="*/ 4057228 h 4057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9058" h="4057228">
                <a:moveTo>
                  <a:pt x="0" y="0"/>
                </a:moveTo>
                <a:lnTo>
                  <a:pt x="5269058" y="0"/>
                </a:lnTo>
                <a:lnTo>
                  <a:pt x="5269058" y="4057228"/>
                </a:lnTo>
                <a:lnTo>
                  <a:pt x="0" y="405722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E6C52F1E-2325-42B3-956F-D10CC68CF1B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01771" y="2160195"/>
            <a:ext cx="1988458" cy="1988457"/>
          </a:xfrm>
          <a:custGeom>
            <a:avLst/>
            <a:gdLst>
              <a:gd name="connsiteX0" fmla="*/ 0 w 5269058"/>
              <a:gd name="connsiteY0" fmla="*/ 0 h 4057228"/>
              <a:gd name="connsiteX1" fmla="*/ 5269058 w 5269058"/>
              <a:gd name="connsiteY1" fmla="*/ 0 h 4057228"/>
              <a:gd name="connsiteX2" fmla="*/ 5269058 w 5269058"/>
              <a:gd name="connsiteY2" fmla="*/ 4057228 h 4057228"/>
              <a:gd name="connsiteX3" fmla="*/ 0 w 5269058"/>
              <a:gd name="connsiteY3" fmla="*/ 4057228 h 4057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9058" h="4057228">
                <a:moveTo>
                  <a:pt x="0" y="0"/>
                </a:moveTo>
                <a:lnTo>
                  <a:pt x="5269058" y="0"/>
                </a:lnTo>
                <a:lnTo>
                  <a:pt x="5269058" y="4057228"/>
                </a:lnTo>
                <a:lnTo>
                  <a:pt x="0" y="405722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E6C52F1E-2325-42B3-956F-D10CC68CF1B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213429" y="3379395"/>
            <a:ext cx="1988458" cy="1988457"/>
          </a:xfrm>
          <a:custGeom>
            <a:avLst/>
            <a:gdLst>
              <a:gd name="connsiteX0" fmla="*/ 0 w 5269058"/>
              <a:gd name="connsiteY0" fmla="*/ 0 h 4057228"/>
              <a:gd name="connsiteX1" fmla="*/ 5269058 w 5269058"/>
              <a:gd name="connsiteY1" fmla="*/ 0 h 4057228"/>
              <a:gd name="connsiteX2" fmla="*/ 5269058 w 5269058"/>
              <a:gd name="connsiteY2" fmla="*/ 4057228 h 4057228"/>
              <a:gd name="connsiteX3" fmla="*/ 0 w 5269058"/>
              <a:gd name="connsiteY3" fmla="*/ 4057228 h 4057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9058" h="4057228">
                <a:moveTo>
                  <a:pt x="0" y="0"/>
                </a:moveTo>
                <a:lnTo>
                  <a:pt x="5269058" y="0"/>
                </a:lnTo>
                <a:lnTo>
                  <a:pt x="5269058" y="4057228"/>
                </a:lnTo>
                <a:lnTo>
                  <a:pt x="0" y="405722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586136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6C52F1E-2325-42B3-956F-D10CC68CF1B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2019300"/>
            <a:ext cx="3829050" cy="2819400"/>
          </a:xfrm>
          <a:custGeom>
            <a:avLst/>
            <a:gdLst>
              <a:gd name="connsiteX0" fmla="*/ 0 w 5269058"/>
              <a:gd name="connsiteY0" fmla="*/ 0 h 4057228"/>
              <a:gd name="connsiteX1" fmla="*/ 5269058 w 5269058"/>
              <a:gd name="connsiteY1" fmla="*/ 0 h 4057228"/>
              <a:gd name="connsiteX2" fmla="*/ 5269058 w 5269058"/>
              <a:gd name="connsiteY2" fmla="*/ 4057228 h 4057228"/>
              <a:gd name="connsiteX3" fmla="*/ 0 w 5269058"/>
              <a:gd name="connsiteY3" fmla="*/ 4057228 h 4057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9058" h="4057228">
                <a:moveTo>
                  <a:pt x="0" y="0"/>
                </a:moveTo>
                <a:lnTo>
                  <a:pt x="5269058" y="0"/>
                </a:lnTo>
                <a:lnTo>
                  <a:pt x="5269058" y="4057228"/>
                </a:lnTo>
                <a:lnTo>
                  <a:pt x="0" y="405722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E6C52F1E-2325-42B3-956F-D10CC68CF1B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62950" y="2019300"/>
            <a:ext cx="3829050" cy="2819400"/>
          </a:xfrm>
          <a:custGeom>
            <a:avLst/>
            <a:gdLst>
              <a:gd name="connsiteX0" fmla="*/ 0 w 5269058"/>
              <a:gd name="connsiteY0" fmla="*/ 0 h 4057228"/>
              <a:gd name="connsiteX1" fmla="*/ 5269058 w 5269058"/>
              <a:gd name="connsiteY1" fmla="*/ 0 h 4057228"/>
              <a:gd name="connsiteX2" fmla="*/ 5269058 w 5269058"/>
              <a:gd name="connsiteY2" fmla="*/ 4057228 h 4057228"/>
              <a:gd name="connsiteX3" fmla="*/ 0 w 5269058"/>
              <a:gd name="connsiteY3" fmla="*/ 4057228 h 4057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9058" h="4057228">
                <a:moveTo>
                  <a:pt x="0" y="0"/>
                </a:moveTo>
                <a:lnTo>
                  <a:pt x="5269058" y="0"/>
                </a:lnTo>
                <a:lnTo>
                  <a:pt x="5269058" y="4057228"/>
                </a:lnTo>
                <a:lnTo>
                  <a:pt x="0" y="405722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879664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0D78BCD1-C4DA-460D-A5EB-91DDC32B613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124033" y="1280502"/>
            <a:ext cx="1943934" cy="1943934"/>
          </a:xfrm>
          <a:custGeom>
            <a:avLst/>
            <a:gdLst>
              <a:gd name="connsiteX0" fmla="*/ 943431 w 1886862"/>
              <a:gd name="connsiteY0" fmla="*/ 0 h 1886862"/>
              <a:gd name="connsiteX1" fmla="*/ 1886862 w 1886862"/>
              <a:gd name="connsiteY1" fmla="*/ 943431 h 1886862"/>
              <a:gd name="connsiteX2" fmla="*/ 943431 w 1886862"/>
              <a:gd name="connsiteY2" fmla="*/ 1886862 h 1886862"/>
              <a:gd name="connsiteX3" fmla="*/ 0 w 1886862"/>
              <a:gd name="connsiteY3" fmla="*/ 943431 h 1886862"/>
              <a:gd name="connsiteX4" fmla="*/ 943431 w 1886862"/>
              <a:gd name="connsiteY4" fmla="*/ 0 h 188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6862" h="1886862">
                <a:moveTo>
                  <a:pt x="943431" y="0"/>
                </a:moveTo>
                <a:cubicBezTo>
                  <a:pt x="1464474" y="0"/>
                  <a:pt x="1886862" y="422388"/>
                  <a:pt x="1886862" y="943431"/>
                </a:cubicBezTo>
                <a:cubicBezTo>
                  <a:pt x="1886862" y="1464474"/>
                  <a:pt x="1464474" y="1886862"/>
                  <a:pt x="943431" y="1886862"/>
                </a:cubicBezTo>
                <a:cubicBezTo>
                  <a:pt x="422388" y="1886862"/>
                  <a:pt x="0" y="1464474"/>
                  <a:pt x="0" y="943431"/>
                </a:cubicBezTo>
                <a:cubicBezTo>
                  <a:pt x="0" y="422388"/>
                  <a:pt x="422388" y="0"/>
                  <a:pt x="94343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279645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E6C52F1E-2325-42B3-956F-D10CC68CF1B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908800" y="663268"/>
            <a:ext cx="4619932" cy="5531464"/>
          </a:xfrm>
          <a:custGeom>
            <a:avLst/>
            <a:gdLst>
              <a:gd name="connsiteX0" fmla="*/ 0 w 5269058"/>
              <a:gd name="connsiteY0" fmla="*/ 0 h 4057228"/>
              <a:gd name="connsiteX1" fmla="*/ 5269058 w 5269058"/>
              <a:gd name="connsiteY1" fmla="*/ 0 h 4057228"/>
              <a:gd name="connsiteX2" fmla="*/ 5269058 w 5269058"/>
              <a:gd name="connsiteY2" fmla="*/ 4057228 h 4057228"/>
              <a:gd name="connsiteX3" fmla="*/ 0 w 5269058"/>
              <a:gd name="connsiteY3" fmla="*/ 4057228 h 4057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9058" h="4057228">
                <a:moveTo>
                  <a:pt x="0" y="0"/>
                </a:moveTo>
                <a:lnTo>
                  <a:pt x="5269058" y="0"/>
                </a:lnTo>
                <a:lnTo>
                  <a:pt x="5269058" y="4057228"/>
                </a:lnTo>
                <a:lnTo>
                  <a:pt x="0" y="405722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9570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F6FE328C-20E9-4AA4-A3C7-957BDAF9B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1117415"/>
            <a:ext cx="347158" cy="214896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  <a:latin typeface="Montserrat "/>
              </a:defRPr>
            </a:lvl1pPr>
          </a:lstStyle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4022" r:id="rId2"/>
    <p:sldLayoutId id="2147484021" r:id="rId3"/>
    <p:sldLayoutId id="2147484020" r:id="rId4"/>
    <p:sldLayoutId id="2147484019" r:id="rId5"/>
    <p:sldLayoutId id="2147484018" r:id="rId6"/>
    <p:sldLayoutId id="2147484017" r:id="rId7"/>
    <p:sldLayoutId id="2147484016" r:id="rId8"/>
    <p:sldLayoutId id="2147484015" r:id="rId9"/>
    <p:sldLayoutId id="2147484014" r:id="rId10"/>
    <p:sldLayoutId id="2147484013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7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Oval 3"/>
          <p:cNvSpPr/>
          <p:nvPr/>
        </p:nvSpPr>
        <p:spPr>
          <a:xfrm>
            <a:off x="4361543" y="1694543"/>
            <a:ext cx="3468914" cy="3468914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565775" y="1191198"/>
            <a:ext cx="1060450" cy="10604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3721933" y="2767281"/>
            <a:ext cx="47481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MARKETING</a:t>
            </a:r>
          </a:p>
          <a:p>
            <a:pPr algn="ctr"/>
            <a:r>
              <a:rPr lang="en-US" sz="40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STRATEGY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5573486" y="1367480"/>
            <a:ext cx="1045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4P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663268" y="663268"/>
            <a:ext cx="25567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www.example.com</a:t>
            </a:r>
          </a:p>
        </p:txBody>
      </p:sp>
      <p:sp>
        <p:nvSpPr>
          <p:cNvPr id="20" name="Oval 19"/>
          <p:cNvSpPr/>
          <p:nvPr/>
        </p:nvSpPr>
        <p:spPr>
          <a:xfrm>
            <a:off x="8252352" y="5245100"/>
            <a:ext cx="2409372" cy="2409372"/>
          </a:xfrm>
          <a:prstGeom prst="ellipse">
            <a:avLst/>
          </a:prstGeom>
          <a:solidFill>
            <a:schemeClr val="bg1">
              <a:lumMod val="85000"/>
              <a:alpha val="32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204018" y="2075366"/>
            <a:ext cx="1457706" cy="1457706"/>
          </a:xfrm>
          <a:prstGeom prst="ellips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B8365C-2007-47B8-9355-10902ADA2DA7}"/>
              </a:ext>
            </a:extLst>
          </p:cNvPr>
          <p:cNvGrpSpPr/>
          <p:nvPr/>
        </p:nvGrpSpPr>
        <p:grpSpPr>
          <a:xfrm>
            <a:off x="9692742" y="2571101"/>
            <a:ext cx="480258" cy="466236"/>
            <a:chOff x="-6983413" y="6727825"/>
            <a:chExt cx="217488" cy="211138"/>
          </a:xfrm>
          <a:solidFill>
            <a:schemeClr val="bg1"/>
          </a:solidFill>
        </p:grpSpPr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A48C7E0A-03D2-41DD-BC63-1572FB0D30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959600" y="6759575"/>
              <a:ext cx="42863" cy="31750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5 h 5"/>
                <a:gd name="T4" fmla="*/ 1 w 7"/>
                <a:gd name="T5" fmla="*/ 4 h 5"/>
                <a:gd name="T6" fmla="*/ 5 w 7"/>
                <a:gd name="T7" fmla="*/ 0 h 5"/>
                <a:gd name="T8" fmla="*/ 7 w 7"/>
                <a:gd name="T9" fmla="*/ 0 h 5"/>
                <a:gd name="T10" fmla="*/ 6 w 7"/>
                <a:gd name="T11" fmla="*/ 1 h 5"/>
                <a:gd name="T12" fmla="*/ 2 w 7"/>
                <a:gd name="T13" fmla="*/ 5 h 5"/>
                <a:gd name="T14" fmla="*/ 1 w 7"/>
                <a:gd name="T15" fmla="*/ 5 h 5"/>
                <a:gd name="T16" fmla="*/ 1 w 7"/>
                <a:gd name="T17" fmla="*/ 5 h 5"/>
                <a:gd name="T18" fmla="*/ 1 w 7"/>
                <a:gd name="T1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1" y="5"/>
                    <a:pt x="1" y="5"/>
                    <a:pt x="0" y="5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lose/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730FD3A3-900B-4356-B294-D0E6818F2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953250" y="6765925"/>
              <a:ext cx="73025" cy="58738"/>
            </a:xfrm>
            <a:custGeom>
              <a:avLst/>
              <a:gdLst>
                <a:gd name="T0" fmla="*/ 1 w 12"/>
                <a:gd name="T1" fmla="*/ 9 h 9"/>
                <a:gd name="T2" fmla="*/ 0 w 12"/>
                <a:gd name="T3" fmla="*/ 8 h 9"/>
                <a:gd name="T4" fmla="*/ 0 w 12"/>
                <a:gd name="T5" fmla="*/ 7 h 9"/>
                <a:gd name="T6" fmla="*/ 10 w 12"/>
                <a:gd name="T7" fmla="*/ 0 h 9"/>
                <a:gd name="T8" fmla="*/ 12 w 12"/>
                <a:gd name="T9" fmla="*/ 0 h 9"/>
                <a:gd name="T10" fmla="*/ 11 w 12"/>
                <a:gd name="T11" fmla="*/ 1 h 9"/>
                <a:gd name="T12" fmla="*/ 1 w 12"/>
                <a:gd name="T13" fmla="*/ 9 h 9"/>
                <a:gd name="T14" fmla="*/ 1 w 12"/>
                <a:gd name="T15" fmla="*/ 9 h 9"/>
                <a:gd name="T16" fmla="*/ 1 w 12"/>
                <a:gd name="T17" fmla="*/ 9 h 9"/>
                <a:gd name="T18" fmla="*/ 1 w 12"/>
                <a:gd name="T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1" y="9"/>
                  </a:moveTo>
                  <a:cubicBezTo>
                    <a:pt x="0" y="9"/>
                    <a:pt x="0" y="9"/>
                    <a:pt x="0" y="8"/>
                  </a:cubicBezTo>
                  <a:cubicBezTo>
                    <a:pt x="0" y="8"/>
                    <a:pt x="0" y="7"/>
                    <a:pt x="0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2" y="0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lose/>
                  <a:moveTo>
                    <a:pt x="1" y="9"/>
                  </a:moveTo>
                  <a:cubicBezTo>
                    <a:pt x="1" y="9"/>
                    <a:pt x="1" y="9"/>
                    <a:pt x="1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08A2F36B-027B-49AB-8ACB-446B05DB14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983413" y="6727825"/>
              <a:ext cx="217488" cy="211138"/>
            </a:xfrm>
            <a:custGeom>
              <a:avLst/>
              <a:gdLst>
                <a:gd name="T0" fmla="*/ 34 w 36"/>
                <a:gd name="T1" fmla="*/ 0 h 33"/>
                <a:gd name="T2" fmla="*/ 2 w 36"/>
                <a:gd name="T3" fmla="*/ 0 h 33"/>
                <a:gd name="T4" fmla="*/ 0 w 36"/>
                <a:gd name="T5" fmla="*/ 1 h 33"/>
                <a:gd name="T6" fmla="*/ 0 w 36"/>
                <a:gd name="T7" fmla="*/ 27 h 33"/>
                <a:gd name="T8" fmla="*/ 2 w 36"/>
                <a:gd name="T9" fmla="*/ 28 h 33"/>
                <a:gd name="T10" fmla="*/ 13 w 36"/>
                <a:gd name="T11" fmla="*/ 28 h 33"/>
                <a:gd name="T12" fmla="*/ 14 w 36"/>
                <a:gd name="T13" fmla="*/ 28 h 33"/>
                <a:gd name="T14" fmla="*/ 14 w 36"/>
                <a:gd name="T15" fmla="*/ 31 h 33"/>
                <a:gd name="T16" fmla="*/ 14 w 36"/>
                <a:gd name="T17" fmla="*/ 31 h 33"/>
                <a:gd name="T18" fmla="*/ 11 w 36"/>
                <a:gd name="T19" fmla="*/ 31 h 33"/>
                <a:gd name="T20" fmla="*/ 9 w 36"/>
                <a:gd name="T21" fmla="*/ 32 h 33"/>
                <a:gd name="T22" fmla="*/ 11 w 36"/>
                <a:gd name="T23" fmla="*/ 33 h 33"/>
                <a:gd name="T24" fmla="*/ 25 w 36"/>
                <a:gd name="T25" fmla="*/ 33 h 33"/>
                <a:gd name="T26" fmla="*/ 26 w 36"/>
                <a:gd name="T27" fmla="*/ 32 h 33"/>
                <a:gd name="T28" fmla="*/ 25 w 36"/>
                <a:gd name="T29" fmla="*/ 31 h 33"/>
                <a:gd name="T30" fmla="*/ 22 w 36"/>
                <a:gd name="T31" fmla="*/ 31 h 33"/>
                <a:gd name="T32" fmla="*/ 22 w 36"/>
                <a:gd name="T33" fmla="*/ 31 h 33"/>
                <a:gd name="T34" fmla="*/ 22 w 36"/>
                <a:gd name="T35" fmla="*/ 28 h 33"/>
                <a:gd name="T36" fmla="*/ 22 w 36"/>
                <a:gd name="T37" fmla="*/ 28 h 33"/>
                <a:gd name="T38" fmla="*/ 34 w 36"/>
                <a:gd name="T39" fmla="*/ 28 h 33"/>
                <a:gd name="T40" fmla="*/ 36 w 36"/>
                <a:gd name="T41" fmla="*/ 27 h 33"/>
                <a:gd name="T42" fmla="*/ 36 w 36"/>
                <a:gd name="T43" fmla="*/ 1 h 33"/>
                <a:gd name="T44" fmla="*/ 34 w 36"/>
                <a:gd name="T45" fmla="*/ 0 h 33"/>
                <a:gd name="T46" fmla="*/ 19 w 36"/>
                <a:gd name="T47" fmla="*/ 28 h 33"/>
                <a:gd name="T48" fmla="*/ 19 w 36"/>
                <a:gd name="T49" fmla="*/ 31 h 33"/>
                <a:gd name="T50" fmla="*/ 19 w 36"/>
                <a:gd name="T51" fmla="*/ 31 h 33"/>
                <a:gd name="T52" fmla="*/ 17 w 36"/>
                <a:gd name="T53" fmla="*/ 31 h 33"/>
                <a:gd name="T54" fmla="*/ 16 w 36"/>
                <a:gd name="T55" fmla="*/ 31 h 33"/>
                <a:gd name="T56" fmla="*/ 16 w 36"/>
                <a:gd name="T57" fmla="*/ 28 h 33"/>
                <a:gd name="T58" fmla="*/ 17 w 36"/>
                <a:gd name="T59" fmla="*/ 28 h 33"/>
                <a:gd name="T60" fmla="*/ 19 w 36"/>
                <a:gd name="T61" fmla="*/ 28 h 33"/>
                <a:gd name="T62" fmla="*/ 19 w 36"/>
                <a:gd name="T63" fmla="*/ 28 h 33"/>
                <a:gd name="T64" fmla="*/ 18 w 36"/>
                <a:gd name="T65" fmla="*/ 26 h 33"/>
                <a:gd name="T66" fmla="*/ 16 w 36"/>
                <a:gd name="T67" fmla="*/ 25 h 33"/>
                <a:gd name="T68" fmla="*/ 18 w 36"/>
                <a:gd name="T69" fmla="*/ 23 h 33"/>
                <a:gd name="T70" fmla="*/ 19 w 36"/>
                <a:gd name="T71" fmla="*/ 25 h 33"/>
                <a:gd name="T72" fmla="*/ 18 w 36"/>
                <a:gd name="T73" fmla="*/ 26 h 33"/>
                <a:gd name="T74" fmla="*/ 33 w 36"/>
                <a:gd name="T75" fmla="*/ 21 h 33"/>
                <a:gd name="T76" fmla="*/ 32 w 36"/>
                <a:gd name="T77" fmla="*/ 22 h 33"/>
                <a:gd name="T78" fmla="*/ 4 w 36"/>
                <a:gd name="T79" fmla="*/ 22 h 33"/>
                <a:gd name="T80" fmla="*/ 2 w 36"/>
                <a:gd name="T81" fmla="*/ 21 h 33"/>
                <a:gd name="T82" fmla="*/ 2 w 36"/>
                <a:gd name="T83" fmla="*/ 4 h 33"/>
                <a:gd name="T84" fmla="*/ 4 w 36"/>
                <a:gd name="T85" fmla="*/ 2 h 33"/>
                <a:gd name="T86" fmla="*/ 32 w 36"/>
                <a:gd name="T87" fmla="*/ 2 h 33"/>
                <a:gd name="T88" fmla="*/ 33 w 36"/>
                <a:gd name="T89" fmla="*/ 4 h 33"/>
                <a:gd name="T90" fmla="*/ 33 w 36"/>
                <a:gd name="T91" fmla="*/ 21 h 33"/>
                <a:gd name="T92" fmla="*/ 33 w 36"/>
                <a:gd name="T93" fmla="*/ 21 h 33"/>
                <a:gd name="T94" fmla="*/ 33 w 36"/>
                <a:gd name="T95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6" h="33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8"/>
                    <a:pt x="2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4" y="28"/>
                    <a:pt x="14" y="28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9" y="31"/>
                    <a:pt x="9" y="32"/>
                  </a:cubicBezTo>
                  <a:cubicBezTo>
                    <a:pt x="9" y="33"/>
                    <a:pt x="10" y="33"/>
                    <a:pt x="11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6" y="33"/>
                    <a:pt x="26" y="33"/>
                    <a:pt x="26" y="32"/>
                  </a:cubicBezTo>
                  <a:cubicBezTo>
                    <a:pt x="26" y="31"/>
                    <a:pt x="26" y="31"/>
                    <a:pt x="25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5" y="28"/>
                    <a:pt x="36" y="27"/>
                    <a:pt x="36" y="27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lose/>
                  <a:moveTo>
                    <a:pt x="19" y="28"/>
                  </a:move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7" y="28"/>
                    <a:pt x="17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lose/>
                  <a:moveTo>
                    <a:pt x="18" y="26"/>
                  </a:moveTo>
                  <a:cubicBezTo>
                    <a:pt x="17" y="26"/>
                    <a:pt x="16" y="26"/>
                    <a:pt x="16" y="25"/>
                  </a:cubicBezTo>
                  <a:cubicBezTo>
                    <a:pt x="16" y="24"/>
                    <a:pt x="17" y="23"/>
                    <a:pt x="18" y="23"/>
                  </a:cubicBezTo>
                  <a:cubicBezTo>
                    <a:pt x="19" y="23"/>
                    <a:pt x="19" y="24"/>
                    <a:pt x="19" y="25"/>
                  </a:cubicBezTo>
                  <a:cubicBezTo>
                    <a:pt x="19" y="26"/>
                    <a:pt x="19" y="26"/>
                    <a:pt x="18" y="26"/>
                  </a:cubicBezTo>
                  <a:close/>
                  <a:moveTo>
                    <a:pt x="33" y="21"/>
                  </a:moveTo>
                  <a:cubicBezTo>
                    <a:pt x="33" y="22"/>
                    <a:pt x="33" y="22"/>
                    <a:pt x="32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2" y="22"/>
                    <a:pt x="2" y="2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3" y="2"/>
                    <a:pt x="33" y="3"/>
                    <a:pt x="33" y="4"/>
                  </a:cubicBezTo>
                  <a:lnTo>
                    <a:pt x="33" y="21"/>
                  </a:lnTo>
                  <a:close/>
                  <a:moveTo>
                    <a:pt x="33" y="21"/>
                  </a:moveTo>
                  <a:cubicBezTo>
                    <a:pt x="33" y="21"/>
                    <a:pt x="33" y="21"/>
                    <a:pt x="33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7609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Placeholder 23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3" name="Picture Placeholder 22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5" name="Picture Placeholder 24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2360459" y="663266"/>
            <a:ext cx="7471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FUNCTIONALITY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101771" y="4587604"/>
            <a:ext cx="1988458" cy="1532282"/>
            <a:chOff x="4066568" y="2225368"/>
            <a:chExt cx="1988458" cy="153228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C57B6F-620D-4685-92BC-37DF2E8FBC73}"/>
                </a:ext>
              </a:extLst>
            </p:cNvPr>
            <p:cNvSpPr txBox="1"/>
            <p:nvPr/>
          </p:nvSpPr>
          <p:spPr>
            <a:xfrm>
              <a:off x="4306581" y="2225368"/>
              <a:ext cx="1508432" cy="386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500"/>
                </a:lnSpc>
              </a:pPr>
              <a:r>
                <a:rPr lang="en-US" sz="1500" b="1" dirty="0">
                  <a:latin typeface="Poppins SemiBold" panose="00000700000000000000" pitchFamily="2" charset="0"/>
                  <a:ea typeface="PT Sans" panose="020B0503020203020204" pitchFamily="34" charset="0"/>
                  <a:cs typeface="Poppins SemiBold" panose="00000700000000000000" pitchFamily="2" charset="0"/>
                </a:rPr>
                <a:t>1.FEATURE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356445-A5AB-4A9E-82F1-E8E7357545BB}"/>
                </a:ext>
              </a:extLst>
            </p:cNvPr>
            <p:cNvSpPr txBox="1"/>
            <p:nvPr/>
          </p:nvSpPr>
          <p:spPr>
            <a:xfrm>
              <a:off x="4066568" y="2667608"/>
              <a:ext cx="1988458" cy="1090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has roots in a Renaissance.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990115" y="1875821"/>
            <a:ext cx="3055259" cy="1304014"/>
            <a:chOff x="4066567" y="2225368"/>
            <a:chExt cx="3055259" cy="130401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C57B6F-620D-4685-92BC-37DF2E8FBC73}"/>
                </a:ext>
              </a:extLst>
            </p:cNvPr>
            <p:cNvSpPr txBox="1"/>
            <p:nvPr/>
          </p:nvSpPr>
          <p:spPr>
            <a:xfrm>
              <a:off x="4066568" y="2225368"/>
              <a:ext cx="1508432" cy="386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sz="1500" b="1" dirty="0">
                  <a:latin typeface="Poppins SemiBold" panose="00000700000000000000" pitchFamily="2" charset="0"/>
                  <a:ea typeface="PT Sans" panose="020B0503020203020204" pitchFamily="34" charset="0"/>
                  <a:cs typeface="Poppins SemiBold" panose="00000700000000000000" pitchFamily="2" charset="0"/>
                </a:rPr>
                <a:t>1.FEATURE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356445-A5AB-4A9E-82F1-E8E7357545BB}"/>
                </a:ext>
              </a:extLst>
            </p:cNvPr>
            <p:cNvSpPr txBox="1"/>
            <p:nvPr/>
          </p:nvSpPr>
          <p:spPr>
            <a:xfrm>
              <a:off x="4066567" y="2667608"/>
              <a:ext cx="30552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has roots in a piece of </a:t>
              </a:r>
            </a:p>
            <a:p>
              <a:pPr>
                <a:lnSpc>
                  <a:spcPts val="20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Renaissance.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46627" y="1875821"/>
            <a:ext cx="3055259" cy="1304014"/>
            <a:chOff x="4066567" y="2225368"/>
            <a:chExt cx="3055259" cy="130401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C57B6F-620D-4685-92BC-37DF2E8FBC73}"/>
                </a:ext>
              </a:extLst>
            </p:cNvPr>
            <p:cNvSpPr txBox="1"/>
            <p:nvPr/>
          </p:nvSpPr>
          <p:spPr>
            <a:xfrm>
              <a:off x="5613394" y="2225368"/>
              <a:ext cx="1508432" cy="386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2500"/>
                </a:lnSpc>
              </a:pPr>
              <a:r>
                <a:rPr lang="en-US" sz="1500" b="1" dirty="0">
                  <a:latin typeface="Poppins SemiBold" panose="00000700000000000000" pitchFamily="2" charset="0"/>
                  <a:ea typeface="PT Sans" panose="020B0503020203020204" pitchFamily="34" charset="0"/>
                  <a:cs typeface="Poppins SemiBold" panose="00000700000000000000" pitchFamily="2" charset="0"/>
                </a:rPr>
                <a:t>1.FEATURE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356445-A5AB-4A9E-82F1-E8E7357545BB}"/>
                </a:ext>
              </a:extLst>
            </p:cNvPr>
            <p:cNvSpPr txBox="1"/>
            <p:nvPr/>
          </p:nvSpPr>
          <p:spPr>
            <a:xfrm>
              <a:off x="4066567" y="2667608"/>
              <a:ext cx="305525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has roots in a piece of </a:t>
              </a:r>
            </a:p>
            <a:p>
              <a:pPr algn="r">
                <a:lnSpc>
                  <a:spcPts val="20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Renaissance.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271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2360459" y="663266"/>
            <a:ext cx="7471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PACKAGING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629150" y="4481841"/>
            <a:ext cx="2933700" cy="1426015"/>
            <a:chOff x="4629150" y="4481841"/>
            <a:chExt cx="2933700" cy="1426015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5907314" y="4481841"/>
              <a:ext cx="377372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356445-A5AB-4A9E-82F1-E8E7357545BB}"/>
                </a:ext>
              </a:extLst>
            </p:cNvPr>
            <p:cNvSpPr txBox="1"/>
            <p:nvPr/>
          </p:nvSpPr>
          <p:spPr>
            <a:xfrm>
              <a:off x="4629150" y="4817814"/>
              <a:ext cx="2933700" cy="1090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literature from 45 BC, making it over 2000 years old. Richard McClintock, a Latin professor at Hampden-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192407" y="4481841"/>
            <a:ext cx="2933700" cy="1426015"/>
            <a:chOff x="4629150" y="4481841"/>
            <a:chExt cx="2933700" cy="142601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5907314" y="4481841"/>
              <a:ext cx="377372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356445-A5AB-4A9E-82F1-E8E7357545BB}"/>
                </a:ext>
              </a:extLst>
            </p:cNvPr>
            <p:cNvSpPr txBox="1"/>
            <p:nvPr/>
          </p:nvSpPr>
          <p:spPr>
            <a:xfrm>
              <a:off x="4629150" y="4817814"/>
              <a:ext cx="2933700" cy="1090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literature from 45 BC, making it over 2000 years old. Richard McClintock, a Latin professor at Hampden-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1611086" y="3779552"/>
            <a:ext cx="1843314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15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1.PACKAGING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5210629" y="3779552"/>
            <a:ext cx="1770742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15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2.PACKAGING</a:t>
            </a:r>
          </a:p>
          <a:p>
            <a:pPr algn="ctr">
              <a:lnSpc>
                <a:spcPts val="2500"/>
              </a:lnSpc>
            </a:pPr>
            <a:endParaRPr lang="en-US" sz="1500" b="1" dirty="0">
              <a:latin typeface="Poppins SemiBold" panose="00000700000000000000" pitchFamily="2" charset="0"/>
              <a:ea typeface="PT Sans" panose="020B0503020203020204" pitchFamily="34" charset="0"/>
              <a:cs typeface="Poppins SemiBold" panose="000007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8665028" y="3779552"/>
            <a:ext cx="1988458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15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3.PACKAGING</a:t>
            </a:r>
          </a:p>
          <a:p>
            <a:pPr algn="ctr">
              <a:lnSpc>
                <a:spcPts val="2500"/>
              </a:lnSpc>
            </a:pPr>
            <a:endParaRPr lang="en-US" sz="1500" b="1" dirty="0">
              <a:latin typeface="Poppins SemiBold" panose="00000700000000000000" pitchFamily="2" charset="0"/>
              <a:ea typeface="PT Sans" panose="020B0503020203020204" pitchFamily="34" charset="0"/>
              <a:cs typeface="Poppins SemiBold" panose="00000700000000000000" pitchFamily="2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46D7DC3-0EA3-4BF4-AFA7-49FEDAC20E65}"/>
              </a:ext>
            </a:extLst>
          </p:cNvPr>
          <p:cNvGrpSpPr/>
          <p:nvPr/>
        </p:nvGrpSpPr>
        <p:grpSpPr>
          <a:xfrm>
            <a:off x="2311715" y="2495955"/>
            <a:ext cx="442055" cy="607425"/>
            <a:chOff x="1920876" y="4264026"/>
            <a:chExt cx="220663" cy="303213"/>
          </a:xfrm>
          <a:solidFill>
            <a:schemeClr val="accent5"/>
          </a:solidFill>
        </p:grpSpPr>
        <p:sp>
          <p:nvSpPr>
            <p:cNvPr id="39" name="Freeform 52">
              <a:extLst>
                <a:ext uri="{FF2B5EF4-FFF2-40B4-BE49-F238E27FC236}">
                  <a16:creationId xmlns:a16="http://schemas.microsoft.com/office/drawing/2014/main" id="{181BDDE0-4DA0-4E47-8D0C-53B26DA462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1363" y="4549776"/>
              <a:ext cx="42863" cy="17463"/>
            </a:xfrm>
            <a:custGeom>
              <a:avLst/>
              <a:gdLst>
                <a:gd name="T0" fmla="*/ 9 w 12"/>
                <a:gd name="T1" fmla="*/ 0 h 5"/>
                <a:gd name="T2" fmla="*/ 2 w 12"/>
                <a:gd name="T3" fmla="*/ 0 h 5"/>
                <a:gd name="T4" fmla="*/ 0 w 12"/>
                <a:gd name="T5" fmla="*/ 3 h 5"/>
                <a:gd name="T6" fmla="*/ 2 w 12"/>
                <a:gd name="T7" fmla="*/ 5 h 5"/>
                <a:gd name="T8" fmla="*/ 9 w 12"/>
                <a:gd name="T9" fmla="*/ 5 h 5"/>
                <a:gd name="T10" fmla="*/ 12 w 12"/>
                <a:gd name="T11" fmla="*/ 3 h 5"/>
                <a:gd name="T12" fmla="*/ 9 w 12"/>
                <a:gd name="T13" fmla="*/ 0 h 5"/>
                <a:gd name="T14" fmla="*/ 9 w 12"/>
                <a:gd name="T15" fmla="*/ 0 h 5"/>
                <a:gd name="T16" fmla="*/ 9 w 1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5">
                  <a:moveTo>
                    <a:pt x="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2" y="4"/>
                    <a:pt x="12" y="3"/>
                  </a:cubicBezTo>
                  <a:cubicBezTo>
                    <a:pt x="12" y="1"/>
                    <a:pt x="10" y="0"/>
                    <a:pt x="9" y="0"/>
                  </a:cubicBezTo>
                  <a:close/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3">
              <a:extLst>
                <a:ext uri="{FF2B5EF4-FFF2-40B4-BE49-F238E27FC236}">
                  <a16:creationId xmlns:a16="http://schemas.microsoft.com/office/drawing/2014/main" id="{7C8415FF-D6CA-4C98-8B11-48D6FD322B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2313" y="4519613"/>
              <a:ext cx="76200" cy="22225"/>
            </a:xfrm>
            <a:custGeom>
              <a:avLst/>
              <a:gdLst>
                <a:gd name="T0" fmla="*/ 19 w 21"/>
                <a:gd name="T1" fmla="*/ 0 h 6"/>
                <a:gd name="T2" fmla="*/ 2 w 21"/>
                <a:gd name="T3" fmla="*/ 0 h 6"/>
                <a:gd name="T4" fmla="*/ 0 w 21"/>
                <a:gd name="T5" fmla="*/ 3 h 6"/>
                <a:gd name="T6" fmla="*/ 2 w 21"/>
                <a:gd name="T7" fmla="*/ 6 h 6"/>
                <a:gd name="T8" fmla="*/ 19 w 21"/>
                <a:gd name="T9" fmla="*/ 6 h 6"/>
                <a:gd name="T10" fmla="*/ 21 w 21"/>
                <a:gd name="T11" fmla="*/ 3 h 6"/>
                <a:gd name="T12" fmla="*/ 19 w 21"/>
                <a:gd name="T13" fmla="*/ 0 h 6"/>
                <a:gd name="T14" fmla="*/ 19 w 21"/>
                <a:gd name="T15" fmla="*/ 0 h 6"/>
                <a:gd name="T16" fmla="*/ 19 w 21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6">
                  <a:moveTo>
                    <a:pt x="1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0" y="6"/>
                    <a:pt x="21" y="5"/>
                    <a:pt x="21" y="3"/>
                  </a:cubicBezTo>
                  <a:cubicBezTo>
                    <a:pt x="21" y="2"/>
                    <a:pt x="20" y="0"/>
                    <a:pt x="19" y="0"/>
                  </a:cubicBezTo>
                  <a:close/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4">
              <a:extLst>
                <a:ext uri="{FF2B5EF4-FFF2-40B4-BE49-F238E27FC236}">
                  <a16:creationId xmlns:a16="http://schemas.microsoft.com/office/drawing/2014/main" id="{AF9765B5-7E2D-423E-B577-5710854CBE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0876" y="4264026"/>
              <a:ext cx="220663" cy="246063"/>
            </a:xfrm>
            <a:custGeom>
              <a:avLst/>
              <a:gdLst>
                <a:gd name="T0" fmla="*/ 57 w 61"/>
                <a:gd name="T1" fmla="*/ 14 h 68"/>
                <a:gd name="T2" fmla="*/ 46 w 61"/>
                <a:gd name="T3" fmla="*/ 4 h 68"/>
                <a:gd name="T4" fmla="*/ 30 w 61"/>
                <a:gd name="T5" fmla="*/ 0 h 68"/>
                <a:gd name="T6" fmla="*/ 9 w 61"/>
                <a:gd name="T7" fmla="*/ 8 h 68"/>
                <a:gd name="T8" fmla="*/ 0 w 61"/>
                <a:gd name="T9" fmla="*/ 29 h 68"/>
                <a:gd name="T10" fmla="*/ 3 w 61"/>
                <a:gd name="T11" fmla="*/ 40 h 68"/>
                <a:gd name="T12" fmla="*/ 10 w 61"/>
                <a:gd name="T13" fmla="*/ 54 h 68"/>
                <a:gd name="T14" fmla="*/ 13 w 61"/>
                <a:gd name="T15" fmla="*/ 60 h 68"/>
                <a:gd name="T16" fmla="*/ 17 w 61"/>
                <a:gd name="T17" fmla="*/ 67 h 68"/>
                <a:gd name="T18" fmla="*/ 19 w 61"/>
                <a:gd name="T19" fmla="*/ 68 h 68"/>
                <a:gd name="T20" fmla="*/ 43 w 61"/>
                <a:gd name="T21" fmla="*/ 68 h 68"/>
                <a:gd name="T22" fmla="*/ 46 w 61"/>
                <a:gd name="T23" fmla="*/ 67 h 68"/>
                <a:gd name="T24" fmla="*/ 48 w 61"/>
                <a:gd name="T25" fmla="*/ 61 h 68"/>
                <a:gd name="T26" fmla="*/ 50 w 61"/>
                <a:gd name="T27" fmla="*/ 56 h 68"/>
                <a:gd name="T28" fmla="*/ 58 w 61"/>
                <a:gd name="T29" fmla="*/ 41 h 68"/>
                <a:gd name="T30" fmla="*/ 61 w 61"/>
                <a:gd name="T31" fmla="*/ 29 h 68"/>
                <a:gd name="T32" fmla="*/ 57 w 61"/>
                <a:gd name="T33" fmla="*/ 14 h 68"/>
                <a:gd name="T34" fmla="*/ 53 w 61"/>
                <a:gd name="T35" fmla="*/ 39 h 68"/>
                <a:gd name="T36" fmla="*/ 46 w 61"/>
                <a:gd name="T37" fmla="*/ 53 h 68"/>
                <a:gd name="T38" fmla="*/ 43 w 61"/>
                <a:gd name="T39" fmla="*/ 60 h 68"/>
                <a:gd name="T40" fmla="*/ 42 w 61"/>
                <a:gd name="T41" fmla="*/ 63 h 68"/>
                <a:gd name="T42" fmla="*/ 20 w 61"/>
                <a:gd name="T43" fmla="*/ 63 h 68"/>
                <a:gd name="T44" fmla="*/ 18 w 61"/>
                <a:gd name="T45" fmla="*/ 58 h 68"/>
                <a:gd name="T46" fmla="*/ 15 w 61"/>
                <a:gd name="T47" fmla="*/ 52 h 68"/>
                <a:gd name="T48" fmla="*/ 8 w 61"/>
                <a:gd name="T49" fmla="*/ 39 h 68"/>
                <a:gd name="T50" fmla="*/ 6 w 61"/>
                <a:gd name="T51" fmla="*/ 29 h 68"/>
                <a:gd name="T52" fmla="*/ 30 w 61"/>
                <a:gd name="T53" fmla="*/ 5 h 68"/>
                <a:gd name="T54" fmla="*/ 43 w 61"/>
                <a:gd name="T55" fmla="*/ 8 h 68"/>
                <a:gd name="T56" fmla="*/ 52 w 61"/>
                <a:gd name="T57" fmla="*/ 17 h 68"/>
                <a:gd name="T58" fmla="*/ 55 w 61"/>
                <a:gd name="T59" fmla="*/ 29 h 68"/>
                <a:gd name="T60" fmla="*/ 53 w 61"/>
                <a:gd name="T61" fmla="*/ 39 h 68"/>
                <a:gd name="T62" fmla="*/ 53 w 61"/>
                <a:gd name="T63" fmla="*/ 39 h 68"/>
                <a:gd name="T64" fmla="*/ 53 w 61"/>
                <a:gd name="T65" fmla="*/ 3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" h="68">
                  <a:moveTo>
                    <a:pt x="57" y="14"/>
                  </a:moveTo>
                  <a:cubicBezTo>
                    <a:pt x="54" y="10"/>
                    <a:pt x="50" y="6"/>
                    <a:pt x="46" y="4"/>
                  </a:cubicBezTo>
                  <a:cubicBezTo>
                    <a:pt x="41" y="1"/>
                    <a:pt x="36" y="0"/>
                    <a:pt x="30" y="0"/>
                  </a:cubicBezTo>
                  <a:cubicBezTo>
                    <a:pt x="22" y="0"/>
                    <a:pt x="15" y="3"/>
                    <a:pt x="9" y="8"/>
                  </a:cubicBezTo>
                  <a:cubicBezTo>
                    <a:pt x="4" y="14"/>
                    <a:pt x="0" y="21"/>
                    <a:pt x="0" y="29"/>
                  </a:cubicBezTo>
                  <a:cubicBezTo>
                    <a:pt x="0" y="33"/>
                    <a:pt x="1" y="37"/>
                    <a:pt x="3" y="40"/>
                  </a:cubicBezTo>
                  <a:cubicBezTo>
                    <a:pt x="4" y="44"/>
                    <a:pt x="7" y="49"/>
                    <a:pt x="10" y="54"/>
                  </a:cubicBezTo>
                  <a:cubicBezTo>
                    <a:pt x="11" y="56"/>
                    <a:pt x="12" y="58"/>
                    <a:pt x="13" y="60"/>
                  </a:cubicBezTo>
                  <a:cubicBezTo>
                    <a:pt x="14" y="64"/>
                    <a:pt x="16" y="66"/>
                    <a:pt x="17" y="67"/>
                  </a:cubicBezTo>
                  <a:cubicBezTo>
                    <a:pt x="17" y="68"/>
                    <a:pt x="18" y="68"/>
                    <a:pt x="19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4" y="68"/>
                    <a:pt x="45" y="68"/>
                    <a:pt x="46" y="67"/>
                  </a:cubicBezTo>
                  <a:cubicBezTo>
                    <a:pt x="46" y="66"/>
                    <a:pt x="47" y="64"/>
                    <a:pt x="48" y="61"/>
                  </a:cubicBezTo>
                  <a:cubicBezTo>
                    <a:pt x="49" y="59"/>
                    <a:pt x="50" y="57"/>
                    <a:pt x="50" y="56"/>
                  </a:cubicBezTo>
                  <a:cubicBezTo>
                    <a:pt x="54" y="50"/>
                    <a:pt x="56" y="45"/>
                    <a:pt x="58" y="41"/>
                  </a:cubicBezTo>
                  <a:cubicBezTo>
                    <a:pt x="60" y="37"/>
                    <a:pt x="61" y="33"/>
                    <a:pt x="61" y="29"/>
                  </a:cubicBezTo>
                  <a:cubicBezTo>
                    <a:pt x="61" y="24"/>
                    <a:pt x="59" y="19"/>
                    <a:pt x="57" y="14"/>
                  </a:cubicBezTo>
                  <a:close/>
                  <a:moveTo>
                    <a:pt x="53" y="39"/>
                  </a:moveTo>
                  <a:cubicBezTo>
                    <a:pt x="51" y="43"/>
                    <a:pt x="49" y="48"/>
                    <a:pt x="46" y="53"/>
                  </a:cubicBezTo>
                  <a:cubicBezTo>
                    <a:pt x="45" y="55"/>
                    <a:pt x="44" y="57"/>
                    <a:pt x="43" y="60"/>
                  </a:cubicBezTo>
                  <a:cubicBezTo>
                    <a:pt x="42" y="61"/>
                    <a:pt x="42" y="62"/>
                    <a:pt x="42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2"/>
                    <a:pt x="19" y="60"/>
                    <a:pt x="18" y="58"/>
                  </a:cubicBezTo>
                  <a:cubicBezTo>
                    <a:pt x="17" y="55"/>
                    <a:pt x="16" y="53"/>
                    <a:pt x="15" y="52"/>
                  </a:cubicBezTo>
                  <a:cubicBezTo>
                    <a:pt x="12" y="46"/>
                    <a:pt x="10" y="42"/>
                    <a:pt x="8" y="39"/>
                  </a:cubicBezTo>
                  <a:cubicBezTo>
                    <a:pt x="7" y="35"/>
                    <a:pt x="6" y="32"/>
                    <a:pt x="6" y="29"/>
                  </a:cubicBezTo>
                  <a:cubicBezTo>
                    <a:pt x="6" y="16"/>
                    <a:pt x="17" y="5"/>
                    <a:pt x="30" y="5"/>
                  </a:cubicBezTo>
                  <a:cubicBezTo>
                    <a:pt x="35" y="5"/>
                    <a:pt x="39" y="6"/>
                    <a:pt x="43" y="8"/>
                  </a:cubicBezTo>
                  <a:cubicBezTo>
                    <a:pt x="47" y="10"/>
                    <a:pt x="50" y="13"/>
                    <a:pt x="52" y="17"/>
                  </a:cubicBezTo>
                  <a:cubicBezTo>
                    <a:pt x="54" y="21"/>
                    <a:pt x="55" y="25"/>
                    <a:pt x="55" y="29"/>
                  </a:cubicBezTo>
                  <a:cubicBezTo>
                    <a:pt x="55" y="32"/>
                    <a:pt x="54" y="36"/>
                    <a:pt x="53" y="39"/>
                  </a:cubicBezTo>
                  <a:close/>
                  <a:moveTo>
                    <a:pt x="53" y="39"/>
                  </a:moveTo>
                  <a:cubicBezTo>
                    <a:pt x="53" y="39"/>
                    <a:pt x="53" y="39"/>
                    <a:pt x="53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0E1E78B-1A26-4368-B5C5-829AB0250E4D}"/>
              </a:ext>
            </a:extLst>
          </p:cNvPr>
          <p:cNvGrpSpPr/>
          <p:nvPr/>
        </p:nvGrpSpPr>
        <p:grpSpPr>
          <a:xfrm>
            <a:off x="5789107" y="2492773"/>
            <a:ext cx="613786" cy="613788"/>
            <a:chOff x="1878013" y="5251451"/>
            <a:chExt cx="306388" cy="306388"/>
          </a:xfrm>
          <a:solidFill>
            <a:schemeClr val="accent5"/>
          </a:solidFill>
        </p:grpSpPr>
        <p:sp>
          <p:nvSpPr>
            <p:cNvPr id="43" name="Freeform 93">
              <a:extLst>
                <a:ext uri="{FF2B5EF4-FFF2-40B4-BE49-F238E27FC236}">
                  <a16:creationId xmlns:a16="http://schemas.microsoft.com/office/drawing/2014/main" id="{C804691A-0D4A-415E-BF64-A89B5D0864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8013" y="5251451"/>
              <a:ext cx="306388" cy="306388"/>
            </a:xfrm>
            <a:custGeom>
              <a:avLst/>
              <a:gdLst>
                <a:gd name="T0" fmla="*/ 84 w 85"/>
                <a:gd name="T1" fmla="*/ 30 h 85"/>
                <a:gd name="T2" fmla="*/ 80 w 85"/>
                <a:gd name="T3" fmla="*/ 30 h 85"/>
                <a:gd name="T4" fmla="*/ 55 w 85"/>
                <a:gd name="T5" fmla="*/ 55 h 85"/>
                <a:gd name="T6" fmla="*/ 21 w 85"/>
                <a:gd name="T7" fmla="*/ 70 h 85"/>
                <a:gd name="T8" fmla="*/ 15 w 85"/>
                <a:gd name="T9" fmla="*/ 64 h 85"/>
                <a:gd name="T10" fmla="*/ 31 w 85"/>
                <a:gd name="T11" fmla="*/ 30 h 85"/>
                <a:gd name="T12" fmla="*/ 55 w 85"/>
                <a:gd name="T13" fmla="*/ 5 h 85"/>
                <a:gd name="T14" fmla="*/ 55 w 85"/>
                <a:gd name="T15" fmla="*/ 1 h 85"/>
                <a:gd name="T16" fmla="*/ 51 w 85"/>
                <a:gd name="T17" fmla="*/ 1 h 85"/>
                <a:gd name="T18" fmla="*/ 26 w 85"/>
                <a:gd name="T19" fmla="*/ 27 h 85"/>
                <a:gd name="T20" fmla="*/ 0 w 85"/>
                <a:gd name="T21" fmla="*/ 85 h 85"/>
                <a:gd name="T22" fmla="*/ 59 w 85"/>
                <a:gd name="T23" fmla="*/ 59 h 85"/>
                <a:gd name="T24" fmla="*/ 84 w 85"/>
                <a:gd name="T25" fmla="*/ 34 h 85"/>
                <a:gd name="T26" fmla="*/ 84 w 85"/>
                <a:gd name="T27" fmla="*/ 30 h 85"/>
                <a:gd name="T28" fmla="*/ 84 w 85"/>
                <a:gd name="T29" fmla="*/ 30 h 85"/>
                <a:gd name="T30" fmla="*/ 84 w 85"/>
                <a:gd name="T31" fmla="*/ 3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5" h="85">
                  <a:moveTo>
                    <a:pt x="84" y="30"/>
                  </a:moveTo>
                  <a:cubicBezTo>
                    <a:pt x="83" y="29"/>
                    <a:pt x="81" y="29"/>
                    <a:pt x="80" y="30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6" y="4"/>
                    <a:pt x="56" y="2"/>
                    <a:pt x="55" y="1"/>
                  </a:cubicBezTo>
                  <a:cubicBezTo>
                    <a:pt x="54" y="0"/>
                    <a:pt x="52" y="0"/>
                    <a:pt x="51" y="1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85" y="33"/>
                    <a:pt x="85" y="31"/>
                    <a:pt x="84" y="30"/>
                  </a:cubicBezTo>
                  <a:close/>
                  <a:moveTo>
                    <a:pt x="84" y="30"/>
                  </a:moveTo>
                  <a:cubicBezTo>
                    <a:pt x="84" y="30"/>
                    <a:pt x="84" y="30"/>
                    <a:pt x="84" y="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4">
              <a:extLst>
                <a:ext uri="{FF2B5EF4-FFF2-40B4-BE49-F238E27FC236}">
                  <a16:creationId xmlns:a16="http://schemas.microsoft.com/office/drawing/2014/main" id="{94372B08-03B6-4C71-B913-2ADDF047A7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7876" y="5327651"/>
              <a:ext cx="107950" cy="104775"/>
            </a:xfrm>
            <a:custGeom>
              <a:avLst/>
              <a:gdLst>
                <a:gd name="T0" fmla="*/ 1 w 30"/>
                <a:gd name="T1" fmla="*/ 28 h 29"/>
                <a:gd name="T2" fmla="*/ 3 w 30"/>
                <a:gd name="T3" fmla="*/ 29 h 29"/>
                <a:gd name="T4" fmla="*/ 5 w 30"/>
                <a:gd name="T5" fmla="*/ 28 h 29"/>
                <a:gd name="T6" fmla="*/ 29 w 30"/>
                <a:gd name="T7" fmla="*/ 5 h 29"/>
                <a:gd name="T8" fmla="*/ 29 w 30"/>
                <a:gd name="T9" fmla="*/ 1 h 29"/>
                <a:gd name="T10" fmla="*/ 25 w 30"/>
                <a:gd name="T11" fmla="*/ 1 h 29"/>
                <a:gd name="T12" fmla="*/ 1 w 30"/>
                <a:gd name="T13" fmla="*/ 24 h 29"/>
                <a:gd name="T14" fmla="*/ 1 w 30"/>
                <a:gd name="T15" fmla="*/ 28 h 29"/>
                <a:gd name="T16" fmla="*/ 1 w 30"/>
                <a:gd name="T17" fmla="*/ 28 h 29"/>
                <a:gd name="T18" fmla="*/ 1 w 30"/>
                <a:gd name="T19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9">
                  <a:moveTo>
                    <a:pt x="1" y="28"/>
                  </a:moveTo>
                  <a:cubicBezTo>
                    <a:pt x="2" y="29"/>
                    <a:pt x="2" y="29"/>
                    <a:pt x="3" y="29"/>
                  </a:cubicBezTo>
                  <a:cubicBezTo>
                    <a:pt x="4" y="29"/>
                    <a:pt x="5" y="29"/>
                    <a:pt x="5" y="2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0" y="4"/>
                    <a:pt x="30" y="2"/>
                    <a:pt x="29" y="1"/>
                  </a:cubicBezTo>
                  <a:cubicBezTo>
                    <a:pt x="28" y="0"/>
                    <a:pt x="26" y="0"/>
                    <a:pt x="25" y="1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6"/>
                    <a:pt x="0" y="27"/>
                    <a:pt x="1" y="28"/>
                  </a:cubicBezTo>
                  <a:close/>
                  <a:moveTo>
                    <a:pt x="1" y="28"/>
                  </a:moveTo>
                  <a:cubicBezTo>
                    <a:pt x="1" y="28"/>
                    <a:pt x="1" y="28"/>
                    <a:pt x="1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5">
              <a:extLst>
                <a:ext uri="{FF2B5EF4-FFF2-40B4-BE49-F238E27FC236}">
                  <a16:creationId xmlns:a16="http://schemas.microsoft.com/office/drawing/2014/main" id="{65BCB92F-5738-4253-810B-467AF64EED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1" y="5302251"/>
              <a:ext cx="107950" cy="107950"/>
            </a:xfrm>
            <a:custGeom>
              <a:avLst/>
              <a:gdLst>
                <a:gd name="T0" fmla="*/ 1 w 30"/>
                <a:gd name="T1" fmla="*/ 29 h 30"/>
                <a:gd name="T2" fmla="*/ 3 w 30"/>
                <a:gd name="T3" fmla="*/ 30 h 30"/>
                <a:gd name="T4" fmla="*/ 5 w 30"/>
                <a:gd name="T5" fmla="*/ 29 h 30"/>
                <a:gd name="T6" fmla="*/ 29 w 30"/>
                <a:gd name="T7" fmla="*/ 6 h 30"/>
                <a:gd name="T8" fmla="*/ 29 w 30"/>
                <a:gd name="T9" fmla="*/ 2 h 30"/>
                <a:gd name="T10" fmla="*/ 25 w 30"/>
                <a:gd name="T11" fmla="*/ 2 h 30"/>
                <a:gd name="T12" fmla="*/ 1 w 30"/>
                <a:gd name="T13" fmla="*/ 25 h 30"/>
                <a:gd name="T14" fmla="*/ 1 w 30"/>
                <a:gd name="T15" fmla="*/ 29 h 30"/>
                <a:gd name="T16" fmla="*/ 1 w 30"/>
                <a:gd name="T17" fmla="*/ 29 h 30"/>
                <a:gd name="T18" fmla="*/ 1 w 30"/>
                <a:gd name="T1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0">
                  <a:moveTo>
                    <a:pt x="1" y="29"/>
                  </a:moveTo>
                  <a:cubicBezTo>
                    <a:pt x="1" y="30"/>
                    <a:pt x="2" y="30"/>
                    <a:pt x="3" y="30"/>
                  </a:cubicBezTo>
                  <a:cubicBezTo>
                    <a:pt x="4" y="30"/>
                    <a:pt x="4" y="30"/>
                    <a:pt x="5" y="2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4"/>
                    <a:pt x="30" y="3"/>
                    <a:pt x="29" y="2"/>
                  </a:cubicBezTo>
                  <a:cubicBezTo>
                    <a:pt x="28" y="0"/>
                    <a:pt x="26" y="0"/>
                    <a:pt x="25" y="2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6"/>
                    <a:pt x="0" y="28"/>
                    <a:pt x="1" y="29"/>
                  </a:cubicBezTo>
                  <a:close/>
                  <a:moveTo>
                    <a:pt x="1" y="29"/>
                  </a:moveTo>
                  <a:cubicBezTo>
                    <a:pt x="1" y="29"/>
                    <a:pt x="1" y="29"/>
                    <a:pt x="1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6">
              <a:extLst>
                <a:ext uri="{FF2B5EF4-FFF2-40B4-BE49-F238E27FC236}">
                  <a16:creationId xmlns:a16="http://schemas.microsoft.com/office/drawing/2014/main" id="{48D5A3D2-2ADE-4B9B-AB60-B64DDDF6D8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3426" y="5280026"/>
              <a:ext cx="107950" cy="107950"/>
            </a:xfrm>
            <a:custGeom>
              <a:avLst/>
              <a:gdLst>
                <a:gd name="T0" fmla="*/ 1 w 30"/>
                <a:gd name="T1" fmla="*/ 29 h 30"/>
                <a:gd name="T2" fmla="*/ 3 w 30"/>
                <a:gd name="T3" fmla="*/ 30 h 30"/>
                <a:gd name="T4" fmla="*/ 5 w 30"/>
                <a:gd name="T5" fmla="*/ 29 h 30"/>
                <a:gd name="T6" fmla="*/ 28 w 30"/>
                <a:gd name="T7" fmla="*/ 5 h 30"/>
                <a:gd name="T8" fmla="*/ 28 w 30"/>
                <a:gd name="T9" fmla="*/ 1 h 30"/>
                <a:gd name="T10" fmla="*/ 24 w 30"/>
                <a:gd name="T11" fmla="*/ 1 h 30"/>
                <a:gd name="T12" fmla="*/ 1 w 30"/>
                <a:gd name="T13" fmla="*/ 25 h 30"/>
                <a:gd name="T14" fmla="*/ 1 w 30"/>
                <a:gd name="T15" fmla="*/ 29 h 30"/>
                <a:gd name="T16" fmla="*/ 1 w 30"/>
                <a:gd name="T17" fmla="*/ 29 h 30"/>
                <a:gd name="T18" fmla="*/ 1 w 30"/>
                <a:gd name="T1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0">
                  <a:moveTo>
                    <a:pt x="1" y="29"/>
                  </a:moveTo>
                  <a:cubicBezTo>
                    <a:pt x="1" y="30"/>
                    <a:pt x="2" y="30"/>
                    <a:pt x="3" y="30"/>
                  </a:cubicBezTo>
                  <a:cubicBezTo>
                    <a:pt x="3" y="30"/>
                    <a:pt x="4" y="30"/>
                    <a:pt x="5" y="29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30" y="4"/>
                    <a:pt x="30" y="2"/>
                    <a:pt x="28" y="1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6"/>
                    <a:pt x="0" y="28"/>
                    <a:pt x="1" y="29"/>
                  </a:cubicBezTo>
                  <a:close/>
                  <a:moveTo>
                    <a:pt x="1" y="29"/>
                  </a:moveTo>
                  <a:cubicBezTo>
                    <a:pt x="1" y="29"/>
                    <a:pt x="1" y="29"/>
                    <a:pt x="1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0F04B19-927F-439B-9AEC-7E3871029CBB}"/>
              </a:ext>
            </a:extLst>
          </p:cNvPr>
          <p:cNvGrpSpPr/>
          <p:nvPr/>
        </p:nvGrpSpPr>
        <p:grpSpPr>
          <a:xfrm>
            <a:off x="9352364" y="2529347"/>
            <a:ext cx="613786" cy="540640"/>
            <a:chOff x="10001251" y="1314451"/>
            <a:chExt cx="306388" cy="269875"/>
          </a:xfrm>
          <a:solidFill>
            <a:schemeClr val="accent5"/>
          </a:solidFill>
        </p:grpSpPr>
        <p:sp>
          <p:nvSpPr>
            <p:cNvPr id="48" name="Freeform 145">
              <a:extLst>
                <a:ext uri="{FF2B5EF4-FFF2-40B4-BE49-F238E27FC236}">
                  <a16:creationId xmlns:a16="http://schemas.microsoft.com/office/drawing/2014/main" id="{A151C1E8-E510-4769-9D42-0474C93B23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6663" y="1538288"/>
              <a:ext cx="47625" cy="46038"/>
            </a:xfrm>
            <a:custGeom>
              <a:avLst/>
              <a:gdLst>
                <a:gd name="T0" fmla="*/ 13 w 13"/>
                <a:gd name="T1" fmla="*/ 7 h 13"/>
                <a:gd name="T2" fmla="*/ 6 w 13"/>
                <a:gd name="T3" fmla="*/ 13 h 13"/>
                <a:gd name="T4" fmla="*/ 0 w 13"/>
                <a:gd name="T5" fmla="*/ 7 h 13"/>
                <a:gd name="T6" fmla="*/ 6 w 13"/>
                <a:gd name="T7" fmla="*/ 0 h 13"/>
                <a:gd name="T8" fmla="*/ 13 w 13"/>
                <a:gd name="T9" fmla="*/ 7 h 13"/>
                <a:gd name="T10" fmla="*/ 13 w 13"/>
                <a:gd name="T11" fmla="*/ 7 h 13"/>
                <a:gd name="T12" fmla="*/ 13 w 13"/>
                <a:gd name="T1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13" y="7"/>
                  </a:moveTo>
                  <a:cubicBezTo>
                    <a:pt x="13" y="10"/>
                    <a:pt x="10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lose/>
                  <a:moveTo>
                    <a:pt x="13" y="7"/>
                  </a:moveTo>
                  <a:cubicBezTo>
                    <a:pt x="13" y="7"/>
                    <a:pt x="13" y="7"/>
                    <a:pt x="13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6">
              <a:extLst>
                <a:ext uri="{FF2B5EF4-FFF2-40B4-BE49-F238E27FC236}">
                  <a16:creationId xmlns:a16="http://schemas.microsoft.com/office/drawing/2014/main" id="{7269FC29-9D5B-4685-AF1E-9E5E542EA6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20326" y="1538288"/>
              <a:ext cx="42863" cy="46038"/>
            </a:xfrm>
            <a:custGeom>
              <a:avLst/>
              <a:gdLst>
                <a:gd name="T0" fmla="*/ 12 w 12"/>
                <a:gd name="T1" fmla="*/ 7 h 13"/>
                <a:gd name="T2" fmla="*/ 6 w 12"/>
                <a:gd name="T3" fmla="*/ 13 h 13"/>
                <a:gd name="T4" fmla="*/ 0 w 12"/>
                <a:gd name="T5" fmla="*/ 7 h 13"/>
                <a:gd name="T6" fmla="*/ 6 w 12"/>
                <a:gd name="T7" fmla="*/ 0 h 13"/>
                <a:gd name="T8" fmla="*/ 12 w 12"/>
                <a:gd name="T9" fmla="*/ 7 h 13"/>
                <a:gd name="T10" fmla="*/ 12 w 12"/>
                <a:gd name="T11" fmla="*/ 7 h 13"/>
                <a:gd name="T12" fmla="*/ 12 w 12"/>
                <a:gd name="T1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3">
                  <a:moveTo>
                    <a:pt x="12" y="7"/>
                  </a:moveTo>
                  <a:cubicBezTo>
                    <a:pt x="12" y="10"/>
                    <a:pt x="10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" y="0"/>
                    <a:pt x="12" y="3"/>
                    <a:pt x="12" y="7"/>
                  </a:cubicBezTo>
                  <a:close/>
                  <a:moveTo>
                    <a:pt x="12" y="7"/>
                  </a:moveTo>
                  <a:cubicBezTo>
                    <a:pt x="12" y="7"/>
                    <a:pt x="12" y="7"/>
                    <a:pt x="1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7">
              <a:extLst>
                <a:ext uri="{FF2B5EF4-FFF2-40B4-BE49-F238E27FC236}">
                  <a16:creationId xmlns:a16="http://schemas.microsoft.com/office/drawing/2014/main" id="{7A491739-1592-4EDE-999E-1BD415A78B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01251" y="1314451"/>
              <a:ext cx="306388" cy="209550"/>
            </a:xfrm>
            <a:custGeom>
              <a:avLst/>
              <a:gdLst>
                <a:gd name="T0" fmla="*/ 84 w 85"/>
                <a:gd name="T1" fmla="*/ 14 h 58"/>
                <a:gd name="T2" fmla="*/ 80 w 85"/>
                <a:gd name="T3" fmla="*/ 12 h 58"/>
                <a:gd name="T4" fmla="*/ 23 w 85"/>
                <a:gd name="T5" fmla="*/ 12 h 58"/>
                <a:gd name="T6" fmla="*/ 21 w 85"/>
                <a:gd name="T7" fmla="*/ 5 h 58"/>
                <a:gd name="T8" fmla="*/ 15 w 85"/>
                <a:gd name="T9" fmla="*/ 0 h 58"/>
                <a:gd name="T10" fmla="*/ 0 w 85"/>
                <a:gd name="T11" fmla="*/ 0 h 58"/>
                <a:gd name="T12" fmla="*/ 3 w 85"/>
                <a:gd name="T13" fmla="*/ 6 h 58"/>
                <a:gd name="T14" fmla="*/ 12 w 85"/>
                <a:gd name="T15" fmla="*/ 6 h 58"/>
                <a:gd name="T16" fmla="*/ 17 w 85"/>
                <a:gd name="T17" fmla="*/ 9 h 58"/>
                <a:gd name="T18" fmla="*/ 25 w 85"/>
                <a:gd name="T19" fmla="*/ 50 h 58"/>
                <a:gd name="T20" fmla="*/ 35 w 85"/>
                <a:gd name="T21" fmla="*/ 58 h 58"/>
                <a:gd name="T22" fmla="*/ 72 w 85"/>
                <a:gd name="T23" fmla="*/ 58 h 58"/>
                <a:gd name="T24" fmla="*/ 77 w 85"/>
                <a:gd name="T25" fmla="*/ 52 h 58"/>
                <a:gd name="T26" fmla="*/ 36 w 85"/>
                <a:gd name="T27" fmla="*/ 52 h 58"/>
                <a:gd name="T28" fmla="*/ 30 w 85"/>
                <a:gd name="T29" fmla="*/ 46 h 58"/>
                <a:gd name="T30" fmla="*/ 28 w 85"/>
                <a:gd name="T31" fmla="*/ 37 h 58"/>
                <a:gd name="T32" fmla="*/ 79 w 85"/>
                <a:gd name="T33" fmla="*/ 37 h 58"/>
                <a:gd name="T34" fmla="*/ 84 w 85"/>
                <a:gd name="T35" fmla="*/ 33 h 58"/>
                <a:gd name="T36" fmla="*/ 85 w 85"/>
                <a:gd name="T37" fmla="*/ 17 h 58"/>
                <a:gd name="T38" fmla="*/ 84 w 85"/>
                <a:gd name="T39" fmla="*/ 14 h 58"/>
                <a:gd name="T40" fmla="*/ 78 w 85"/>
                <a:gd name="T41" fmla="*/ 31 h 58"/>
                <a:gd name="T42" fmla="*/ 27 w 85"/>
                <a:gd name="T43" fmla="*/ 31 h 58"/>
                <a:gd name="T44" fmla="*/ 25 w 85"/>
                <a:gd name="T45" fmla="*/ 19 h 58"/>
                <a:gd name="T46" fmla="*/ 79 w 85"/>
                <a:gd name="T47" fmla="*/ 19 h 58"/>
                <a:gd name="T48" fmla="*/ 78 w 85"/>
                <a:gd name="T49" fmla="*/ 31 h 58"/>
                <a:gd name="T50" fmla="*/ 78 w 85"/>
                <a:gd name="T51" fmla="*/ 31 h 58"/>
                <a:gd name="T52" fmla="*/ 78 w 85"/>
                <a:gd name="T53" fmla="*/ 3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5" h="58">
                  <a:moveTo>
                    <a:pt x="84" y="14"/>
                  </a:moveTo>
                  <a:cubicBezTo>
                    <a:pt x="83" y="12"/>
                    <a:pt x="80" y="12"/>
                    <a:pt x="80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4" y="6"/>
                    <a:pt x="16" y="7"/>
                    <a:pt x="17" y="9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54"/>
                    <a:pt x="30" y="58"/>
                    <a:pt x="35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7" y="58"/>
                    <a:pt x="77" y="52"/>
                    <a:pt x="77" y="52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4" y="52"/>
                    <a:pt x="32" y="52"/>
                    <a:pt x="30" y="46"/>
                  </a:cubicBezTo>
                  <a:cubicBezTo>
                    <a:pt x="30" y="44"/>
                    <a:pt x="28" y="37"/>
                    <a:pt x="28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1" y="37"/>
                    <a:pt x="83" y="36"/>
                    <a:pt x="84" y="33"/>
                  </a:cubicBezTo>
                  <a:cubicBezTo>
                    <a:pt x="85" y="17"/>
                    <a:pt x="85" y="17"/>
                    <a:pt x="85" y="17"/>
                  </a:cubicBezTo>
                  <a:cubicBezTo>
                    <a:pt x="85" y="16"/>
                    <a:pt x="85" y="15"/>
                    <a:pt x="84" y="14"/>
                  </a:cubicBezTo>
                  <a:close/>
                  <a:moveTo>
                    <a:pt x="78" y="31"/>
                  </a:moveTo>
                  <a:cubicBezTo>
                    <a:pt x="27" y="31"/>
                    <a:pt x="27" y="31"/>
                    <a:pt x="27" y="31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8" y="31"/>
                  </a:lnTo>
                  <a:close/>
                  <a:moveTo>
                    <a:pt x="78" y="31"/>
                  </a:moveTo>
                  <a:cubicBezTo>
                    <a:pt x="78" y="31"/>
                    <a:pt x="78" y="31"/>
                    <a:pt x="78" y="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64301" y="4481841"/>
            <a:ext cx="2933700" cy="1426015"/>
            <a:chOff x="4629150" y="4481841"/>
            <a:chExt cx="2933700" cy="1426015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5907314" y="4481841"/>
              <a:ext cx="377372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C356445-A5AB-4A9E-82F1-E8E7357545BB}"/>
                </a:ext>
              </a:extLst>
            </p:cNvPr>
            <p:cNvSpPr txBox="1"/>
            <p:nvPr/>
          </p:nvSpPr>
          <p:spPr>
            <a:xfrm>
              <a:off x="4629150" y="4817814"/>
              <a:ext cx="2933700" cy="1090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literature from 45 BC, making it over 2000 years old. Richard McClintock, a Latin professor at Hampden-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598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2360459" y="663266"/>
            <a:ext cx="7471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QUALITY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1897083" y="2123302"/>
            <a:ext cx="1843314" cy="386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5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1.FEATURE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1998681" y="2730341"/>
            <a:ext cx="37737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C356445-A5AB-4A9E-82F1-E8E7357545BB}"/>
              </a:ext>
            </a:extLst>
          </p:cNvPr>
          <p:cNvSpPr txBox="1"/>
          <p:nvPr/>
        </p:nvSpPr>
        <p:spPr>
          <a:xfrm>
            <a:off x="1897083" y="2846790"/>
            <a:ext cx="37129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literature from 45 BC, making it over 2000 years old. Richard McClintock, a Latin professor at Hampden-</a:t>
            </a:r>
          </a:p>
        </p:txBody>
      </p:sp>
      <p:sp>
        <p:nvSpPr>
          <p:cNvPr id="62" name="Freeform 31">
            <a:extLst>
              <a:ext uri="{FF2B5EF4-FFF2-40B4-BE49-F238E27FC236}">
                <a16:creationId xmlns:a16="http://schemas.microsoft.com/office/drawing/2014/main" id="{BC925A7E-D64D-4E2B-8ABF-FCCAA5B94068}"/>
              </a:ext>
            </a:extLst>
          </p:cNvPr>
          <p:cNvSpPr>
            <a:spLocks noEditPoints="1"/>
          </p:cNvSpPr>
          <p:nvPr/>
        </p:nvSpPr>
        <p:spPr bwMode="auto">
          <a:xfrm>
            <a:off x="961348" y="2123302"/>
            <a:ext cx="569060" cy="569060"/>
          </a:xfrm>
          <a:custGeom>
            <a:avLst/>
            <a:gdLst>
              <a:gd name="T0" fmla="*/ 30 w 80"/>
              <a:gd name="T1" fmla="*/ 36 h 80"/>
              <a:gd name="T2" fmla="*/ 27 w 80"/>
              <a:gd name="T3" fmla="*/ 36 h 80"/>
              <a:gd name="T4" fmla="*/ 27 w 80"/>
              <a:gd name="T5" fmla="*/ 38 h 80"/>
              <a:gd name="T6" fmla="*/ 45 w 80"/>
              <a:gd name="T7" fmla="*/ 56 h 80"/>
              <a:gd name="T8" fmla="*/ 46 w 80"/>
              <a:gd name="T9" fmla="*/ 56 h 80"/>
              <a:gd name="T10" fmla="*/ 47 w 80"/>
              <a:gd name="T11" fmla="*/ 56 h 80"/>
              <a:gd name="T12" fmla="*/ 47 w 80"/>
              <a:gd name="T13" fmla="*/ 53 h 80"/>
              <a:gd name="T14" fmla="*/ 30 w 80"/>
              <a:gd name="T15" fmla="*/ 36 h 80"/>
              <a:gd name="T16" fmla="*/ 52 w 80"/>
              <a:gd name="T17" fmla="*/ 49 h 80"/>
              <a:gd name="T18" fmla="*/ 53 w 80"/>
              <a:gd name="T19" fmla="*/ 49 h 80"/>
              <a:gd name="T20" fmla="*/ 55 w 80"/>
              <a:gd name="T21" fmla="*/ 49 h 80"/>
              <a:gd name="T22" fmla="*/ 55 w 80"/>
              <a:gd name="T23" fmla="*/ 46 h 80"/>
              <a:gd name="T24" fmla="*/ 37 w 80"/>
              <a:gd name="T25" fmla="*/ 28 h 80"/>
              <a:gd name="T26" fmla="*/ 35 w 80"/>
              <a:gd name="T27" fmla="*/ 28 h 80"/>
              <a:gd name="T28" fmla="*/ 35 w 80"/>
              <a:gd name="T29" fmla="*/ 31 h 80"/>
              <a:gd name="T30" fmla="*/ 52 w 80"/>
              <a:gd name="T31" fmla="*/ 49 h 80"/>
              <a:gd name="T32" fmla="*/ 19 w 80"/>
              <a:gd name="T33" fmla="*/ 13 h 80"/>
              <a:gd name="T34" fmla="*/ 13 w 80"/>
              <a:gd name="T35" fmla="*/ 19 h 80"/>
              <a:gd name="T36" fmla="*/ 19 w 80"/>
              <a:gd name="T37" fmla="*/ 25 h 80"/>
              <a:gd name="T38" fmla="*/ 25 w 80"/>
              <a:gd name="T39" fmla="*/ 19 h 80"/>
              <a:gd name="T40" fmla="*/ 19 w 80"/>
              <a:gd name="T41" fmla="*/ 13 h 80"/>
              <a:gd name="T42" fmla="*/ 79 w 80"/>
              <a:gd name="T43" fmla="*/ 43 h 80"/>
              <a:gd name="T44" fmla="*/ 37 w 80"/>
              <a:gd name="T45" fmla="*/ 1 h 80"/>
              <a:gd name="T46" fmla="*/ 34 w 80"/>
              <a:gd name="T47" fmla="*/ 0 h 80"/>
              <a:gd name="T48" fmla="*/ 6 w 80"/>
              <a:gd name="T49" fmla="*/ 3 h 80"/>
              <a:gd name="T50" fmla="*/ 3 w 80"/>
              <a:gd name="T51" fmla="*/ 6 h 80"/>
              <a:gd name="T52" fmla="*/ 0 w 80"/>
              <a:gd name="T53" fmla="*/ 34 h 80"/>
              <a:gd name="T54" fmla="*/ 1 w 80"/>
              <a:gd name="T55" fmla="*/ 37 h 80"/>
              <a:gd name="T56" fmla="*/ 43 w 80"/>
              <a:gd name="T57" fmla="*/ 79 h 80"/>
              <a:gd name="T58" fmla="*/ 45 w 80"/>
              <a:gd name="T59" fmla="*/ 80 h 80"/>
              <a:gd name="T60" fmla="*/ 48 w 80"/>
              <a:gd name="T61" fmla="*/ 79 h 80"/>
              <a:gd name="T62" fmla="*/ 79 w 80"/>
              <a:gd name="T63" fmla="*/ 48 h 80"/>
              <a:gd name="T64" fmla="*/ 80 w 80"/>
              <a:gd name="T65" fmla="*/ 46 h 80"/>
              <a:gd name="T66" fmla="*/ 79 w 80"/>
              <a:gd name="T67" fmla="*/ 43 h 80"/>
              <a:gd name="T68" fmla="*/ 46 w 80"/>
              <a:gd name="T69" fmla="*/ 74 h 80"/>
              <a:gd name="T70" fmla="*/ 5 w 80"/>
              <a:gd name="T71" fmla="*/ 33 h 80"/>
              <a:gd name="T72" fmla="*/ 8 w 80"/>
              <a:gd name="T73" fmla="*/ 8 h 80"/>
              <a:gd name="T74" fmla="*/ 33 w 80"/>
              <a:gd name="T75" fmla="*/ 5 h 80"/>
              <a:gd name="T76" fmla="*/ 74 w 80"/>
              <a:gd name="T77" fmla="*/ 46 h 80"/>
              <a:gd name="T78" fmla="*/ 46 w 80"/>
              <a:gd name="T79" fmla="*/ 74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0" h="80">
                <a:moveTo>
                  <a:pt x="30" y="36"/>
                </a:moveTo>
                <a:cubicBezTo>
                  <a:pt x="29" y="35"/>
                  <a:pt x="28" y="35"/>
                  <a:pt x="27" y="36"/>
                </a:cubicBezTo>
                <a:cubicBezTo>
                  <a:pt x="27" y="36"/>
                  <a:pt x="27" y="38"/>
                  <a:pt x="27" y="38"/>
                </a:cubicBezTo>
                <a:cubicBezTo>
                  <a:pt x="45" y="56"/>
                  <a:pt x="45" y="56"/>
                  <a:pt x="45" y="56"/>
                </a:cubicBezTo>
                <a:cubicBezTo>
                  <a:pt x="45" y="56"/>
                  <a:pt x="46" y="56"/>
                  <a:pt x="46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8" y="55"/>
                  <a:pt x="48" y="54"/>
                  <a:pt x="47" y="53"/>
                </a:cubicBezTo>
                <a:lnTo>
                  <a:pt x="30" y="36"/>
                </a:lnTo>
                <a:close/>
                <a:moveTo>
                  <a:pt x="52" y="49"/>
                </a:moveTo>
                <a:cubicBezTo>
                  <a:pt x="52" y="49"/>
                  <a:pt x="53" y="49"/>
                  <a:pt x="53" y="49"/>
                </a:cubicBezTo>
                <a:cubicBezTo>
                  <a:pt x="54" y="49"/>
                  <a:pt x="54" y="49"/>
                  <a:pt x="55" y="49"/>
                </a:cubicBezTo>
                <a:cubicBezTo>
                  <a:pt x="55" y="48"/>
                  <a:pt x="55" y="47"/>
                  <a:pt x="55" y="46"/>
                </a:cubicBezTo>
                <a:cubicBezTo>
                  <a:pt x="37" y="28"/>
                  <a:pt x="37" y="28"/>
                  <a:pt x="37" y="28"/>
                </a:cubicBezTo>
                <a:cubicBezTo>
                  <a:pt x="36" y="28"/>
                  <a:pt x="35" y="28"/>
                  <a:pt x="35" y="28"/>
                </a:cubicBezTo>
                <a:cubicBezTo>
                  <a:pt x="34" y="29"/>
                  <a:pt x="34" y="30"/>
                  <a:pt x="35" y="31"/>
                </a:cubicBezTo>
                <a:lnTo>
                  <a:pt x="52" y="49"/>
                </a:lnTo>
                <a:close/>
                <a:moveTo>
                  <a:pt x="19" y="13"/>
                </a:moveTo>
                <a:cubicBezTo>
                  <a:pt x="16" y="13"/>
                  <a:pt x="13" y="16"/>
                  <a:pt x="13" y="19"/>
                </a:cubicBezTo>
                <a:cubicBezTo>
                  <a:pt x="13" y="23"/>
                  <a:pt x="16" y="25"/>
                  <a:pt x="19" y="25"/>
                </a:cubicBezTo>
                <a:cubicBezTo>
                  <a:pt x="23" y="25"/>
                  <a:pt x="25" y="23"/>
                  <a:pt x="25" y="19"/>
                </a:cubicBezTo>
                <a:cubicBezTo>
                  <a:pt x="25" y="16"/>
                  <a:pt x="23" y="13"/>
                  <a:pt x="19" y="13"/>
                </a:cubicBezTo>
                <a:close/>
                <a:moveTo>
                  <a:pt x="79" y="43"/>
                </a:moveTo>
                <a:cubicBezTo>
                  <a:pt x="37" y="1"/>
                  <a:pt x="37" y="1"/>
                  <a:pt x="37" y="1"/>
                </a:cubicBezTo>
                <a:cubicBezTo>
                  <a:pt x="36" y="0"/>
                  <a:pt x="35" y="0"/>
                  <a:pt x="34" y="0"/>
                </a:cubicBezTo>
                <a:cubicBezTo>
                  <a:pt x="6" y="3"/>
                  <a:pt x="6" y="3"/>
                  <a:pt x="6" y="3"/>
                </a:cubicBezTo>
                <a:cubicBezTo>
                  <a:pt x="5" y="3"/>
                  <a:pt x="3" y="4"/>
                  <a:pt x="3" y="6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5"/>
                  <a:pt x="0" y="36"/>
                  <a:pt x="1" y="37"/>
                </a:cubicBezTo>
                <a:cubicBezTo>
                  <a:pt x="43" y="79"/>
                  <a:pt x="43" y="79"/>
                  <a:pt x="43" y="79"/>
                </a:cubicBezTo>
                <a:cubicBezTo>
                  <a:pt x="44" y="80"/>
                  <a:pt x="44" y="80"/>
                  <a:pt x="45" y="80"/>
                </a:cubicBezTo>
                <a:cubicBezTo>
                  <a:pt x="46" y="80"/>
                  <a:pt x="47" y="80"/>
                  <a:pt x="48" y="79"/>
                </a:cubicBezTo>
                <a:cubicBezTo>
                  <a:pt x="79" y="48"/>
                  <a:pt x="79" y="48"/>
                  <a:pt x="79" y="48"/>
                </a:cubicBezTo>
                <a:cubicBezTo>
                  <a:pt x="79" y="47"/>
                  <a:pt x="80" y="46"/>
                  <a:pt x="80" y="46"/>
                </a:cubicBezTo>
                <a:cubicBezTo>
                  <a:pt x="80" y="45"/>
                  <a:pt x="79" y="44"/>
                  <a:pt x="79" y="43"/>
                </a:cubicBezTo>
                <a:close/>
                <a:moveTo>
                  <a:pt x="46" y="74"/>
                </a:moveTo>
                <a:cubicBezTo>
                  <a:pt x="5" y="33"/>
                  <a:pt x="5" y="33"/>
                  <a:pt x="5" y="33"/>
                </a:cubicBezTo>
                <a:cubicBezTo>
                  <a:pt x="8" y="8"/>
                  <a:pt x="8" y="8"/>
                  <a:pt x="8" y="8"/>
                </a:cubicBezTo>
                <a:cubicBezTo>
                  <a:pt x="33" y="5"/>
                  <a:pt x="33" y="5"/>
                  <a:pt x="33" y="5"/>
                </a:cubicBezTo>
                <a:cubicBezTo>
                  <a:pt x="74" y="46"/>
                  <a:pt x="74" y="46"/>
                  <a:pt x="74" y="46"/>
                </a:cubicBezTo>
                <a:lnTo>
                  <a:pt x="46" y="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1897083" y="4338468"/>
            <a:ext cx="1843314" cy="386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5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2.FEATURE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998681" y="4945507"/>
            <a:ext cx="37737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C356445-A5AB-4A9E-82F1-E8E7357545BB}"/>
              </a:ext>
            </a:extLst>
          </p:cNvPr>
          <p:cNvSpPr txBox="1"/>
          <p:nvPr/>
        </p:nvSpPr>
        <p:spPr>
          <a:xfrm>
            <a:off x="1897083" y="5061956"/>
            <a:ext cx="37129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literature from 45 BC, making it over 2000 years old. Richard McClintock, a Latin professor at Hampden-</a:t>
            </a:r>
          </a:p>
        </p:txBody>
      </p:sp>
      <p:sp>
        <p:nvSpPr>
          <p:cNvPr id="63" name="Freeform 64">
            <a:extLst>
              <a:ext uri="{FF2B5EF4-FFF2-40B4-BE49-F238E27FC236}">
                <a16:creationId xmlns:a16="http://schemas.microsoft.com/office/drawing/2014/main" id="{F8E7D21E-FCFD-4FF1-8883-A6EF221BC4B9}"/>
              </a:ext>
            </a:extLst>
          </p:cNvPr>
          <p:cNvSpPr>
            <a:spLocks noEditPoints="1"/>
          </p:cNvSpPr>
          <p:nvPr/>
        </p:nvSpPr>
        <p:spPr bwMode="auto">
          <a:xfrm>
            <a:off x="986362" y="4338468"/>
            <a:ext cx="519033" cy="603456"/>
          </a:xfrm>
          <a:custGeom>
            <a:avLst/>
            <a:gdLst>
              <a:gd name="T0" fmla="*/ 26 w 73"/>
              <a:gd name="T1" fmla="*/ 33 h 85"/>
              <a:gd name="T2" fmla="*/ 47 w 73"/>
              <a:gd name="T3" fmla="*/ 33 h 85"/>
              <a:gd name="T4" fmla="*/ 37 w 73"/>
              <a:gd name="T5" fmla="*/ 39 h 85"/>
              <a:gd name="T6" fmla="*/ 37 w 73"/>
              <a:gd name="T7" fmla="*/ 26 h 85"/>
              <a:gd name="T8" fmla="*/ 37 w 73"/>
              <a:gd name="T9" fmla="*/ 39 h 85"/>
              <a:gd name="T10" fmla="*/ 61 w 73"/>
              <a:gd name="T11" fmla="*/ 54 h 85"/>
              <a:gd name="T12" fmla="*/ 58 w 73"/>
              <a:gd name="T13" fmla="*/ 29 h 85"/>
              <a:gd name="T14" fmla="*/ 38 w 73"/>
              <a:gd name="T15" fmla="*/ 1 h 85"/>
              <a:gd name="T16" fmla="*/ 24 w 73"/>
              <a:gd name="T17" fmla="*/ 14 h 85"/>
              <a:gd name="T18" fmla="*/ 12 w 73"/>
              <a:gd name="T19" fmla="*/ 47 h 85"/>
              <a:gd name="T20" fmla="*/ 0 w 73"/>
              <a:gd name="T21" fmla="*/ 69 h 85"/>
              <a:gd name="T22" fmla="*/ 6 w 73"/>
              <a:gd name="T23" fmla="*/ 83 h 85"/>
              <a:gd name="T24" fmla="*/ 18 w 73"/>
              <a:gd name="T25" fmla="*/ 85 h 85"/>
              <a:gd name="T26" fmla="*/ 20 w 73"/>
              <a:gd name="T27" fmla="*/ 82 h 85"/>
              <a:gd name="T28" fmla="*/ 28 w 73"/>
              <a:gd name="T29" fmla="*/ 84 h 85"/>
              <a:gd name="T30" fmla="*/ 44 w 73"/>
              <a:gd name="T31" fmla="*/ 85 h 85"/>
              <a:gd name="T32" fmla="*/ 52 w 73"/>
              <a:gd name="T33" fmla="*/ 75 h 85"/>
              <a:gd name="T34" fmla="*/ 53 w 73"/>
              <a:gd name="T35" fmla="*/ 82 h 85"/>
              <a:gd name="T36" fmla="*/ 56 w 73"/>
              <a:gd name="T37" fmla="*/ 85 h 85"/>
              <a:gd name="T38" fmla="*/ 68 w 73"/>
              <a:gd name="T39" fmla="*/ 83 h 85"/>
              <a:gd name="T40" fmla="*/ 73 w 73"/>
              <a:gd name="T41" fmla="*/ 69 h 85"/>
              <a:gd name="T42" fmla="*/ 58 w 73"/>
              <a:gd name="T43" fmla="*/ 80 h 85"/>
              <a:gd name="T44" fmla="*/ 53 w 73"/>
              <a:gd name="T45" fmla="*/ 67 h 85"/>
              <a:gd name="T46" fmla="*/ 43 w 73"/>
              <a:gd name="T47" fmla="*/ 80 h 85"/>
              <a:gd name="T48" fmla="*/ 23 w 73"/>
              <a:gd name="T49" fmla="*/ 68 h 85"/>
              <a:gd name="T50" fmla="*/ 18 w 73"/>
              <a:gd name="T51" fmla="*/ 68 h 85"/>
              <a:gd name="T52" fmla="*/ 10 w 73"/>
              <a:gd name="T53" fmla="*/ 80 h 85"/>
              <a:gd name="T54" fmla="*/ 17 w 73"/>
              <a:gd name="T55" fmla="*/ 58 h 85"/>
              <a:gd name="T56" fmla="*/ 17 w 73"/>
              <a:gd name="T57" fmla="*/ 47 h 85"/>
              <a:gd name="T58" fmla="*/ 37 w 73"/>
              <a:gd name="T59" fmla="*/ 7 h 85"/>
              <a:gd name="T60" fmla="*/ 55 w 73"/>
              <a:gd name="T61" fmla="*/ 55 h 85"/>
              <a:gd name="T62" fmla="*/ 68 w 73"/>
              <a:gd name="T63" fmla="*/ 7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3" h="85">
                <a:moveTo>
                  <a:pt x="37" y="22"/>
                </a:moveTo>
                <a:cubicBezTo>
                  <a:pt x="31" y="22"/>
                  <a:pt x="26" y="27"/>
                  <a:pt x="26" y="33"/>
                </a:cubicBezTo>
                <a:cubicBezTo>
                  <a:pt x="26" y="38"/>
                  <a:pt x="31" y="43"/>
                  <a:pt x="37" y="43"/>
                </a:cubicBezTo>
                <a:cubicBezTo>
                  <a:pt x="42" y="43"/>
                  <a:pt x="47" y="38"/>
                  <a:pt x="47" y="33"/>
                </a:cubicBezTo>
                <a:cubicBezTo>
                  <a:pt x="47" y="27"/>
                  <a:pt x="42" y="22"/>
                  <a:pt x="37" y="22"/>
                </a:cubicBezTo>
                <a:close/>
                <a:moveTo>
                  <a:pt x="37" y="39"/>
                </a:moveTo>
                <a:cubicBezTo>
                  <a:pt x="33" y="39"/>
                  <a:pt x="30" y="36"/>
                  <a:pt x="30" y="33"/>
                </a:cubicBezTo>
                <a:cubicBezTo>
                  <a:pt x="30" y="29"/>
                  <a:pt x="33" y="26"/>
                  <a:pt x="37" y="26"/>
                </a:cubicBezTo>
                <a:cubicBezTo>
                  <a:pt x="40" y="26"/>
                  <a:pt x="43" y="29"/>
                  <a:pt x="43" y="33"/>
                </a:cubicBezTo>
                <a:cubicBezTo>
                  <a:pt x="43" y="36"/>
                  <a:pt x="40" y="39"/>
                  <a:pt x="37" y="39"/>
                </a:cubicBezTo>
                <a:close/>
                <a:moveTo>
                  <a:pt x="73" y="69"/>
                </a:moveTo>
                <a:cubicBezTo>
                  <a:pt x="71" y="63"/>
                  <a:pt x="66" y="58"/>
                  <a:pt x="61" y="54"/>
                </a:cubicBezTo>
                <a:cubicBezTo>
                  <a:pt x="61" y="52"/>
                  <a:pt x="61" y="49"/>
                  <a:pt x="61" y="47"/>
                </a:cubicBezTo>
                <a:cubicBezTo>
                  <a:pt x="61" y="41"/>
                  <a:pt x="60" y="35"/>
                  <a:pt x="58" y="29"/>
                </a:cubicBezTo>
                <a:cubicBezTo>
                  <a:pt x="56" y="24"/>
                  <a:pt x="53" y="19"/>
                  <a:pt x="50" y="14"/>
                </a:cubicBezTo>
                <a:cubicBezTo>
                  <a:pt x="44" y="6"/>
                  <a:pt x="38" y="1"/>
                  <a:pt x="38" y="1"/>
                </a:cubicBezTo>
                <a:cubicBezTo>
                  <a:pt x="37" y="0"/>
                  <a:pt x="36" y="0"/>
                  <a:pt x="35" y="1"/>
                </a:cubicBezTo>
                <a:cubicBezTo>
                  <a:pt x="35" y="1"/>
                  <a:pt x="29" y="6"/>
                  <a:pt x="24" y="14"/>
                </a:cubicBezTo>
                <a:cubicBezTo>
                  <a:pt x="20" y="19"/>
                  <a:pt x="18" y="24"/>
                  <a:pt x="16" y="29"/>
                </a:cubicBezTo>
                <a:cubicBezTo>
                  <a:pt x="13" y="35"/>
                  <a:pt x="12" y="41"/>
                  <a:pt x="12" y="47"/>
                </a:cubicBezTo>
                <a:cubicBezTo>
                  <a:pt x="12" y="49"/>
                  <a:pt x="12" y="52"/>
                  <a:pt x="13" y="54"/>
                </a:cubicBezTo>
                <a:cubicBezTo>
                  <a:pt x="7" y="58"/>
                  <a:pt x="3" y="63"/>
                  <a:pt x="0" y="69"/>
                </a:cubicBezTo>
                <a:cubicBezTo>
                  <a:pt x="0" y="70"/>
                  <a:pt x="0" y="70"/>
                  <a:pt x="0" y="71"/>
                </a:cubicBezTo>
                <a:cubicBezTo>
                  <a:pt x="6" y="83"/>
                  <a:pt x="6" y="83"/>
                  <a:pt x="6" y="83"/>
                </a:cubicBezTo>
                <a:cubicBezTo>
                  <a:pt x="6" y="84"/>
                  <a:pt x="7" y="85"/>
                  <a:pt x="8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19" y="85"/>
                  <a:pt x="20" y="84"/>
                  <a:pt x="20" y="82"/>
                </a:cubicBezTo>
                <a:cubicBezTo>
                  <a:pt x="20" y="82"/>
                  <a:pt x="20" y="82"/>
                  <a:pt x="20" y="82"/>
                </a:cubicBezTo>
                <a:cubicBezTo>
                  <a:pt x="20" y="80"/>
                  <a:pt x="20" y="78"/>
                  <a:pt x="21" y="75"/>
                </a:cubicBezTo>
                <a:cubicBezTo>
                  <a:pt x="23" y="78"/>
                  <a:pt x="25" y="81"/>
                  <a:pt x="28" y="84"/>
                </a:cubicBezTo>
                <a:cubicBezTo>
                  <a:pt x="28" y="85"/>
                  <a:pt x="29" y="85"/>
                  <a:pt x="29" y="85"/>
                </a:cubicBezTo>
                <a:cubicBezTo>
                  <a:pt x="44" y="85"/>
                  <a:pt x="44" y="85"/>
                  <a:pt x="44" y="85"/>
                </a:cubicBezTo>
                <a:cubicBezTo>
                  <a:pt x="45" y="85"/>
                  <a:pt x="45" y="85"/>
                  <a:pt x="46" y="84"/>
                </a:cubicBezTo>
                <a:cubicBezTo>
                  <a:pt x="48" y="82"/>
                  <a:pt x="50" y="78"/>
                  <a:pt x="52" y="75"/>
                </a:cubicBezTo>
                <a:cubicBezTo>
                  <a:pt x="53" y="78"/>
                  <a:pt x="53" y="80"/>
                  <a:pt x="53" y="82"/>
                </a:cubicBezTo>
                <a:cubicBezTo>
                  <a:pt x="53" y="82"/>
                  <a:pt x="53" y="82"/>
                  <a:pt x="53" y="82"/>
                </a:cubicBezTo>
                <a:cubicBezTo>
                  <a:pt x="53" y="83"/>
                  <a:pt x="54" y="84"/>
                  <a:pt x="54" y="84"/>
                </a:cubicBezTo>
                <a:cubicBezTo>
                  <a:pt x="54" y="85"/>
                  <a:pt x="55" y="85"/>
                  <a:pt x="56" y="85"/>
                </a:cubicBezTo>
                <a:cubicBezTo>
                  <a:pt x="65" y="85"/>
                  <a:pt x="65" y="85"/>
                  <a:pt x="65" y="85"/>
                </a:cubicBezTo>
                <a:cubicBezTo>
                  <a:pt x="66" y="85"/>
                  <a:pt x="67" y="84"/>
                  <a:pt x="68" y="83"/>
                </a:cubicBezTo>
                <a:cubicBezTo>
                  <a:pt x="73" y="71"/>
                  <a:pt x="73" y="71"/>
                  <a:pt x="73" y="71"/>
                </a:cubicBezTo>
                <a:cubicBezTo>
                  <a:pt x="73" y="70"/>
                  <a:pt x="73" y="70"/>
                  <a:pt x="73" y="69"/>
                </a:cubicBezTo>
                <a:close/>
                <a:moveTo>
                  <a:pt x="64" y="80"/>
                </a:moveTo>
                <a:cubicBezTo>
                  <a:pt x="58" y="80"/>
                  <a:pt x="58" y="80"/>
                  <a:pt x="58" y="80"/>
                </a:cubicBezTo>
                <a:cubicBezTo>
                  <a:pt x="58" y="76"/>
                  <a:pt x="57" y="72"/>
                  <a:pt x="55" y="68"/>
                </a:cubicBezTo>
                <a:cubicBezTo>
                  <a:pt x="55" y="67"/>
                  <a:pt x="54" y="67"/>
                  <a:pt x="53" y="67"/>
                </a:cubicBezTo>
                <a:cubicBezTo>
                  <a:pt x="52" y="67"/>
                  <a:pt x="51" y="67"/>
                  <a:pt x="51" y="68"/>
                </a:cubicBezTo>
                <a:cubicBezTo>
                  <a:pt x="48" y="72"/>
                  <a:pt x="46" y="76"/>
                  <a:pt x="43" y="80"/>
                </a:cubicBezTo>
                <a:cubicBezTo>
                  <a:pt x="31" y="80"/>
                  <a:pt x="31" y="80"/>
                  <a:pt x="31" y="80"/>
                </a:cubicBezTo>
                <a:cubicBezTo>
                  <a:pt x="28" y="76"/>
                  <a:pt x="25" y="72"/>
                  <a:pt x="23" y="68"/>
                </a:cubicBezTo>
                <a:cubicBezTo>
                  <a:pt x="22" y="67"/>
                  <a:pt x="22" y="67"/>
                  <a:pt x="21" y="67"/>
                </a:cubicBezTo>
                <a:cubicBezTo>
                  <a:pt x="20" y="67"/>
                  <a:pt x="19" y="67"/>
                  <a:pt x="18" y="68"/>
                </a:cubicBezTo>
                <a:cubicBezTo>
                  <a:pt x="17" y="72"/>
                  <a:pt x="15" y="76"/>
                  <a:pt x="15" y="80"/>
                </a:cubicBezTo>
                <a:cubicBezTo>
                  <a:pt x="10" y="80"/>
                  <a:pt x="10" y="80"/>
                  <a:pt x="10" y="80"/>
                </a:cubicBezTo>
                <a:cubicBezTo>
                  <a:pt x="6" y="70"/>
                  <a:pt x="6" y="70"/>
                  <a:pt x="6" y="70"/>
                </a:cubicBezTo>
                <a:cubicBezTo>
                  <a:pt x="8" y="65"/>
                  <a:pt x="12" y="61"/>
                  <a:pt x="17" y="58"/>
                </a:cubicBezTo>
                <a:cubicBezTo>
                  <a:pt x="18" y="57"/>
                  <a:pt x="18" y="56"/>
                  <a:pt x="18" y="55"/>
                </a:cubicBezTo>
                <a:cubicBezTo>
                  <a:pt x="17" y="52"/>
                  <a:pt x="17" y="50"/>
                  <a:pt x="17" y="47"/>
                </a:cubicBezTo>
                <a:cubicBezTo>
                  <a:pt x="17" y="35"/>
                  <a:pt x="23" y="24"/>
                  <a:pt x="28" y="17"/>
                </a:cubicBezTo>
                <a:cubicBezTo>
                  <a:pt x="31" y="12"/>
                  <a:pt x="35" y="8"/>
                  <a:pt x="37" y="7"/>
                </a:cubicBezTo>
                <a:cubicBezTo>
                  <a:pt x="42" y="12"/>
                  <a:pt x="56" y="28"/>
                  <a:pt x="56" y="47"/>
                </a:cubicBezTo>
                <a:cubicBezTo>
                  <a:pt x="56" y="50"/>
                  <a:pt x="56" y="52"/>
                  <a:pt x="55" y="55"/>
                </a:cubicBezTo>
                <a:cubicBezTo>
                  <a:pt x="55" y="56"/>
                  <a:pt x="56" y="57"/>
                  <a:pt x="57" y="58"/>
                </a:cubicBezTo>
                <a:cubicBezTo>
                  <a:pt x="62" y="61"/>
                  <a:pt x="66" y="65"/>
                  <a:pt x="68" y="70"/>
                </a:cubicBezTo>
                <a:lnTo>
                  <a:pt x="64" y="8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8">
            <a:extLst>
              <a:ext uri="{FF2B5EF4-FFF2-40B4-BE49-F238E27FC236}">
                <a16:creationId xmlns:a16="http://schemas.microsoft.com/office/drawing/2014/main" id="{BF438F4A-7158-4890-9668-29ECB90C7350}"/>
              </a:ext>
            </a:extLst>
          </p:cNvPr>
          <p:cNvSpPr>
            <a:spLocks noEditPoints="1"/>
          </p:cNvSpPr>
          <p:nvPr/>
        </p:nvSpPr>
        <p:spPr bwMode="auto">
          <a:xfrm>
            <a:off x="6560093" y="2123302"/>
            <a:ext cx="612834" cy="503399"/>
          </a:xfrm>
          <a:custGeom>
            <a:avLst/>
            <a:gdLst>
              <a:gd name="T0" fmla="*/ 0 w 86"/>
              <a:gd name="T1" fmla="*/ 43 h 71"/>
              <a:gd name="T2" fmla="*/ 86 w 86"/>
              <a:gd name="T3" fmla="*/ 43 h 71"/>
              <a:gd name="T4" fmla="*/ 43 w 86"/>
              <a:gd name="T5" fmla="*/ 65 h 71"/>
              <a:gd name="T6" fmla="*/ 43 w 86"/>
              <a:gd name="T7" fmla="*/ 21 h 71"/>
              <a:gd name="T8" fmla="*/ 43 w 86"/>
              <a:gd name="T9" fmla="*/ 65 h 71"/>
              <a:gd name="T10" fmla="*/ 30 w 86"/>
              <a:gd name="T11" fmla="*/ 43 h 71"/>
              <a:gd name="T12" fmla="*/ 56 w 86"/>
              <a:gd name="T13" fmla="*/ 43 h 71"/>
              <a:gd name="T14" fmla="*/ 43 w 86"/>
              <a:gd name="T15" fmla="*/ 54 h 71"/>
              <a:gd name="T16" fmla="*/ 43 w 86"/>
              <a:gd name="T17" fmla="*/ 33 h 71"/>
              <a:gd name="T18" fmla="*/ 43 w 86"/>
              <a:gd name="T19" fmla="*/ 54 h 71"/>
              <a:gd name="T20" fmla="*/ 39 w 86"/>
              <a:gd name="T21" fmla="*/ 40 h 71"/>
              <a:gd name="T22" fmla="*/ 40 w 86"/>
              <a:gd name="T23" fmla="*/ 37 h 71"/>
              <a:gd name="T24" fmla="*/ 37 w 86"/>
              <a:gd name="T25" fmla="*/ 38 h 71"/>
              <a:gd name="T26" fmla="*/ 38 w 86"/>
              <a:gd name="T27" fmla="*/ 40 h 71"/>
              <a:gd name="T28" fmla="*/ 37 w 86"/>
              <a:gd name="T29" fmla="*/ 43 h 71"/>
              <a:gd name="T30" fmla="*/ 35 w 86"/>
              <a:gd name="T31" fmla="*/ 43 h 71"/>
              <a:gd name="T32" fmla="*/ 44 w 86"/>
              <a:gd name="T33" fmla="*/ 50 h 71"/>
              <a:gd name="T34" fmla="*/ 43 w 86"/>
              <a:gd name="T35" fmla="*/ 13 h 71"/>
              <a:gd name="T36" fmla="*/ 45 w 86"/>
              <a:gd name="T37" fmla="*/ 2 h 71"/>
              <a:gd name="T38" fmla="*/ 40 w 86"/>
              <a:gd name="T39" fmla="*/ 2 h 71"/>
              <a:gd name="T40" fmla="*/ 43 w 86"/>
              <a:gd name="T41" fmla="*/ 13 h 71"/>
              <a:gd name="T42" fmla="*/ 28 w 86"/>
              <a:gd name="T43" fmla="*/ 14 h 71"/>
              <a:gd name="T44" fmla="*/ 30 w 86"/>
              <a:gd name="T45" fmla="*/ 10 h 71"/>
              <a:gd name="T46" fmla="*/ 25 w 86"/>
              <a:gd name="T47" fmla="*/ 4 h 71"/>
              <a:gd name="T48" fmla="*/ 26 w 86"/>
              <a:gd name="T49" fmla="*/ 12 h 71"/>
              <a:gd name="T50" fmla="*/ 13 w 86"/>
              <a:gd name="T51" fmla="*/ 19 h 71"/>
              <a:gd name="T52" fmla="*/ 15 w 86"/>
              <a:gd name="T53" fmla="*/ 15 h 71"/>
              <a:gd name="T54" fmla="*/ 8 w 86"/>
              <a:gd name="T55" fmla="*/ 11 h 71"/>
              <a:gd name="T56" fmla="*/ 11 w 86"/>
              <a:gd name="T57" fmla="*/ 19 h 71"/>
              <a:gd name="T58" fmla="*/ 56 w 86"/>
              <a:gd name="T59" fmla="*/ 14 h 71"/>
              <a:gd name="T60" fmla="*/ 61 w 86"/>
              <a:gd name="T61" fmla="*/ 7 h 71"/>
              <a:gd name="T62" fmla="*/ 56 w 86"/>
              <a:gd name="T63" fmla="*/ 5 h 71"/>
              <a:gd name="T64" fmla="*/ 55 w 86"/>
              <a:gd name="T65" fmla="*/ 13 h 71"/>
              <a:gd name="T66" fmla="*/ 73 w 86"/>
              <a:gd name="T67" fmla="*/ 19 h 71"/>
              <a:gd name="T68" fmla="*/ 76 w 86"/>
              <a:gd name="T69" fmla="*/ 11 h 71"/>
              <a:gd name="T70" fmla="*/ 69 w 86"/>
              <a:gd name="T71" fmla="*/ 15 h 71"/>
              <a:gd name="T72" fmla="*/ 71 w 86"/>
              <a:gd name="T73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" h="71">
                <a:moveTo>
                  <a:pt x="43" y="15"/>
                </a:moveTo>
                <a:cubicBezTo>
                  <a:pt x="28" y="15"/>
                  <a:pt x="0" y="27"/>
                  <a:pt x="0" y="43"/>
                </a:cubicBezTo>
                <a:cubicBezTo>
                  <a:pt x="0" y="59"/>
                  <a:pt x="28" y="71"/>
                  <a:pt x="43" y="71"/>
                </a:cubicBezTo>
                <a:cubicBezTo>
                  <a:pt x="58" y="71"/>
                  <a:pt x="86" y="59"/>
                  <a:pt x="86" y="43"/>
                </a:cubicBezTo>
                <a:cubicBezTo>
                  <a:pt x="86" y="27"/>
                  <a:pt x="58" y="15"/>
                  <a:pt x="43" y="15"/>
                </a:cubicBezTo>
                <a:close/>
                <a:moveTo>
                  <a:pt x="43" y="65"/>
                </a:moveTo>
                <a:cubicBezTo>
                  <a:pt x="29" y="65"/>
                  <a:pt x="6" y="55"/>
                  <a:pt x="6" y="43"/>
                </a:cubicBezTo>
                <a:cubicBezTo>
                  <a:pt x="6" y="32"/>
                  <a:pt x="29" y="21"/>
                  <a:pt x="43" y="21"/>
                </a:cubicBezTo>
                <a:cubicBezTo>
                  <a:pt x="57" y="21"/>
                  <a:pt x="80" y="32"/>
                  <a:pt x="80" y="43"/>
                </a:cubicBezTo>
                <a:cubicBezTo>
                  <a:pt x="80" y="55"/>
                  <a:pt x="57" y="65"/>
                  <a:pt x="43" y="65"/>
                </a:cubicBezTo>
                <a:close/>
                <a:moveTo>
                  <a:pt x="43" y="30"/>
                </a:moveTo>
                <a:cubicBezTo>
                  <a:pt x="36" y="30"/>
                  <a:pt x="30" y="36"/>
                  <a:pt x="30" y="43"/>
                </a:cubicBezTo>
                <a:cubicBezTo>
                  <a:pt x="30" y="51"/>
                  <a:pt x="36" y="57"/>
                  <a:pt x="43" y="57"/>
                </a:cubicBezTo>
                <a:cubicBezTo>
                  <a:pt x="50" y="57"/>
                  <a:pt x="56" y="51"/>
                  <a:pt x="56" y="43"/>
                </a:cubicBezTo>
                <a:cubicBezTo>
                  <a:pt x="56" y="36"/>
                  <a:pt x="50" y="30"/>
                  <a:pt x="43" y="30"/>
                </a:cubicBezTo>
                <a:close/>
                <a:moveTo>
                  <a:pt x="43" y="54"/>
                </a:moveTo>
                <a:cubicBezTo>
                  <a:pt x="37" y="54"/>
                  <a:pt x="32" y="49"/>
                  <a:pt x="32" y="43"/>
                </a:cubicBezTo>
                <a:cubicBezTo>
                  <a:pt x="32" y="37"/>
                  <a:pt x="37" y="33"/>
                  <a:pt x="43" y="33"/>
                </a:cubicBezTo>
                <a:cubicBezTo>
                  <a:pt x="49" y="33"/>
                  <a:pt x="54" y="37"/>
                  <a:pt x="54" y="43"/>
                </a:cubicBezTo>
                <a:cubicBezTo>
                  <a:pt x="54" y="49"/>
                  <a:pt x="49" y="54"/>
                  <a:pt x="43" y="54"/>
                </a:cubicBezTo>
                <a:close/>
                <a:moveTo>
                  <a:pt x="38" y="40"/>
                </a:moveTo>
                <a:cubicBezTo>
                  <a:pt x="38" y="40"/>
                  <a:pt x="39" y="40"/>
                  <a:pt x="39" y="40"/>
                </a:cubicBezTo>
                <a:cubicBezTo>
                  <a:pt x="39" y="39"/>
                  <a:pt x="39" y="39"/>
                  <a:pt x="39" y="39"/>
                </a:cubicBezTo>
                <a:cubicBezTo>
                  <a:pt x="40" y="39"/>
                  <a:pt x="40" y="38"/>
                  <a:pt x="40" y="37"/>
                </a:cubicBezTo>
                <a:cubicBezTo>
                  <a:pt x="39" y="37"/>
                  <a:pt x="38" y="37"/>
                  <a:pt x="38" y="37"/>
                </a:cubicBezTo>
                <a:cubicBezTo>
                  <a:pt x="37" y="37"/>
                  <a:pt x="37" y="38"/>
                  <a:pt x="37" y="38"/>
                </a:cubicBezTo>
                <a:cubicBezTo>
                  <a:pt x="36" y="38"/>
                  <a:pt x="37" y="39"/>
                  <a:pt x="37" y="40"/>
                </a:cubicBezTo>
                <a:cubicBezTo>
                  <a:pt x="37" y="40"/>
                  <a:pt x="38" y="40"/>
                  <a:pt x="38" y="40"/>
                </a:cubicBezTo>
                <a:close/>
                <a:moveTo>
                  <a:pt x="43" y="49"/>
                </a:moveTo>
                <a:cubicBezTo>
                  <a:pt x="40" y="49"/>
                  <a:pt x="37" y="46"/>
                  <a:pt x="37" y="43"/>
                </a:cubicBezTo>
                <a:cubicBezTo>
                  <a:pt x="37" y="43"/>
                  <a:pt x="37" y="42"/>
                  <a:pt x="36" y="42"/>
                </a:cubicBezTo>
                <a:cubicBezTo>
                  <a:pt x="35" y="42"/>
                  <a:pt x="35" y="43"/>
                  <a:pt x="35" y="43"/>
                </a:cubicBezTo>
                <a:cubicBezTo>
                  <a:pt x="35" y="48"/>
                  <a:pt x="38" y="51"/>
                  <a:pt x="43" y="51"/>
                </a:cubicBezTo>
                <a:cubicBezTo>
                  <a:pt x="44" y="51"/>
                  <a:pt x="44" y="51"/>
                  <a:pt x="44" y="50"/>
                </a:cubicBezTo>
                <a:cubicBezTo>
                  <a:pt x="44" y="49"/>
                  <a:pt x="44" y="49"/>
                  <a:pt x="43" y="49"/>
                </a:cubicBezTo>
                <a:close/>
                <a:moveTo>
                  <a:pt x="43" y="13"/>
                </a:moveTo>
                <a:cubicBezTo>
                  <a:pt x="44" y="13"/>
                  <a:pt x="45" y="11"/>
                  <a:pt x="45" y="10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4" y="0"/>
                  <a:pt x="43" y="0"/>
                </a:cubicBezTo>
                <a:cubicBezTo>
                  <a:pt x="41" y="0"/>
                  <a:pt x="40" y="1"/>
                  <a:pt x="40" y="2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1"/>
                  <a:pt x="41" y="13"/>
                  <a:pt x="43" y="13"/>
                </a:cubicBezTo>
                <a:close/>
                <a:moveTo>
                  <a:pt x="26" y="12"/>
                </a:moveTo>
                <a:cubicBezTo>
                  <a:pt x="26" y="13"/>
                  <a:pt x="27" y="14"/>
                  <a:pt x="28" y="14"/>
                </a:cubicBezTo>
                <a:cubicBezTo>
                  <a:pt x="28" y="14"/>
                  <a:pt x="29" y="13"/>
                  <a:pt x="29" y="13"/>
                </a:cubicBezTo>
                <a:cubicBezTo>
                  <a:pt x="31" y="13"/>
                  <a:pt x="31" y="11"/>
                  <a:pt x="30" y="10"/>
                </a:cubicBezTo>
                <a:cubicBezTo>
                  <a:pt x="28" y="5"/>
                  <a:pt x="28" y="5"/>
                  <a:pt x="28" y="5"/>
                </a:cubicBezTo>
                <a:cubicBezTo>
                  <a:pt x="27" y="4"/>
                  <a:pt x="26" y="3"/>
                  <a:pt x="25" y="4"/>
                </a:cubicBezTo>
                <a:cubicBezTo>
                  <a:pt x="23" y="5"/>
                  <a:pt x="23" y="6"/>
                  <a:pt x="23" y="7"/>
                </a:cubicBezTo>
                <a:lnTo>
                  <a:pt x="26" y="12"/>
                </a:lnTo>
                <a:close/>
                <a:moveTo>
                  <a:pt x="11" y="19"/>
                </a:moveTo>
                <a:cubicBezTo>
                  <a:pt x="12" y="19"/>
                  <a:pt x="13" y="19"/>
                  <a:pt x="13" y="19"/>
                </a:cubicBezTo>
                <a:cubicBezTo>
                  <a:pt x="14" y="19"/>
                  <a:pt x="15" y="19"/>
                  <a:pt x="15" y="19"/>
                </a:cubicBezTo>
                <a:cubicBezTo>
                  <a:pt x="16" y="18"/>
                  <a:pt x="16" y="16"/>
                  <a:pt x="15" y="15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9" y="10"/>
                  <a:pt x="8" y="11"/>
                </a:cubicBezTo>
                <a:cubicBezTo>
                  <a:pt x="7" y="12"/>
                  <a:pt x="7" y="14"/>
                  <a:pt x="8" y="15"/>
                </a:cubicBezTo>
                <a:lnTo>
                  <a:pt x="11" y="19"/>
                </a:lnTo>
                <a:close/>
                <a:moveTo>
                  <a:pt x="55" y="13"/>
                </a:moveTo>
                <a:cubicBezTo>
                  <a:pt x="56" y="13"/>
                  <a:pt x="56" y="14"/>
                  <a:pt x="56" y="14"/>
                </a:cubicBezTo>
                <a:cubicBezTo>
                  <a:pt x="57" y="14"/>
                  <a:pt x="58" y="13"/>
                  <a:pt x="59" y="12"/>
                </a:cubicBezTo>
                <a:cubicBezTo>
                  <a:pt x="61" y="7"/>
                  <a:pt x="61" y="7"/>
                  <a:pt x="61" y="7"/>
                </a:cubicBezTo>
                <a:cubicBezTo>
                  <a:pt x="62" y="6"/>
                  <a:pt x="61" y="5"/>
                  <a:pt x="60" y="4"/>
                </a:cubicBezTo>
                <a:cubicBezTo>
                  <a:pt x="59" y="3"/>
                  <a:pt x="57" y="4"/>
                  <a:pt x="56" y="5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11"/>
                  <a:pt x="54" y="13"/>
                  <a:pt x="55" y="13"/>
                </a:cubicBezTo>
                <a:close/>
                <a:moveTo>
                  <a:pt x="71" y="19"/>
                </a:moveTo>
                <a:cubicBezTo>
                  <a:pt x="72" y="19"/>
                  <a:pt x="72" y="19"/>
                  <a:pt x="73" y="19"/>
                </a:cubicBezTo>
                <a:cubicBezTo>
                  <a:pt x="76" y="15"/>
                  <a:pt x="76" y="15"/>
                  <a:pt x="76" y="15"/>
                </a:cubicBezTo>
                <a:cubicBezTo>
                  <a:pt x="77" y="14"/>
                  <a:pt x="77" y="12"/>
                  <a:pt x="76" y="11"/>
                </a:cubicBezTo>
                <a:cubicBezTo>
                  <a:pt x="75" y="10"/>
                  <a:pt x="73" y="10"/>
                  <a:pt x="73" y="11"/>
                </a:cubicBezTo>
                <a:cubicBezTo>
                  <a:pt x="69" y="15"/>
                  <a:pt x="69" y="15"/>
                  <a:pt x="69" y="15"/>
                </a:cubicBezTo>
                <a:cubicBezTo>
                  <a:pt x="68" y="16"/>
                  <a:pt x="68" y="18"/>
                  <a:pt x="69" y="19"/>
                </a:cubicBezTo>
                <a:cubicBezTo>
                  <a:pt x="70" y="19"/>
                  <a:pt x="71" y="19"/>
                  <a:pt x="71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7517715" y="2123302"/>
            <a:ext cx="1843314" cy="386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5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2.FEATURE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7619313" y="2730341"/>
            <a:ext cx="37737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C356445-A5AB-4A9E-82F1-E8E7357545BB}"/>
              </a:ext>
            </a:extLst>
          </p:cNvPr>
          <p:cNvSpPr txBox="1"/>
          <p:nvPr/>
        </p:nvSpPr>
        <p:spPr>
          <a:xfrm>
            <a:off x="7517715" y="2846790"/>
            <a:ext cx="37129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literature from 45 BC, making it over 2000 years old. Richard McClintock, a Latin professor at Hampden-</a:t>
            </a:r>
          </a:p>
        </p:txBody>
      </p:sp>
      <p:sp>
        <p:nvSpPr>
          <p:cNvPr id="64" name="Freeform 65">
            <a:extLst>
              <a:ext uri="{FF2B5EF4-FFF2-40B4-BE49-F238E27FC236}">
                <a16:creationId xmlns:a16="http://schemas.microsoft.com/office/drawing/2014/main" id="{4276CF26-DACB-4B0E-BA11-2A85DAC26574}"/>
              </a:ext>
            </a:extLst>
          </p:cNvPr>
          <p:cNvSpPr>
            <a:spLocks noEditPoints="1"/>
          </p:cNvSpPr>
          <p:nvPr/>
        </p:nvSpPr>
        <p:spPr bwMode="auto">
          <a:xfrm>
            <a:off x="6674218" y="4338468"/>
            <a:ext cx="384585" cy="597200"/>
          </a:xfrm>
          <a:custGeom>
            <a:avLst/>
            <a:gdLst>
              <a:gd name="T0" fmla="*/ 37 w 54"/>
              <a:gd name="T1" fmla="*/ 7 h 84"/>
              <a:gd name="T2" fmla="*/ 17 w 54"/>
              <a:gd name="T3" fmla="*/ 7 h 84"/>
              <a:gd name="T4" fmla="*/ 16 w 54"/>
              <a:gd name="T5" fmla="*/ 10 h 84"/>
              <a:gd name="T6" fmla="*/ 25 w 54"/>
              <a:gd name="T7" fmla="*/ 78 h 84"/>
              <a:gd name="T8" fmla="*/ 27 w 54"/>
              <a:gd name="T9" fmla="*/ 84 h 84"/>
              <a:gd name="T10" fmla="*/ 30 w 54"/>
              <a:gd name="T11" fmla="*/ 78 h 84"/>
              <a:gd name="T12" fmla="*/ 38 w 54"/>
              <a:gd name="T13" fmla="*/ 10 h 84"/>
              <a:gd name="T14" fmla="*/ 29 w 54"/>
              <a:gd name="T15" fmla="*/ 65 h 84"/>
              <a:gd name="T16" fmla="*/ 38 w 54"/>
              <a:gd name="T17" fmla="*/ 54 h 84"/>
              <a:gd name="T18" fmla="*/ 29 w 54"/>
              <a:gd name="T19" fmla="*/ 61 h 84"/>
              <a:gd name="T20" fmla="*/ 36 w 54"/>
              <a:gd name="T21" fmla="*/ 30 h 84"/>
              <a:gd name="T22" fmla="*/ 34 w 54"/>
              <a:gd name="T23" fmla="*/ 28 h 84"/>
              <a:gd name="T24" fmla="*/ 29 w 54"/>
              <a:gd name="T25" fmla="*/ 30 h 84"/>
              <a:gd name="T26" fmla="*/ 26 w 54"/>
              <a:gd name="T27" fmla="*/ 30 h 84"/>
              <a:gd name="T28" fmla="*/ 26 w 54"/>
              <a:gd name="T29" fmla="*/ 36 h 84"/>
              <a:gd name="T30" fmla="*/ 26 w 54"/>
              <a:gd name="T31" fmla="*/ 38 h 84"/>
              <a:gd name="T32" fmla="*/ 20 w 54"/>
              <a:gd name="T33" fmla="*/ 45 h 84"/>
              <a:gd name="T34" fmla="*/ 18 w 54"/>
              <a:gd name="T35" fmla="*/ 46 h 84"/>
              <a:gd name="T36" fmla="*/ 26 w 54"/>
              <a:gd name="T37" fmla="*/ 55 h 84"/>
              <a:gd name="T38" fmla="*/ 26 w 54"/>
              <a:gd name="T39" fmla="*/ 64 h 84"/>
              <a:gd name="T40" fmla="*/ 26 w 54"/>
              <a:gd name="T41" fmla="*/ 66 h 84"/>
              <a:gd name="T42" fmla="*/ 5 w 54"/>
              <a:gd name="T43" fmla="*/ 50 h 84"/>
              <a:gd name="T44" fmla="*/ 22 w 54"/>
              <a:gd name="T45" fmla="*/ 10 h 84"/>
              <a:gd name="T46" fmla="*/ 31 w 54"/>
              <a:gd name="T47" fmla="*/ 10 h 84"/>
              <a:gd name="T48" fmla="*/ 49 w 54"/>
              <a:gd name="T49" fmla="*/ 50 h 84"/>
              <a:gd name="T50" fmla="*/ 27 w 54"/>
              <a:gd name="T51" fmla="*/ 24 h 84"/>
              <a:gd name="T52" fmla="*/ 26 w 54"/>
              <a:gd name="T53" fmla="*/ 26 h 84"/>
              <a:gd name="T54" fmla="*/ 29 w 54"/>
              <a:gd name="T55" fmla="*/ 26 h 84"/>
              <a:gd name="T56" fmla="*/ 27 w 54"/>
              <a:gd name="T57" fmla="*/ 24 h 84"/>
              <a:gd name="T58" fmla="*/ 15 w 54"/>
              <a:gd name="T59" fmla="*/ 43 h 84"/>
              <a:gd name="T60" fmla="*/ 16 w 54"/>
              <a:gd name="T61" fmla="*/ 44 h 84"/>
              <a:gd name="T62" fmla="*/ 17 w 54"/>
              <a:gd name="T63" fmla="*/ 43 h 84"/>
              <a:gd name="T64" fmla="*/ 15 w 54"/>
              <a:gd name="T65" fmla="*/ 42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" h="84">
                <a:moveTo>
                  <a:pt x="38" y="10"/>
                </a:moveTo>
                <a:cubicBezTo>
                  <a:pt x="38" y="9"/>
                  <a:pt x="37" y="8"/>
                  <a:pt x="37" y="7"/>
                </a:cubicBezTo>
                <a:cubicBezTo>
                  <a:pt x="33" y="1"/>
                  <a:pt x="29" y="0"/>
                  <a:pt x="27" y="0"/>
                </a:cubicBezTo>
                <a:cubicBezTo>
                  <a:pt x="23" y="0"/>
                  <a:pt x="20" y="2"/>
                  <a:pt x="17" y="7"/>
                </a:cubicBezTo>
                <a:cubicBezTo>
                  <a:pt x="17" y="8"/>
                  <a:pt x="17" y="8"/>
                  <a:pt x="16" y="9"/>
                </a:cubicBezTo>
                <a:cubicBezTo>
                  <a:pt x="16" y="10"/>
                  <a:pt x="16" y="10"/>
                  <a:pt x="16" y="10"/>
                </a:cubicBezTo>
                <a:cubicBezTo>
                  <a:pt x="7" y="27"/>
                  <a:pt x="0" y="43"/>
                  <a:pt x="0" y="50"/>
                </a:cubicBezTo>
                <a:cubicBezTo>
                  <a:pt x="0" y="65"/>
                  <a:pt x="11" y="77"/>
                  <a:pt x="25" y="78"/>
                </a:cubicBezTo>
                <a:cubicBezTo>
                  <a:pt x="25" y="82"/>
                  <a:pt x="25" y="82"/>
                  <a:pt x="25" y="82"/>
                </a:cubicBezTo>
                <a:cubicBezTo>
                  <a:pt x="25" y="83"/>
                  <a:pt x="26" y="84"/>
                  <a:pt x="27" y="84"/>
                </a:cubicBezTo>
                <a:cubicBezTo>
                  <a:pt x="29" y="84"/>
                  <a:pt x="30" y="83"/>
                  <a:pt x="30" y="82"/>
                </a:cubicBezTo>
                <a:cubicBezTo>
                  <a:pt x="30" y="78"/>
                  <a:pt x="30" y="78"/>
                  <a:pt x="30" y="78"/>
                </a:cubicBezTo>
                <a:cubicBezTo>
                  <a:pt x="44" y="76"/>
                  <a:pt x="54" y="64"/>
                  <a:pt x="54" y="50"/>
                </a:cubicBezTo>
                <a:cubicBezTo>
                  <a:pt x="54" y="43"/>
                  <a:pt x="47" y="27"/>
                  <a:pt x="38" y="10"/>
                </a:cubicBezTo>
                <a:close/>
                <a:moveTo>
                  <a:pt x="29" y="72"/>
                </a:moveTo>
                <a:cubicBezTo>
                  <a:pt x="29" y="65"/>
                  <a:pt x="29" y="65"/>
                  <a:pt x="29" y="65"/>
                </a:cubicBezTo>
                <a:cubicBezTo>
                  <a:pt x="38" y="56"/>
                  <a:pt x="38" y="56"/>
                  <a:pt x="38" y="56"/>
                </a:cubicBezTo>
                <a:cubicBezTo>
                  <a:pt x="38" y="55"/>
                  <a:pt x="38" y="54"/>
                  <a:pt x="38" y="54"/>
                </a:cubicBezTo>
                <a:cubicBezTo>
                  <a:pt x="37" y="53"/>
                  <a:pt x="37" y="53"/>
                  <a:pt x="36" y="54"/>
                </a:cubicBezTo>
                <a:cubicBezTo>
                  <a:pt x="29" y="61"/>
                  <a:pt x="29" y="61"/>
                  <a:pt x="29" y="61"/>
                </a:cubicBezTo>
                <a:cubicBezTo>
                  <a:pt x="29" y="37"/>
                  <a:pt x="29" y="37"/>
                  <a:pt x="29" y="37"/>
                </a:cubicBezTo>
                <a:cubicBezTo>
                  <a:pt x="36" y="30"/>
                  <a:pt x="36" y="30"/>
                  <a:pt x="36" y="30"/>
                </a:cubicBezTo>
                <a:cubicBezTo>
                  <a:pt x="36" y="29"/>
                  <a:pt x="36" y="29"/>
                  <a:pt x="36" y="28"/>
                </a:cubicBezTo>
                <a:cubicBezTo>
                  <a:pt x="35" y="28"/>
                  <a:pt x="34" y="28"/>
                  <a:pt x="34" y="28"/>
                </a:cubicBezTo>
                <a:cubicBezTo>
                  <a:pt x="29" y="33"/>
                  <a:pt x="29" y="33"/>
                  <a:pt x="29" y="33"/>
                </a:cubicBezTo>
                <a:cubicBezTo>
                  <a:pt x="29" y="30"/>
                  <a:pt x="29" y="30"/>
                  <a:pt x="29" y="30"/>
                </a:cubicBezTo>
                <a:cubicBezTo>
                  <a:pt x="29" y="29"/>
                  <a:pt x="28" y="29"/>
                  <a:pt x="27" y="29"/>
                </a:cubicBezTo>
                <a:cubicBezTo>
                  <a:pt x="27" y="29"/>
                  <a:pt x="26" y="29"/>
                  <a:pt x="26" y="30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6"/>
                  <a:pt x="26" y="37"/>
                  <a:pt x="26" y="38"/>
                </a:cubicBezTo>
                <a:cubicBezTo>
                  <a:pt x="26" y="38"/>
                  <a:pt x="26" y="38"/>
                  <a:pt x="26" y="38"/>
                </a:cubicBezTo>
                <a:cubicBezTo>
                  <a:pt x="26" y="51"/>
                  <a:pt x="26" y="51"/>
                  <a:pt x="26" y="51"/>
                </a:cubicBezTo>
                <a:cubicBezTo>
                  <a:pt x="20" y="45"/>
                  <a:pt x="20" y="45"/>
                  <a:pt x="20" y="45"/>
                </a:cubicBezTo>
                <a:cubicBezTo>
                  <a:pt x="19" y="44"/>
                  <a:pt x="18" y="44"/>
                  <a:pt x="18" y="45"/>
                </a:cubicBezTo>
                <a:cubicBezTo>
                  <a:pt x="17" y="45"/>
                  <a:pt x="17" y="46"/>
                  <a:pt x="18" y="46"/>
                </a:cubicBezTo>
                <a:cubicBezTo>
                  <a:pt x="26" y="55"/>
                  <a:pt x="26" y="55"/>
                  <a:pt x="26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64"/>
                  <a:pt x="26" y="65"/>
                  <a:pt x="26" y="66"/>
                </a:cubicBezTo>
                <a:cubicBezTo>
                  <a:pt x="26" y="66"/>
                  <a:pt x="26" y="66"/>
                  <a:pt x="26" y="66"/>
                </a:cubicBezTo>
                <a:cubicBezTo>
                  <a:pt x="26" y="72"/>
                  <a:pt x="26" y="72"/>
                  <a:pt x="26" y="72"/>
                </a:cubicBezTo>
                <a:cubicBezTo>
                  <a:pt x="15" y="71"/>
                  <a:pt x="5" y="62"/>
                  <a:pt x="5" y="50"/>
                </a:cubicBezTo>
                <a:cubicBezTo>
                  <a:pt x="5" y="43"/>
                  <a:pt x="17" y="21"/>
                  <a:pt x="21" y="13"/>
                </a:cubicBezTo>
                <a:cubicBezTo>
                  <a:pt x="22" y="12"/>
                  <a:pt x="22" y="11"/>
                  <a:pt x="22" y="10"/>
                </a:cubicBezTo>
                <a:cubicBezTo>
                  <a:pt x="24" y="7"/>
                  <a:pt x="25" y="5"/>
                  <a:pt x="27" y="5"/>
                </a:cubicBezTo>
                <a:cubicBezTo>
                  <a:pt x="28" y="5"/>
                  <a:pt x="30" y="7"/>
                  <a:pt x="31" y="10"/>
                </a:cubicBezTo>
                <a:cubicBezTo>
                  <a:pt x="32" y="11"/>
                  <a:pt x="32" y="12"/>
                  <a:pt x="33" y="13"/>
                </a:cubicBezTo>
                <a:cubicBezTo>
                  <a:pt x="38" y="22"/>
                  <a:pt x="49" y="43"/>
                  <a:pt x="49" y="50"/>
                </a:cubicBezTo>
                <a:cubicBezTo>
                  <a:pt x="49" y="62"/>
                  <a:pt x="40" y="71"/>
                  <a:pt x="29" y="72"/>
                </a:cubicBezTo>
                <a:close/>
                <a:moveTo>
                  <a:pt x="27" y="24"/>
                </a:moveTo>
                <a:cubicBezTo>
                  <a:pt x="27" y="24"/>
                  <a:pt x="26" y="24"/>
                  <a:pt x="26" y="25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27"/>
                  <a:pt x="27" y="28"/>
                  <a:pt x="27" y="28"/>
                </a:cubicBezTo>
                <a:cubicBezTo>
                  <a:pt x="28" y="28"/>
                  <a:pt x="29" y="27"/>
                  <a:pt x="29" y="26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4"/>
                  <a:pt x="28" y="24"/>
                  <a:pt x="27" y="24"/>
                </a:cubicBezTo>
                <a:close/>
                <a:moveTo>
                  <a:pt x="15" y="42"/>
                </a:moveTo>
                <a:cubicBezTo>
                  <a:pt x="15" y="42"/>
                  <a:pt x="15" y="43"/>
                  <a:pt x="15" y="43"/>
                </a:cubicBezTo>
                <a:cubicBezTo>
                  <a:pt x="15" y="43"/>
                  <a:pt x="15" y="44"/>
                  <a:pt x="15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17" y="44"/>
                  <a:pt x="17" y="43"/>
                  <a:pt x="17" y="43"/>
                </a:cubicBezTo>
                <a:cubicBezTo>
                  <a:pt x="17" y="43"/>
                  <a:pt x="17" y="42"/>
                  <a:pt x="17" y="42"/>
                </a:cubicBezTo>
                <a:cubicBezTo>
                  <a:pt x="17" y="42"/>
                  <a:pt x="16" y="42"/>
                  <a:pt x="15" y="4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7517715" y="4338468"/>
            <a:ext cx="1843314" cy="386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5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2.FEATURE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7619313" y="4945507"/>
            <a:ext cx="37737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C356445-A5AB-4A9E-82F1-E8E7357545BB}"/>
              </a:ext>
            </a:extLst>
          </p:cNvPr>
          <p:cNvSpPr txBox="1"/>
          <p:nvPr/>
        </p:nvSpPr>
        <p:spPr>
          <a:xfrm>
            <a:off x="7517715" y="5061956"/>
            <a:ext cx="37129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literature from 45 BC, making it over 2000 years old. Richard McClintock, a Latin professor at Hampden-</a:t>
            </a:r>
          </a:p>
        </p:txBody>
      </p:sp>
    </p:spTree>
    <p:extLst>
      <p:ext uri="{BB962C8B-B14F-4D97-AF65-F5344CB8AC3E}">
        <p14:creationId xmlns:p14="http://schemas.microsoft.com/office/powerpoint/2010/main" val="2927704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2360459" y="663266"/>
            <a:ext cx="7471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PROJECT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930717" y="1839612"/>
            <a:ext cx="4286105" cy="3474991"/>
            <a:chOff x="663267" y="1839612"/>
            <a:chExt cx="4286105" cy="347499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C57B6F-620D-4685-92BC-37DF2E8FBC73}"/>
                </a:ext>
              </a:extLst>
            </p:cNvPr>
            <p:cNvSpPr txBox="1"/>
            <p:nvPr/>
          </p:nvSpPr>
          <p:spPr>
            <a:xfrm>
              <a:off x="663267" y="1839612"/>
              <a:ext cx="3528787" cy="386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sz="1500" b="1" dirty="0">
                  <a:latin typeface="Poppins SemiBold" panose="00000700000000000000" pitchFamily="2" charset="0"/>
                  <a:ea typeface="PT Sans" panose="020B0503020203020204" pitchFamily="34" charset="0"/>
                  <a:cs typeface="Poppins SemiBold" panose="00000700000000000000" pitchFamily="2" charset="0"/>
                </a:rPr>
                <a:t>PRODUCT FEATURES LIST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C356445-A5AB-4A9E-82F1-E8E7357545BB}"/>
                </a:ext>
              </a:extLst>
            </p:cNvPr>
            <p:cNvSpPr txBox="1"/>
            <p:nvPr/>
          </p:nvSpPr>
          <p:spPr>
            <a:xfrm>
              <a:off x="663268" y="2226256"/>
              <a:ext cx="4286104" cy="1118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has roots in a piece of classical Latin literature from 45 BC, making it over 2000 years old. Richard McClintock, a Latin professor at Hampden-Sydney College in Virginia,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C57B6F-620D-4685-92BC-37DF2E8FBC73}"/>
                </a:ext>
              </a:extLst>
            </p:cNvPr>
            <p:cNvSpPr txBox="1"/>
            <p:nvPr/>
          </p:nvSpPr>
          <p:spPr>
            <a:xfrm>
              <a:off x="663268" y="3939868"/>
              <a:ext cx="2556783" cy="1374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ts val="2500"/>
                </a:lnSpc>
                <a:buClr>
                  <a:schemeClr val="accent5"/>
                </a:buClr>
                <a:buFont typeface="Wingdings" pitchFamily="2" charset="2"/>
                <a:buChar char="q"/>
              </a:pPr>
              <a:r>
                <a:rPr lang="en-US" sz="1500" b="1" dirty="0">
                  <a:latin typeface="Poppins SemiBold" panose="00000700000000000000" pitchFamily="2" charset="0"/>
                  <a:ea typeface="PT Sans" panose="020B0503020203020204" pitchFamily="34" charset="0"/>
                  <a:cs typeface="Poppins SemiBold" panose="00000700000000000000" pitchFamily="2" charset="0"/>
                </a:rPr>
                <a:t>FEATURES ONE</a:t>
              </a:r>
            </a:p>
            <a:p>
              <a:pPr marL="285750" indent="-285750">
                <a:lnSpc>
                  <a:spcPts val="2500"/>
                </a:lnSpc>
                <a:buClr>
                  <a:schemeClr val="accent5"/>
                </a:buClr>
                <a:buFont typeface="Wingdings" pitchFamily="2" charset="2"/>
                <a:buChar char="q"/>
              </a:pPr>
              <a:r>
                <a:rPr lang="en-US" sz="1500" b="1" dirty="0">
                  <a:latin typeface="Poppins SemiBold" panose="00000700000000000000" pitchFamily="2" charset="0"/>
                  <a:ea typeface="PT Sans" panose="020B0503020203020204" pitchFamily="34" charset="0"/>
                  <a:cs typeface="Poppins SemiBold" panose="00000700000000000000" pitchFamily="2" charset="0"/>
                </a:rPr>
                <a:t>FEATURES TWO</a:t>
              </a:r>
            </a:p>
            <a:p>
              <a:pPr marL="285750" indent="-285750">
                <a:lnSpc>
                  <a:spcPts val="2500"/>
                </a:lnSpc>
                <a:buClr>
                  <a:schemeClr val="accent5"/>
                </a:buClr>
                <a:buFont typeface="Wingdings" pitchFamily="2" charset="2"/>
                <a:buChar char="q"/>
              </a:pPr>
              <a:r>
                <a:rPr lang="en-US" sz="1500" b="1" dirty="0">
                  <a:latin typeface="Poppins SemiBold" panose="00000700000000000000" pitchFamily="2" charset="0"/>
                  <a:ea typeface="PT Sans" panose="020B0503020203020204" pitchFamily="34" charset="0"/>
                  <a:cs typeface="Poppins SemiBold" panose="00000700000000000000" pitchFamily="2" charset="0"/>
                </a:rPr>
                <a:t>FEATURES THREE</a:t>
              </a:r>
            </a:p>
            <a:p>
              <a:pPr marL="285750" indent="-285750">
                <a:lnSpc>
                  <a:spcPts val="2500"/>
                </a:lnSpc>
                <a:buClr>
                  <a:schemeClr val="accent5"/>
                </a:buClr>
                <a:buFont typeface="Wingdings" pitchFamily="2" charset="2"/>
                <a:buChar char="q"/>
              </a:pPr>
              <a:r>
                <a:rPr lang="en-US" sz="1500" b="1" dirty="0">
                  <a:latin typeface="Poppins SemiBold" panose="00000700000000000000" pitchFamily="2" charset="0"/>
                  <a:ea typeface="PT Sans" panose="020B0503020203020204" pitchFamily="34" charset="0"/>
                  <a:cs typeface="Poppins SemiBold" panose="00000700000000000000" pitchFamily="2" charset="0"/>
                </a:rPr>
                <a:t>FEATURES FOUR</a:t>
              </a:r>
            </a:p>
          </p:txBody>
        </p:sp>
      </p:grpSp>
      <p:pic>
        <p:nvPicPr>
          <p:cNvPr id="13" name="Picture Placeholder 12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57833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2360459" y="663266"/>
            <a:ext cx="7471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PROJECT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33600" y="4293494"/>
            <a:ext cx="7924800" cy="693617"/>
            <a:chOff x="2133600" y="4596141"/>
            <a:chExt cx="7924800" cy="69361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5907314" y="4596141"/>
              <a:ext cx="377372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356445-A5AB-4A9E-82F1-E8E7357545BB}"/>
                </a:ext>
              </a:extLst>
            </p:cNvPr>
            <p:cNvSpPr txBox="1"/>
            <p:nvPr/>
          </p:nvSpPr>
          <p:spPr>
            <a:xfrm>
              <a:off x="2133600" y="4684464"/>
              <a:ext cx="7924800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has roots in a piece of classical Latin literature from 45 BC, making it over 2000 years old. Richard McClintock, a Latin professor at Hampden-Sydney College in Virginia,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848100" y="5455544"/>
            <a:ext cx="4495800" cy="693617"/>
            <a:chOff x="3848100" y="4596141"/>
            <a:chExt cx="4495800" cy="693617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907314" y="4596141"/>
              <a:ext cx="377372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356445-A5AB-4A9E-82F1-E8E7357545BB}"/>
                </a:ext>
              </a:extLst>
            </p:cNvPr>
            <p:cNvSpPr txBox="1"/>
            <p:nvPr/>
          </p:nvSpPr>
          <p:spPr>
            <a:xfrm>
              <a:off x="3848100" y="4684464"/>
              <a:ext cx="4495800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Hampden-Sydney College in Virginia,</a:t>
              </a:r>
            </a:p>
          </p:txBody>
        </p:sp>
      </p:grpSp>
      <p:pic>
        <p:nvPicPr>
          <p:cNvPr id="30" name="Picture Placeholder 29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79101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2360459" y="663266"/>
            <a:ext cx="7471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PROJECT</a:t>
            </a:r>
          </a:p>
        </p:txBody>
      </p:sp>
      <p:sp>
        <p:nvSpPr>
          <p:cNvPr id="2" name="Oval 1"/>
          <p:cNvSpPr/>
          <p:nvPr/>
        </p:nvSpPr>
        <p:spPr>
          <a:xfrm>
            <a:off x="4869543" y="2002972"/>
            <a:ext cx="2452914" cy="245291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903029" y="2002972"/>
            <a:ext cx="2452914" cy="245291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36058" y="2002972"/>
            <a:ext cx="2452914" cy="245291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4629150" y="4481841"/>
            <a:ext cx="2933700" cy="1426015"/>
            <a:chOff x="4629150" y="4481841"/>
            <a:chExt cx="2933700" cy="1426015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5907314" y="4481841"/>
              <a:ext cx="377372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356445-A5AB-4A9E-82F1-E8E7357545BB}"/>
                </a:ext>
              </a:extLst>
            </p:cNvPr>
            <p:cNvSpPr txBox="1"/>
            <p:nvPr/>
          </p:nvSpPr>
          <p:spPr>
            <a:xfrm>
              <a:off x="4629150" y="4817814"/>
              <a:ext cx="2933700" cy="1090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literature from 45 BC, making it over 2000 years old. Richard McClintock, a Latin professor at Hampden-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192407" y="4481841"/>
            <a:ext cx="2933700" cy="1426015"/>
            <a:chOff x="4629150" y="4481841"/>
            <a:chExt cx="2933700" cy="1426015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5907314" y="4481841"/>
              <a:ext cx="377372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356445-A5AB-4A9E-82F1-E8E7357545BB}"/>
                </a:ext>
              </a:extLst>
            </p:cNvPr>
            <p:cNvSpPr txBox="1"/>
            <p:nvPr/>
          </p:nvSpPr>
          <p:spPr>
            <a:xfrm>
              <a:off x="4629150" y="4817814"/>
              <a:ext cx="2933700" cy="1090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literature from 45 BC, making it over 2000 years old. Richard McClintock, a Latin professor at Hampden-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1611086" y="3779552"/>
            <a:ext cx="1843314" cy="386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15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1.PROJECT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5210629" y="3779552"/>
            <a:ext cx="1770742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15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2.PROJECT</a:t>
            </a:r>
          </a:p>
          <a:p>
            <a:pPr algn="ctr">
              <a:lnSpc>
                <a:spcPts val="2500"/>
              </a:lnSpc>
            </a:pPr>
            <a:endParaRPr lang="en-US" sz="1500" b="1" dirty="0">
              <a:latin typeface="Poppins SemiBold" panose="00000700000000000000" pitchFamily="2" charset="0"/>
              <a:ea typeface="PT Sans" panose="020B0503020203020204" pitchFamily="34" charset="0"/>
              <a:cs typeface="Poppins SemiBold" panose="000007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8665028" y="3779552"/>
            <a:ext cx="1988458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15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3.PROJECT</a:t>
            </a:r>
          </a:p>
          <a:p>
            <a:pPr algn="ctr">
              <a:lnSpc>
                <a:spcPts val="2500"/>
              </a:lnSpc>
            </a:pPr>
            <a:endParaRPr lang="en-US" sz="1500" b="1" dirty="0">
              <a:latin typeface="Poppins SemiBold" panose="00000700000000000000" pitchFamily="2" charset="0"/>
              <a:ea typeface="PT Sans" panose="020B0503020203020204" pitchFamily="34" charset="0"/>
              <a:cs typeface="Poppins SemiBold" panose="00000700000000000000" pitchFamily="2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064301" y="4481841"/>
            <a:ext cx="2933700" cy="1426015"/>
            <a:chOff x="4629150" y="4481841"/>
            <a:chExt cx="2933700" cy="1426015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5907314" y="4481841"/>
              <a:ext cx="377372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C356445-A5AB-4A9E-82F1-E8E7357545BB}"/>
                </a:ext>
              </a:extLst>
            </p:cNvPr>
            <p:cNvSpPr txBox="1"/>
            <p:nvPr/>
          </p:nvSpPr>
          <p:spPr>
            <a:xfrm>
              <a:off x="4629150" y="4817814"/>
              <a:ext cx="2933700" cy="1090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literature from 45 BC, making it over 2000 years old. Richard McClintock, a Latin professor at Hampden-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46D7DC3-0EA3-4BF4-AFA7-49FEDAC20E65}"/>
              </a:ext>
            </a:extLst>
          </p:cNvPr>
          <p:cNvGrpSpPr/>
          <p:nvPr/>
        </p:nvGrpSpPr>
        <p:grpSpPr>
          <a:xfrm>
            <a:off x="2841488" y="2925717"/>
            <a:ext cx="442055" cy="607425"/>
            <a:chOff x="1920876" y="4264026"/>
            <a:chExt cx="220663" cy="303213"/>
          </a:xfrm>
          <a:solidFill>
            <a:schemeClr val="accent5"/>
          </a:solidFill>
        </p:grpSpPr>
        <p:sp>
          <p:nvSpPr>
            <p:cNvPr id="38" name="Freeform 52">
              <a:extLst>
                <a:ext uri="{FF2B5EF4-FFF2-40B4-BE49-F238E27FC236}">
                  <a16:creationId xmlns:a16="http://schemas.microsoft.com/office/drawing/2014/main" id="{181BDDE0-4DA0-4E47-8D0C-53B26DA462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1363" y="4549776"/>
              <a:ext cx="42863" cy="17463"/>
            </a:xfrm>
            <a:custGeom>
              <a:avLst/>
              <a:gdLst>
                <a:gd name="T0" fmla="*/ 9 w 12"/>
                <a:gd name="T1" fmla="*/ 0 h 5"/>
                <a:gd name="T2" fmla="*/ 2 w 12"/>
                <a:gd name="T3" fmla="*/ 0 h 5"/>
                <a:gd name="T4" fmla="*/ 0 w 12"/>
                <a:gd name="T5" fmla="*/ 3 h 5"/>
                <a:gd name="T6" fmla="*/ 2 w 12"/>
                <a:gd name="T7" fmla="*/ 5 h 5"/>
                <a:gd name="T8" fmla="*/ 9 w 12"/>
                <a:gd name="T9" fmla="*/ 5 h 5"/>
                <a:gd name="T10" fmla="*/ 12 w 12"/>
                <a:gd name="T11" fmla="*/ 3 h 5"/>
                <a:gd name="T12" fmla="*/ 9 w 12"/>
                <a:gd name="T13" fmla="*/ 0 h 5"/>
                <a:gd name="T14" fmla="*/ 9 w 12"/>
                <a:gd name="T15" fmla="*/ 0 h 5"/>
                <a:gd name="T16" fmla="*/ 9 w 1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5">
                  <a:moveTo>
                    <a:pt x="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2" y="4"/>
                    <a:pt x="12" y="3"/>
                  </a:cubicBezTo>
                  <a:cubicBezTo>
                    <a:pt x="12" y="1"/>
                    <a:pt x="10" y="0"/>
                    <a:pt x="9" y="0"/>
                  </a:cubicBezTo>
                  <a:close/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3">
              <a:extLst>
                <a:ext uri="{FF2B5EF4-FFF2-40B4-BE49-F238E27FC236}">
                  <a16:creationId xmlns:a16="http://schemas.microsoft.com/office/drawing/2014/main" id="{7C8415FF-D6CA-4C98-8B11-48D6FD322B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2313" y="4519613"/>
              <a:ext cx="76200" cy="22225"/>
            </a:xfrm>
            <a:custGeom>
              <a:avLst/>
              <a:gdLst>
                <a:gd name="T0" fmla="*/ 19 w 21"/>
                <a:gd name="T1" fmla="*/ 0 h 6"/>
                <a:gd name="T2" fmla="*/ 2 w 21"/>
                <a:gd name="T3" fmla="*/ 0 h 6"/>
                <a:gd name="T4" fmla="*/ 0 w 21"/>
                <a:gd name="T5" fmla="*/ 3 h 6"/>
                <a:gd name="T6" fmla="*/ 2 w 21"/>
                <a:gd name="T7" fmla="*/ 6 h 6"/>
                <a:gd name="T8" fmla="*/ 19 w 21"/>
                <a:gd name="T9" fmla="*/ 6 h 6"/>
                <a:gd name="T10" fmla="*/ 21 w 21"/>
                <a:gd name="T11" fmla="*/ 3 h 6"/>
                <a:gd name="T12" fmla="*/ 19 w 21"/>
                <a:gd name="T13" fmla="*/ 0 h 6"/>
                <a:gd name="T14" fmla="*/ 19 w 21"/>
                <a:gd name="T15" fmla="*/ 0 h 6"/>
                <a:gd name="T16" fmla="*/ 19 w 21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6">
                  <a:moveTo>
                    <a:pt x="1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0" y="6"/>
                    <a:pt x="21" y="5"/>
                    <a:pt x="21" y="3"/>
                  </a:cubicBezTo>
                  <a:cubicBezTo>
                    <a:pt x="21" y="2"/>
                    <a:pt x="20" y="0"/>
                    <a:pt x="19" y="0"/>
                  </a:cubicBezTo>
                  <a:close/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4">
              <a:extLst>
                <a:ext uri="{FF2B5EF4-FFF2-40B4-BE49-F238E27FC236}">
                  <a16:creationId xmlns:a16="http://schemas.microsoft.com/office/drawing/2014/main" id="{AF9765B5-7E2D-423E-B577-5710854CBE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0876" y="4264026"/>
              <a:ext cx="220663" cy="246063"/>
            </a:xfrm>
            <a:custGeom>
              <a:avLst/>
              <a:gdLst>
                <a:gd name="T0" fmla="*/ 57 w 61"/>
                <a:gd name="T1" fmla="*/ 14 h 68"/>
                <a:gd name="T2" fmla="*/ 46 w 61"/>
                <a:gd name="T3" fmla="*/ 4 h 68"/>
                <a:gd name="T4" fmla="*/ 30 w 61"/>
                <a:gd name="T5" fmla="*/ 0 h 68"/>
                <a:gd name="T6" fmla="*/ 9 w 61"/>
                <a:gd name="T7" fmla="*/ 8 h 68"/>
                <a:gd name="T8" fmla="*/ 0 w 61"/>
                <a:gd name="T9" fmla="*/ 29 h 68"/>
                <a:gd name="T10" fmla="*/ 3 w 61"/>
                <a:gd name="T11" fmla="*/ 40 h 68"/>
                <a:gd name="T12" fmla="*/ 10 w 61"/>
                <a:gd name="T13" fmla="*/ 54 h 68"/>
                <a:gd name="T14" fmla="*/ 13 w 61"/>
                <a:gd name="T15" fmla="*/ 60 h 68"/>
                <a:gd name="T16" fmla="*/ 17 w 61"/>
                <a:gd name="T17" fmla="*/ 67 h 68"/>
                <a:gd name="T18" fmla="*/ 19 w 61"/>
                <a:gd name="T19" fmla="*/ 68 h 68"/>
                <a:gd name="T20" fmla="*/ 43 w 61"/>
                <a:gd name="T21" fmla="*/ 68 h 68"/>
                <a:gd name="T22" fmla="*/ 46 w 61"/>
                <a:gd name="T23" fmla="*/ 67 h 68"/>
                <a:gd name="T24" fmla="*/ 48 w 61"/>
                <a:gd name="T25" fmla="*/ 61 h 68"/>
                <a:gd name="T26" fmla="*/ 50 w 61"/>
                <a:gd name="T27" fmla="*/ 56 h 68"/>
                <a:gd name="T28" fmla="*/ 58 w 61"/>
                <a:gd name="T29" fmla="*/ 41 h 68"/>
                <a:gd name="T30" fmla="*/ 61 w 61"/>
                <a:gd name="T31" fmla="*/ 29 h 68"/>
                <a:gd name="T32" fmla="*/ 57 w 61"/>
                <a:gd name="T33" fmla="*/ 14 h 68"/>
                <a:gd name="T34" fmla="*/ 53 w 61"/>
                <a:gd name="T35" fmla="*/ 39 h 68"/>
                <a:gd name="T36" fmla="*/ 46 w 61"/>
                <a:gd name="T37" fmla="*/ 53 h 68"/>
                <a:gd name="T38" fmla="*/ 43 w 61"/>
                <a:gd name="T39" fmla="*/ 60 h 68"/>
                <a:gd name="T40" fmla="*/ 42 w 61"/>
                <a:gd name="T41" fmla="*/ 63 h 68"/>
                <a:gd name="T42" fmla="*/ 20 w 61"/>
                <a:gd name="T43" fmla="*/ 63 h 68"/>
                <a:gd name="T44" fmla="*/ 18 w 61"/>
                <a:gd name="T45" fmla="*/ 58 h 68"/>
                <a:gd name="T46" fmla="*/ 15 w 61"/>
                <a:gd name="T47" fmla="*/ 52 h 68"/>
                <a:gd name="T48" fmla="*/ 8 w 61"/>
                <a:gd name="T49" fmla="*/ 39 h 68"/>
                <a:gd name="T50" fmla="*/ 6 w 61"/>
                <a:gd name="T51" fmla="*/ 29 h 68"/>
                <a:gd name="T52" fmla="*/ 30 w 61"/>
                <a:gd name="T53" fmla="*/ 5 h 68"/>
                <a:gd name="T54" fmla="*/ 43 w 61"/>
                <a:gd name="T55" fmla="*/ 8 h 68"/>
                <a:gd name="T56" fmla="*/ 52 w 61"/>
                <a:gd name="T57" fmla="*/ 17 h 68"/>
                <a:gd name="T58" fmla="*/ 55 w 61"/>
                <a:gd name="T59" fmla="*/ 29 h 68"/>
                <a:gd name="T60" fmla="*/ 53 w 61"/>
                <a:gd name="T61" fmla="*/ 39 h 68"/>
                <a:gd name="T62" fmla="*/ 53 w 61"/>
                <a:gd name="T63" fmla="*/ 39 h 68"/>
                <a:gd name="T64" fmla="*/ 53 w 61"/>
                <a:gd name="T65" fmla="*/ 3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" h="68">
                  <a:moveTo>
                    <a:pt x="57" y="14"/>
                  </a:moveTo>
                  <a:cubicBezTo>
                    <a:pt x="54" y="10"/>
                    <a:pt x="50" y="6"/>
                    <a:pt x="46" y="4"/>
                  </a:cubicBezTo>
                  <a:cubicBezTo>
                    <a:pt x="41" y="1"/>
                    <a:pt x="36" y="0"/>
                    <a:pt x="30" y="0"/>
                  </a:cubicBezTo>
                  <a:cubicBezTo>
                    <a:pt x="22" y="0"/>
                    <a:pt x="15" y="3"/>
                    <a:pt x="9" y="8"/>
                  </a:cubicBezTo>
                  <a:cubicBezTo>
                    <a:pt x="4" y="14"/>
                    <a:pt x="0" y="21"/>
                    <a:pt x="0" y="29"/>
                  </a:cubicBezTo>
                  <a:cubicBezTo>
                    <a:pt x="0" y="33"/>
                    <a:pt x="1" y="37"/>
                    <a:pt x="3" y="40"/>
                  </a:cubicBezTo>
                  <a:cubicBezTo>
                    <a:pt x="4" y="44"/>
                    <a:pt x="7" y="49"/>
                    <a:pt x="10" y="54"/>
                  </a:cubicBezTo>
                  <a:cubicBezTo>
                    <a:pt x="11" y="56"/>
                    <a:pt x="12" y="58"/>
                    <a:pt x="13" y="60"/>
                  </a:cubicBezTo>
                  <a:cubicBezTo>
                    <a:pt x="14" y="64"/>
                    <a:pt x="16" y="66"/>
                    <a:pt x="17" y="67"/>
                  </a:cubicBezTo>
                  <a:cubicBezTo>
                    <a:pt x="17" y="68"/>
                    <a:pt x="18" y="68"/>
                    <a:pt x="19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4" y="68"/>
                    <a:pt x="45" y="68"/>
                    <a:pt x="46" y="67"/>
                  </a:cubicBezTo>
                  <a:cubicBezTo>
                    <a:pt x="46" y="66"/>
                    <a:pt x="47" y="64"/>
                    <a:pt x="48" y="61"/>
                  </a:cubicBezTo>
                  <a:cubicBezTo>
                    <a:pt x="49" y="59"/>
                    <a:pt x="50" y="57"/>
                    <a:pt x="50" y="56"/>
                  </a:cubicBezTo>
                  <a:cubicBezTo>
                    <a:pt x="54" y="50"/>
                    <a:pt x="56" y="45"/>
                    <a:pt x="58" y="41"/>
                  </a:cubicBezTo>
                  <a:cubicBezTo>
                    <a:pt x="60" y="37"/>
                    <a:pt x="61" y="33"/>
                    <a:pt x="61" y="29"/>
                  </a:cubicBezTo>
                  <a:cubicBezTo>
                    <a:pt x="61" y="24"/>
                    <a:pt x="59" y="19"/>
                    <a:pt x="57" y="14"/>
                  </a:cubicBezTo>
                  <a:close/>
                  <a:moveTo>
                    <a:pt x="53" y="39"/>
                  </a:moveTo>
                  <a:cubicBezTo>
                    <a:pt x="51" y="43"/>
                    <a:pt x="49" y="48"/>
                    <a:pt x="46" y="53"/>
                  </a:cubicBezTo>
                  <a:cubicBezTo>
                    <a:pt x="45" y="55"/>
                    <a:pt x="44" y="57"/>
                    <a:pt x="43" y="60"/>
                  </a:cubicBezTo>
                  <a:cubicBezTo>
                    <a:pt x="42" y="61"/>
                    <a:pt x="42" y="62"/>
                    <a:pt x="42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2"/>
                    <a:pt x="19" y="60"/>
                    <a:pt x="18" y="58"/>
                  </a:cubicBezTo>
                  <a:cubicBezTo>
                    <a:pt x="17" y="55"/>
                    <a:pt x="16" y="53"/>
                    <a:pt x="15" y="52"/>
                  </a:cubicBezTo>
                  <a:cubicBezTo>
                    <a:pt x="12" y="46"/>
                    <a:pt x="10" y="42"/>
                    <a:pt x="8" y="39"/>
                  </a:cubicBezTo>
                  <a:cubicBezTo>
                    <a:pt x="7" y="35"/>
                    <a:pt x="6" y="32"/>
                    <a:pt x="6" y="29"/>
                  </a:cubicBezTo>
                  <a:cubicBezTo>
                    <a:pt x="6" y="16"/>
                    <a:pt x="17" y="5"/>
                    <a:pt x="30" y="5"/>
                  </a:cubicBezTo>
                  <a:cubicBezTo>
                    <a:pt x="35" y="5"/>
                    <a:pt x="39" y="6"/>
                    <a:pt x="43" y="8"/>
                  </a:cubicBezTo>
                  <a:cubicBezTo>
                    <a:pt x="47" y="10"/>
                    <a:pt x="50" y="13"/>
                    <a:pt x="52" y="17"/>
                  </a:cubicBezTo>
                  <a:cubicBezTo>
                    <a:pt x="54" y="21"/>
                    <a:pt x="55" y="25"/>
                    <a:pt x="55" y="29"/>
                  </a:cubicBezTo>
                  <a:cubicBezTo>
                    <a:pt x="55" y="32"/>
                    <a:pt x="54" y="36"/>
                    <a:pt x="53" y="39"/>
                  </a:cubicBezTo>
                  <a:close/>
                  <a:moveTo>
                    <a:pt x="53" y="39"/>
                  </a:moveTo>
                  <a:cubicBezTo>
                    <a:pt x="53" y="39"/>
                    <a:pt x="53" y="39"/>
                    <a:pt x="53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0E1E78B-1A26-4368-B5C5-829AB0250E4D}"/>
              </a:ext>
            </a:extLst>
          </p:cNvPr>
          <p:cNvGrpSpPr/>
          <p:nvPr/>
        </p:nvGrpSpPr>
        <p:grpSpPr>
          <a:xfrm>
            <a:off x="5789107" y="2922535"/>
            <a:ext cx="613786" cy="613788"/>
            <a:chOff x="1878013" y="5251451"/>
            <a:chExt cx="306388" cy="306388"/>
          </a:xfrm>
          <a:solidFill>
            <a:schemeClr val="accent5"/>
          </a:solidFill>
        </p:grpSpPr>
        <p:sp>
          <p:nvSpPr>
            <p:cNvPr id="42" name="Freeform 93">
              <a:extLst>
                <a:ext uri="{FF2B5EF4-FFF2-40B4-BE49-F238E27FC236}">
                  <a16:creationId xmlns:a16="http://schemas.microsoft.com/office/drawing/2014/main" id="{C804691A-0D4A-415E-BF64-A89B5D0864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8013" y="5251451"/>
              <a:ext cx="306388" cy="306388"/>
            </a:xfrm>
            <a:custGeom>
              <a:avLst/>
              <a:gdLst>
                <a:gd name="T0" fmla="*/ 84 w 85"/>
                <a:gd name="T1" fmla="*/ 30 h 85"/>
                <a:gd name="T2" fmla="*/ 80 w 85"/>
                <a:gd name="T3" fmla="*/ 30 h 85"/>
                <a:gd name="T4" fmla="*/ 55 w 85"/>
                <a:gd name="T5" fmla="*/ 55 h 85"/>
                <a:gd name="T6" fmla="*/ 21 w 85"/>
                <a:gd name="T7" fmla="*/ 70 h 85"/>
                <a:gd name="T8" fmla="*/ 15 w 85"/>
                <a:gd name="T9" fmla="*/ 64 h 85"/>
                <a:gd name="T10" fmla="*/ 31 w 85"/>
                <a:gd name="T11" fmla="*/ 30 h 85"/>
                <a:gd name="T12" fmla="*/ 55 w 85"/>
                <a:gd name="T13" fmla="*/ 5 h 85"/>
                <a:gd name="T14" fmla="*/ 55 w 85"/>
                <a:gd name="T15" fmla="*/ 1 h 85"/>
                <a:gd name="T16" fmla="*/ 51 w 85"/>
                <a:gd name="T17" fmla="*/ 1 h 85"/>
                <a:gd name="T18" fmla="*/ 26 w 85"/>
                <a:gd name="T19" fmla="*/ 27 h 85"/>
                <a:gd name="T20" fmla="*/ 0 w 85"/>
                <a:gd name="T21" fmla="*/ 85 h 85"/>
                <a:gd name="T22" fmla="*/ 59 w 85"/>
                <a:gd name="T23" fmla="*/ 59 h 85"/>
                <a:gd name="T24" fmla="*/ 84 w 85"/>
                <a:gd name="T25" fmla="*/ 34 h 85"/>
                <a:gd name="T26" fmla="*/ 84 w 85"/>
                <a:gd name="T27" fmla="*/ 30 h 85"/>
                <a:gd name="T28" fmla="*/ 84 w 85"/>
                <a:gd name="T29" fmla="*/ 30 h 85"/>
                <a:gd name="T30" fmla="*/ 84 w 85"/>
                <a:gd name="T31" fmla="*/ 3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5" h="85">
                  <a:moveTo>
                    <a:pt x="84" y="30"/>
                  </a:moveTo>
                  <a:cubicBezTo>
                    <a:pt x="83" y="29"/>
                    <a:pt x="81" y="29"/>
                    <a:pt x="80" y="30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6" y="4"/>
                    <a:pt x="56" y="2"/>
                    <a:pt x="55" y="1"/>
                  </a:cubicBezTo>
                  <a:cubicBezTo>
                    <a:pt x="54" y="0"/>
                    <a:pt x="52" y="0"/>
                    <a:pt x="51" y="1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85" y="33"/>
                    <a:pt x="85" y="31"/>
                    <a:pt x="84" y="30"/>
                  </a:cubicBezTo>
                  <a:close/>
                  <a:moveTo>
                    <a:pt x="84" y="30"/>
                  </a:moveTo>
                  <a:cubicBezTo>
                    <a:pt x="84" y="30"/>
                    <a:pt x="84" y="30"/>
                    <a:pt x="84" y="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4">
              <a:extLst>
                <a:ext uri="{FF2B5EF4-FFF2-40B4-BE49-F238E27FC236}">
                  <a16:creationId xmlns:a16="http://schemas.microsoft.com/office/drawing/2014/main" id="{94372B08-03B6-4C71-B913-2ADDF047A7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7876" y="5327651"/>
              <a:ext cx="107950" cy="104775"/>
            </a:xfrm>
            <a:custGeom>
              <a:avLst/>
              <a:gdLst>
                <a:gd name="T0" fmla="*/ 1 w 30"/>
                <a:gd name="T1" fmla="*/ 28 h 29"/>
                <a:gd name="T2" fmla="*/ 3 w 30"/>
                <a:gd name="T3" fmla="*/ 29 h 29"/>
                <a:gd name="T4" fmla="*/ 5 w 30"/>
                <a:gd name="T5" fmla="*/ 28 h 29"/>
                <a:gd name="T6" fmla="*/ 29 w 30"/>
                <a:gd name="T7" fmla="*/ 5 h 29"/>
                <a:gd name="T8" fmla="*/ 29 w 30"/>
                <a:gd name="T9" fmla="*/ 1 h 29"/>
                <a:gd name="T10" fmla="*/ 25 w 30"/>
                <a:gd name="T11" fmla="*/ 1 h 29"/>
                <a:gd name="T12" fmla="*/ 1 w 30"/>
                <a:gd name="T13" fmla="*/ 24 h 29"/>
                <a:gd name="T14" fmla="*/ 1 w 30"/>
                <a:gd name="T15" fmla="*/ 28 h 29"/>
                <a:gd name="T16" fmla="*/ 1 w 30"/>
                <a:gd name="T17" fmla="*/ 28 h 29"/>
                <a:gd name="T18" fmla="*/ 1 w 30"/>
                <a:gd name="T19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9">
                  <a:moveTo>
                    <a:pt x="1" y="28"/>
                  </a:moveTo>
                  <a:cubicBezTo>
                    <a:pt x="2" y="29"/>
                    <a:pt x="2" y="29"/>
                    <a:pt x="3" y="29"/>
                  </a:cubicBezTo>
                  <a:cubicBezTo>
                    <a:pt x="4" y="29"/>
                    <a:pt x="5" y="29"/>
                    <a:pt x="5" y="2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0" y="4"/>
                    <a:pt x="30" y="2"/>
                    <a:pt x="29" y="1"/>
                  </a:cubicBezTo>
                  <a:cubicBezTo>
                    <a:pt x="28" y="0"/>
                    <a:pt x="26" y="0"/>
                    <a:pt x="25" y="1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6"/>
                    <a:pt x="0" y="27"/>
                    <a:pt x="1" y="28"/>
                  </a:cubicBezTo>
                  <a:close/>
                  <a:moveTo>
                    <a:pt x="1" y="28"/>
                  </a:moveTo>
                  <a:cubicBezTo>
                    <a:pt x="1" y="28"/>
                    <a:pt x="1" y="28"/>
                    <a:pt x="1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5">
              <a:extLst>
                <a:ext uri="{FF2B5EF4-FFF2-40B4-BE49-F238E27FC236}">
                  <a16:creationId xmlns:a16="http://schemas.microsoft.com/office/drawing/2014/main" id="{65BCB92F-5738-4253-810B-467AF64EED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1" y="5302251"/>
              <a:ext cx="107950" cy="107950"/>
            </a:xfrm>
            <a:custGeom>
              <a:avLst/>
              <a:gdLst>
                <a:gd name="T0" fmla="*/ 1 w 30"/>
                <a:gd name="T1" fmla="*/ 29 h 30"/>
                <a:gd name="T2" fmla="*/ 3 w 30"/>
                <a:gd name="T3" fmla="*/ 30 h 30"/>
                <a:gd name="T4" fmla="*/ 5 w 30"/>
                <a:gd name="T5" fmla="*/ 29 h 30"/>
                <a:gd name="T6" fmla="*/ 29 w 30"/>
                <a:gd name="T7" fmla="*/ 6 h 30"/>
                <a:gd name="T8" fmla="*/ 29 w 30"/>
                <a:gd name="T9" fmla="*/ 2 h 30"/>
                <a:gd name="T10" fmla="*/ 25 w 30"/>
                <a:gd name="T11" fmla="*/ 2 h 30"/>
                <a:gd name="T12" fmla="*/ 1 w 30"/>
                <a:gd name="T13" fmla="*/ 25 h 30"/>
                <a:gd name="T14" fmla="*/ 1 w 30"/>
                <a:gd name="T15" fmla="*/ 29 h 30"/>
                <a:gd name="T16" fmla="*/ 1 w 30"/>
                <a:gd name="T17" fmla="*/ 29 h 30"/>
                <a:gd name="T18" fmla="*/ 1 w 30"/>
                <a:gd name="T1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0">
                  <a:moveTo>
                    <a:pt x="1" y="29"/>
                  </a:moveTo>
                  <a:cubicBezTo>
                    <a:pt x="1" y="30"/>
                    <a:pt x="2" y="30"/>
                    <a:pt x="3" y="30"/>
                  </a:cubicBezTo>
                  <a:cubicBezTo>
                    <a:pt x="4" y="30"/>
                    <a:pt x="4" y="30"/>
                    <a:pt x="5" y="2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4"/>
                    <a:pt x="30" y="3"/>
                    <a:pt x="29" y="2"/>
                  </a:cubicBezTo>
                  <a:cubicBezTo>
                    <a:pt x="28" y="0"/>
                    <a:pt x="26" y="0"/>
                    <a:pt x="25" y="2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6"/>
                    <a:pt x="0" y="28"/>
                    <a:pt x="1" y="29"/>
                  </a:cubicBezTo>
                  <a:close/>
                  <a:moveTo>
                    <a:pt x="1" y="29"/>
                  </a:moveTo>
                  <a:cubicBezTo>
                    <a:pt x="1" y="29"/>
                    <a:pt x="1" y="29"/>
                    <a:pt x="1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6">
              <a:extLst>
                <a:ext uri="{FF2B5EF4-FFF2-40B4-BE49-F238E27FC236}">
                  <a16:creationId xmlns:a16="http://schemas.microsoft.com/office/drawing/2014/main" id="{48D5A3D2-2ADE-4B9B-AB60-B64DDDF6D8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3426" y="5280026"/>
              <a:ext cx="107950" cy="107950"/>
            </a:xfrm>
            <a:custGeom>
              <a:avLst/>
              <a:gdLst>
                <a:gd name="T0" fmla="*/ 1 w 30"/>
                <a:gd name="T1" fmla="*/ 29 h 30"/>
                <a:gd name="T2" fmla="*/ 3 w 30"/>
                <a:gd name="T3" fmla="*/ 30 h 30"/>
                <a:gd name="T4" fmla="*/ 5 w 30"/>
                <a:gd name="T5" fmla="*/ 29 h 30"/>
                <a:gd name="T6" fmla="*/ 28 w 30"/>
                <a:gd name="T7" fmla="*/ 5 h 30"/>
                <a:gd name="T8" fmla="*/ 28 w 30"/>
                <a:gd name="T9" fmla="*/ 1 h 30"/>
                <a:gd name="T10" fmla="*/ 24 w 30"/>
                <a:gd name="T11" fmla="*/ 1 h 30"/>
                <a:gd name="T12" fmla="*/ 1 w 30"/>
                <a:gd name="T13" fmla="*/ 25 h 30"/>
                <a:gd name="T14" fmla="*/ 1 w 30"/>
                <a:gd name="T15" fmla="*/ 29 h 30"/>
                <a:gd name="T16" fmla="*/ 1 w 30"/>
                <a:gd name="T17" fmla="*/ 29 h 30"/>
                <a:gd name="T18" fmla="*/ 1 w 30"/>
                <a:gd name="T1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0">
                  <a:moveTo>
                    <a:pt x="1" y="29"/>
                  </a:moveTo>
                  <a:cubicBezTo>
                    <a:pt x="1" y="30"/>
                    <a:pt x="2" y="30"/>
                    <a:pt x="3" y="30"/>
                  </a:cubicBezTo>
                  <a:cubicBezTo>
                    <a:pt x="3" y="30"/>
                    <a:pt x="4" y="30"/>
                    <a:pt x="5" y="29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30" y="4"/>
                    <a:pt x="30" y="2"/>
                    <a:pt x="28" y="1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6"/>
                    <a:pt x="0" y="28"/>
                    <a:pt x="1" y="29"/>
                  </a:cubicBezTo>
                  <a:close/>
                  <a:moveTo>
                    <a:pt x="1" y="29"/>
                  </a:moveTo>
                  <a:cubicBezTo>
                    <a:pt x="1" y="29"/>
                    <a:pt x="1" y="29"/>
                    <a:pt x="1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0F04B19-927F-439B-9AEC-7E3871029CBB}"/>
              </a:ext>
            </a:extLst>
          </p:cNvPr>
          <p:cNvGrpSpPr/>
          <p:nvPr/>
        </p:nvGrpSpPr>
        <p:grpSpPr>
          <a:xfrm>
            <a:off x="8822593" y="2959109"/>
            <a:ext cx="613786" cy="540640"/>
            <a:chOff x="10001251" y="1314451"/>
            <a:chExt cx="306388" cy="269875"/>
          </a:xfrm>
          <a:solidFill>
            <a:schemeClr val="accent5"/>
          </a:solidFill>
        </p:grpSpPr>
        <p:sp>
          <p:nvSpPr>
            <p:cNvPr id="47" name="Freeform 145">
              <a:extLst>
                <a:ext uri="{FF2B5EF4-FFF2-40B4-BE49-F238E27FC236}">
                  <a16:creationId xmlns:a16="http://schemas.microsoft.com/office/drawing/2014/main" id="{A151C1E8-E510-4769-9D42-0474C93B23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6663" y="1538288"/>
              <a:ext cx="47625" cy="46038"/>
            </a:xfrm>
            <a:custGeom>
              <a:avLst/>
              <a:gdLst>
                <a:gd name="T0" fmla="*/ 13 w 13"/>
                <a:gd name="T1" fmla="*/ 7 h 13"/>
                <a:gd name="T2" fmla="*/ 6 w 13"/>
                <a:gd name="T3" fmla="*/ 13 h 13"/>
                <a:gd name="T4" fmla="*/ 0 w 13"/>
                <a:gd name="T5" fmla="*/ 7 h 13"/>
                <a:gd name="T6" fmla="*/ 6 w 13"/>
                <a:gd name="T7" fmla="*/ 0 h 13"/>
                <a:gd name="T8" fmla="*/ 13 w 13"/>
                <a:gd name="T9" fmla="*/ 7 h 13"/>
                <a:gd name="T10" fmla="*/ 13 w 13"/>
                <a:gd name="T11" fmla="*/ 7 h 13"/>
                <a:gd name="T12" fmla="*/ 13 w 13"/>
                <a:gd name="T1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13" y="7"/>
                  </a:moveTo>
                  <a:cubicBezTo>
                    <a:pt x="13" y="10"/>
                    <a:pt x="10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lose/>
                  <a:moveTo>
                    <a:pt x="13" y="7"/>
                  </a:moveTo>
                  <a:cubicBezTo>
                    <a:pt x="13" y="7"/>
                    <a:pt x="13" y="7"/>
                    <a:pt x="13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6">
              <a:extLst>
                <a:ext uri="{FF2B5EF4-FFF2-40B4-BE49-F238E27FC236}">
                  <a16:creationId xmlns:a16="http://schemas.microsoft.com/office/drawing/2014/main" id="{7269FC29-9D5B-4685-AF1E-9E5E542EA6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20326" y="1538288"/>
              <a:ext cx="42863" cy="46038"/>
            </a:xfrm>
            <a:custGeom>
              <a:avLst/>
              <a:gdLst>
                <a:gd name="T0" fmla="*/ 12 w 12"/>
                <a:gd name="T1" fmla="*/ 7 h 13"/>
                <a:gd name="T2" fmla="*/ 6 w 12"/>
                <a:gd name="T3" fmla="*/ 13 h 13"/>
                <a:gd name="T4" fmla="*/ 0 w 12"/>
                <a:gd name="T5" fmla="*/ 7 h 13"/>
                <a:gd name="T6" fmla="*/ 6 w 12"/>
                <a:gd name="T7" fmla="*/ 0 h 13"/>
                <a:gd name="T8" fmla="*/ 12 w 12"/>
                <a:gd name="T9" fmla="*/ 7 h 13"/>
                <a:gd name="T10" fmla="*/ 12 w 12"/>
                <a:gd name="T11" fmla="*/ 7 h 13"/>
                <a:gd name="T12" fmla="*/ 12 w 12"/>
                <a:gd name="T1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3">
                  <a:moveTo>
                    <a:pt x="12" y="7"/>
                  </a:moveTo>
                  <a:cubicBezTo>
                    <a:pt x="12" y="10"/>
                    <a:pt x="10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" y="0"/>
                    <a:pt x="12" y="3"/>
                    <a:pt x="12" y="7"/>
                  </a:cubicBezTo>
                  <a:close/>
                  <a:moveTo>
                    <a:pt x="12" y="7"/>
                  </a:moveTo>
                  <a:cubicBezTo>
                    <a:pt x="12" y="7"/>
                    <a:pt x="12" y="7"/>
                    <a:pt x="1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7">
              <a:extLst>
                <a:ext uri="{FF2B5EF4-FFF2-40B4-BE49-F238E27FC236}">
                  <a16:creationId xmlns:a16="http://schemas.microsoft.com/office/drawing/2014/main" id="{7A491739-1592-4EDE-999E-1BD415A78B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01251" y="1314451"/>
              <a:ext cx="306388" cy="209550"/>
            </a:xfrm>
            <a:custGeom>
              <a:avLst/>
              <a:gdLst>
                <a:gd name="T0" fmla="*/ 84 w 85"/>
                <a:gd name="T1" fmla="*/ 14 h 58"/>
                <a:gd name="T2" fmla="*/ 80 w 85"/>
                <a:gd name="T3" fmla="*/ 12 h 58"/>
                <a:gd name="T4" fmla="*/ 23 w 85"/>
                <a:gd name="T5" fmla="*/ 12 h 58"/>
                <a:gd name="T6" fmla="*/ 21 w 85"/>
                <a:gd name="T7" fmla="*/ 5 h 58"/>
                <a:gd name="T8" fmla="*/ 15 w 85"/>
                <a:gd name="T9" fmla="*/ 0 h 58"/>
                <a:gd name="T10" fmla="*/ 0 w 85"/>
                <a:gd name="T11" fmla="*/ 0 h 58"/>
                <a:gd name="T12" fmla="*/ 3 w 85"/>
                <a:gd name="T13" fmla="*/ 6 h 58"/>
                <a:gd name="T14" fmla="*/ 12 w 85"/>
                <a:gd name="T15" fmla="*/ 6 h 58"/>
                <a:gd name="T16" fmla="*/ 17 w 85"/>
                <a:gd name="T17" fmla="*/ 9 h 58"/>
                <a:gd name="T18" fmla="*/ 25 w 85"/>
                <a:gd name="T19" fmla="*/ 50 h 58"/>
                <a:gd name="T20" fmla="*/ 35 w 85"/>
                <a:gd name="T21" fmla="*/ 58 h 58"/>
                <a:gd name="T22" fmla="*/ 72 w 85"/>
                <a:gd name="T23" fmla="*/ 58 h 58"/>
                <a:gd name="T24" fmla="*/ 77 w 85"/>
                <a:gd name="T25" fmla="*/ 52 h 58"/>
                <a:gd name="T26" fmla="*/ 36 w 85"/>
                <a:gd name="T27" fmla="*/ 52 h 58"/>
                <a:gd name="T28" fmla="*/ 30 w 85"/>
                <a:gd name="T29" fmla="*/ 46 h 58"/>
                <a:gd name="T30" fmla="*/ 28 w 85"/>
                <a:gd name="T31" fmla="*/ 37 h 58"/>
                <a:gd name="T32" fmla="*/ 79 w 85"/>
                <a:gd name="T33" fmla="*/ 37 h 58"/>
                <a:gd name="T34" fmla="*/ 84 w 85"/>
                <a:gd name="T35" fmla="*/ 33 h 58"/>
                <a:gd name="T36" fmla="*/ 85 w 85"/>
                <a:gd name="T37" fmla="*/ 17 h 58"/>
                <a:gd name="T38" fmla="*/ 84 w 85"/>
                <a:gd name="T39" fmla="*/ 14 h 58"/>
                <a:gd name="T40" fmla="*/ 78 w 85"/>
                <a:gd name="T41" fmla="*/ 31 h 58"/>
                <a:gd name="T42" fmla="*/ 27 w 85"/>
                <a:gd name="T43" fmla="*/ 31 h 58"/>
                <a:gd name="T44" fmla="*/ 25 w 85"/>
                <a:gd name="T45" fmla="*/ 19 h 58"/>
                <a:gd name="T46" fmla="*/ 79 w 85"/>
                <a:gd name="T47" fmla="*/ 19 h 58"/>
                <a:gd name="T48" fmla="*/ 78 w 85"/>
                <a:gd name="T49" fmla="*/ 31 h 58"/>
                <a:gd name="T50" fmla="*/ 78 w 85"/>
                <a:gd name="T51" fmla="*/ 31 h 58"/>
                <a:gd name="T52" fmla="*/ 78 w 85"/>
                <a:gd name="T53" fmla="*/ 3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5" h="58">
                  <a:moveTo>
                    <a:pt x="84" y="14"/>
                  </a:moveTo>
                  <a:cubicBezTo>
                    <a:pt x="83" y="12"/>
                    <a:pt x="80" y="12"/>
                    <a:pt x="80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4" y="6"/>
                    <a:pt x="16" y="7"/>
                    <a:pt x="17" y="9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54"/>
                    <a:pt x="30" y="58"/>
                    <a:pt x="35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7" y="58"/>
                    <a:pt x="77" y="52"/>
                    <a:pt x="77" y="52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4" y="52"/>
                    <a:pt x="32" y="52"/>
                    <a:pt x="30" y="46"/>
                  </a:cubicBezTo>
                  <a:cubicBezTo>
                    <a:pt x="30" y="44"/>
                    <a:pt x="28" y="37"/>
                    <a:pt x="28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1" y="37"/>
                    <a:pt x="83" y="36"/>
                    <a:pt x="84" y="33"/>
                  </a:cubicBezTo>
                  <a:cubicBezTo>
                    <a:pt x="85" y="17"/>
                    <a:pt x="85" y="17"/>
                    <a:pt x="85" y="17"/>
                  </a:cubicBezTo>
                  <a:cubicBezTo>
                    <a:pt x="85" y="16"/>
                    <a:pt x="85" y="15"/>
                    <a:pt x="84" y="14"/>
                  </a:cubicBezTo>
                  <a:close/>
                  <a:moveTo>
                    <a:pt x="78" y="31"/>
                  </a:moveTo>
                  <a:cubicBezTo>
                    <a:pt x="27" y="31"/>
                    <a:pt x="27" y="31"/>
                    <a:pt x="27" y="31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8" y="31"/>
                  </a:lnTo>
                  <a:close/>
                  <a:moveTo>
                    <a:pt x="78" y="31"/>
                  </a:moveTo>
                  <a:cubicBezTo>
                    <a:pt x="78" y="31"/>
                    <a:pt x="78" y="31"/>
                    <a:pt x="78" y="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873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3269" y="1828801"/>
            <a:ext cx="3330664" cy="2666999"/>
          </a:xfrm>
        </p:spPr>
      </p:pic>
      <p:pic>
        <p:nvPicPr>
          <p:cNvPr id="14" name="Picture Placeholder 13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198069" y="1828801"/>
            <a:ext cx="3330664" cy="26669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2360459" y="663266"/>
            <a:ext cx="7471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PROJECT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8198069" y="4790471"/>
            <a:ext cx="2422845" cy="1275802"/>
            <a:chOff x="4066567" y="2225368"/>
            <a:chExt cx="2422845" cy="127580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2C57B6F-620D-4685-92BC-37DF2E8FBC73}"/>
                </a:ext>
              </a:extLst>
            </p:cNvPr>
            <p:cNvSpPr txBox="1"/>
            <p:nvPr/>
          </p:nvSpPr>
          <p:spPr>
            <a:xfrm>
              <a:off x="4066568" y="2225368"/>
              <a:ext cx="1508432" cy="386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sz="1500" b="1" dirty="0">
                  <a:latin typeface="Poppins SemiBold" panose="00000700000000000000" pitchFamily="2" charset="0"/>
                  <a:ea typeface="PT Sans" panose="020B0503020203020204" pitchFamily="34" charset="0"/>
                  <a:cs typeface="Poppins SemiBold" panose="00000700000000000000" pitchFamily="2" charset="0"/>
                </a:rPr>
                <a:t>1.FEATURE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C356445-A5AB-4A9E-82F1-E8E7357545BB}"/>
                </a:ext>
              </a:extLst>
            </p:cNvPr>
            <p:cNvSpPr txBox="1"/>
            <p:nvPr/>
          </p:nvSpPr>
          <p:spPr>
            <a:xfrm>
              <a:off x="4066567" y="2667608"/>
              <a:ext cx="2422845" cy="833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has roots in a piece of 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884579" y="4790471"/>
            <a:ext cx="2422845" cy="1275802"/>
            <a:chOff x="4066567" y="2225368"/>
            <a:chExt cx="2422845" cy="127580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2C57B6F-620D-4685-92BC-37DF2E8FBC73}"/>
                </a:ext>
              </a:extLst>
            </p:cNvPr>
            <p:cNvSpPr txBox="1"/>
            <p:nvPr/>
          </p:nvSpPr>
          <p:spPr>
            <a:xfrm>
              <a:off x="4523773" y="2225368"/>
              <a:ext cx="1508432" cy="386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500"/>
                </a:lnSpc>
              </a:pPr>
              <a:r>
                <a:rPr lang="en-US" sz="1500" b="1" dirty="0">
                  <a:latin typeface="Poppins SemiBold" panose="00000700000000000000" pitchFamily="2" charset="0"/>
                  <a:ea typeface="PT Sans" panose="020B0503020203020204" pitchFamily="34" charset="0"/>
                  <a:cs typeface="Poppins SemiBold" panose="00000700000000000000" pitchFamily="2" charset="0"/>
                </a:rPr>
                <a:t>1.FEATURE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C356445-A5AB-4A9E-82F1-E8E7357545BB}"/>
                </a:ext>
              </a:extLst>
            </p:cNvPr>
            <p:cNvSpPr txBox="1"/>
            <p:nvPr/>
          </p:nvSpPr>
          <p:spPr>
            <a:xfrm>
              <a:off x="4066567" y="2667608"/>
              <a:ext cx="2422845" cy="833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has roots in a piece of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571088" y="4790471"/>
            <a:ext cx="2422845" cy="1275802"/>
            <a:chOff x="4066567" y="2225368"/>
            <a:chExt cx="2422845" cy="127580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2C57B6F-620D-4685-92BC-37DF2E8FBC73}"/>
                </a:ext>
              </a:extLst>
            </p:cNvPr>
            <p:cNvSpPr txBox="1"/>
            <p:nvPr/>
          </p:nvSpPr>
          <p:spPr>
            <a:xfrm>
              <a:off x="4980980" y="2225368"/>
              <a:ext cx="1508432" cy="386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2500"/>
                </a:lnSpc>
              </a:pPr>
              <a:r>
                <a:rPr lang="en-US" sz="1500" b="1" dirty="0">
                  <a:latin typeface="Poppins SemiBold" panose="00000700000000000000" pitchFamily="2" charset="0"/>
                  <a:ea typeface="PT Sans" panose="020B0503020203020204" pitchFamily="34" charset="0"/>
                  <a:cs typeface="Poppins SemiBold" panose="00000700000000000000" pitchFamily="2" charset="0"/>
                </a:rPr>
                <a:t>1.FEATURE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356445-A5AB-4A9E-82F1-E8E7357545BB}"/>
                </a:ext>
              </a:extLst>
            </p:cNvPr>
            <p:cNvSpPr txBox="1"/>
            <p:nvPr/>
          </p:nvSpPr>
          <p:spPr>
            <a:xfrm>
              <a:off x="4066567" y="2667608"/>
              <a:ext cx="2422845" cy="833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has roots in a piece of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7132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2360459" y="663266"/>
            <a:ext cx="7471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PROJECT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8198069" y="4790471"/>
            <a:ext cx="2422845" cy="1275802"/>
            <a:chOff x="4066567" y="2225368"/>
            <a:chExt cx="2422845" cy="127580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2C57B6F-620D-4685-92BC-37DF2E8FBC73}"/>
                </a:ext>
              </a:extLst>
            </p:cNvPr>
            <p:cNvSpPr txBox="1"/>
            <p:nvPr/>
          </p:nvSpPr>
          <p:spPr>
            <a:xfrm>
              <a:off x="4066568" y="2225368"/>
              <a:ext cx="1508432" cy="386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sz="1500" b="1" dirty="0">
                  <a:latin typeface="Poppins SemiBold" panose="00000700000000000000" pitchFamily="2" charset="0"/>
                  <a:ea typeface="PT Sans" panose="020B0503020203020204" pitchFamily="34" charset="0"/>
                  <a:cs typeface="Poppins SemiBold" panose="00000700000000000000" pitchFamily="2" charset="0"/>
                </a:rPr>
                <a:t>1.FEATURE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C356445-A5AB-4A9E-82F1-E8E7357545BB}"/>
                </a:ext>
              </a:extLst>
            </p:cNvPr>
            <p:cNvSpPr txBox="1"/>
            <p:nvPr/>
          </p:nvSpPr>
          <p:spPr>
            <a:xfrm>
              <a:off x="4066567" y="2667608"/>
              <a:ext cx="2422845" cy="833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has roots in a piece of 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884579" y="4790471"/>
            <a:ext cx="2422845" cy="1275802"/>
            <a:chOff x="4066567" y="2225368"/>
            <a:chExt cx="2422845" cy="127580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2C57B6F-620D-4685-92BC-37DF2E8FBC73}"/>
                </a:ext>
              </a:extLst>
            </p:cNvPr>
            <p:cNvSpPr txBox="1"/>
            <p:nvPr/>
          </p:nvSpPr>
          <p:spPr>
            <a:xfrm>
              <a:off x="4523773" y="2225368"/>
              <a:ext cx="1508432" cy="386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500"/>
                </a:lnSpc>
              </a:pPr>
              <a:r>
                <a:rPr lang="en-US" sz="1500" b="1" dirty="0">
                  <a:latin typeface="Poppins SemiBold" panose="00000700000000000000" pitchFamily="2" charset="0"/>
                  <a:ea typeface="PT Sans" panose="020B0503020203020204" pitchFamily="34" charset="0"/>
                  <a:cs typeface="Poppins SemiBold" panose="00000700000000000000" pitchFamily="2" charset="0"/>
                </a:rPr>
                <a:t>1.FEATURE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C356445-A5AB-4A9E-82F1-E8E7357545BB}"/>
                </a:ext>
              </a:extLst>
            </p:cNvPr>
            <p:cNvSpPr txBox="1"/>
            <p:nvPr/>
          </p:nvSpPr>
          <p:spPr>
            <a:xfrm>
              <a:off x="4066567" y="2667608"/>
              <a:ext cx="2422845" cy="833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has roots in a piece of 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571088" y="4790471"/>
            <a:ext cx="2422845" cy="1275802"/>
            <a:chOff x="4066567" y="2225368"/>
            <a:chExt cx="2422845" cy="127580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2C57B6F-620D-4685-92BC-37DF2E8FBC73}"/>
                </a:ext>
              </a:extLst>
            </p:cNvPr>
            <p:cNvSpPr txBox="1"/>
            <p:nvPr/>
          </p:nvSpPr>
          <p:spPr>
            <a:xfrm>
              <a:off x="4980980" y="2225368"/>
              <a:ext cx="1508432" cy="386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2500"/>
                </a:lnSpc>
              </a:pPr>
              <a:r>
                <a:rPr lang="en-US" sz="1500" b="1" dirty="0">
                  <a:latin typeface="Poppins SemiBold" panose="00000700000000000000" pitchFamily="2" charset="0"/>
                  <a:ea typeface="PT Sans" panose="020B0503020203020204" pitchFamily="34" charset="0"/>
                  <a:cs typeface="Poppins SemiBold" panose="00000700000000000000" pitchFamily="2" charset="0"/>
                </a:rPr>
                <a:t>1.FEATURE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356445-A5AB-4A9E-82F1-E8E7357545BB}"/>
                </a:ext>
              </a:extLst>
            </p:cNvPr>
            <p:cNvSpPr txBox="1"/>
            <p:nvPr/>
          </p:nvSpPr>
          <p:spPr>
            <a:xfrm>
              <a:off x="4066567" y="2667608"/>
              <a:ext cx="2422845" cy="833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has roots in a piece of </a:t>
              </a:r>
            </a:p>
          </p:txBody>
        </p:sp>
      </p:grpSp>
      <p:pic>
        <p:nvPicPr>
          <p:cNvPr id="20" name="Picture Placeholder 19"/>
          <p:cNvPicPr>
            <a:picLocks noGrp="1" noChangeAspect="1"/>
          </p:cNvPicPr>
          <p:nvPr>
            <p:ph type="pic" sz="quarter" idx="17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1" name="Picture Placeholder 20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2" name="Picture Placeholder 21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25967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663268" y="663266"/>
            <a:ext cx="4605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DATA CHART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663267" y="1839612"/>
            <a:ext cx="3528787" cy="386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5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PRODUCT FEATURES LIST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356445-A5AB-4A9E-82F1-E8E7357545BB}"/>
              </a:ext>
            </a:extLst>
          </p:cNvPr>
          <p:cNvSpPr txBox="1"/>
          <p:nvPr/>
        </p:nvSpPr>
        <p:spPr>
          <a:xfrm>
            <a:off x="663268" y="2226256"/>
            <a:ext cx="4286104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It has roots in a piece of classical Latin literature from 45 BC, making it over 2000 years old. Richard McClintock, a Latin professor at Hampden-Sydney College in Virginia,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663268" y="3939868"/>
            <a:ext cx="2556783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Clr>
                <a:schemeClr val="accent5"/>
              </a:buClr>
              <a:buFont typeface="Wingdings" pitchFamily="2" charset="2"/>
              <a:buChar char="q"/>
            </a:pPr>
            <a:r>
              <a:rPr lang="en-US" sz="15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FEATURES ONE</a:t>
            </a:r>
          </a:p>
          <a:p>
            <a:pPr marL="285750" indent="-285750">
              <a:lnSpc>
                <a:spcPts val="2500"/>
              </a:lnSpc>
              <a:buClr>
                <a:schemeClr val="accent5"/>
              </a:buClr>
              <a:buFont typeface="Wingdings" pitchFamily="2" charset="2"/>
              <a:buChar char="q"/>
            </a:pPr>
            <a:r>
              <a:rPr lang="en-US" sz="15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FEATURES TWO</a:t>
            </a:r>
          </a:p>
          <a:p>
            <a:pPr marL="285750" indent="-285750">
              <a:lnSpc>
                <a:spcPts val="2500"/>
              </a:lnSpc>
              <a:buClr>
                <a:schemeClr val="accent5"/>
              </a:buClr>
              <a:buFont typeface="Wingdings" pitchFamily="2" charset="2"/>
              <a:buChar char="q"/>
            </a:pPr>
            <a:r>
              <a:rPr lang="en-US" sz="15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FEATURES THREE</a:t>
            </a:r>
          </a:p>
          <a:p>
            <a:pPr marL="285750" indent="-285750">
              <a:lnSpc>
                <a:spcPts val="2500"/>
              </a:lnSpc>
              <a:buClr>
                <a:schemeClr val="accent5"/>
              </a:buClr>
              <a:buFont typeface="Wingdings" pitchFamily="2" charset="2"/>
              <a:buChar char="q"/>
            </a:pPr>
            <a:r>
              <a:rPr lang="en-US" sz="15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FEATURES FOUR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A77D6CA-405D-4404-8F83-106B22173E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5345654"/>
              </p:ext>
            </p:extLst>
          </p:nvPr>
        </p:nvGraphicFramePr>
        <p:xfrm>
          <a:off x="5704114" y="663266"/>
          <a:ext cx="5824618" cy="5531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5188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663268" y="663266"/>
            <a:ext cx="4605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DATA CHART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663267" y="1839612"/>
            <a:ext cx="3528787" cy="386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5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PRODUCT FEATURES LIST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356445-A5AB-4A9E-82F1-E8E7357545BB}"/>
              </a:ext>
            </a:extLst>
          </p:cNvPr>
          <p:cNvSpPr txBox="1"/>
          <p:nvPr/>
        </p:nvSpPr>
        <p:spPr>
          <a:xfrm>
            <a:off x="663268" y="2226256"/>
            <a:ext cx="4286104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It has roots in a piece of classical Latin literature from 45 BC, making it over 2000 years old. Richard McClintock, a Latin professor at Hampden-Sydney College in Virginia,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663268" y="3939868"/>
            <a:ext cx="2556783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Clr>
                <a:schemeClr val="accent5"/>
              </a:buClr>
              <a:buFont typeface="Wingdings" pitchFamily="2" charset="2"/>
              <a:buChar char="q"/>
            </a:pPr>
            <a:r>
              <a:rPr lang="en-US" sz="15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FEATURES ONE</a:t>
            </a:r>
          </a:p>
          <a:p>
            <a:pPr marL="285750" indent="-285750">
              <a:lnSpc>
                <a:spcPts val="2500"/>
              </a:lnSpc>
              <a:buClr>
                <a:schemeClr val="accent5"/>
              </a:buClr>
              <a:buFont typeface="Wingdings" pitchFamily="2" charset="2"/>
              <a:buChar char="q"/>
            </a:pPr>
            <a:r>
              <a:rPr lang="en-US" sz="15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FEATURES TWO</a:t>
            </a:r>
          </a:p>
          <a:p>
            <a:pPr marL="285750" indent="-285750">
              <a:lnSpc>
                <a:spcPts val="2500"/>
              </a:lnSpc>
              <a:buClr>
                <a:schemeClr val="accent5"/>
              </a:buClr>
              <a:buFont typeface="Wingdings" pitchFamily="2" charset="2"/>
              <a:buChar char="q"/>
            </a:pPr>
            <a:r>
              <a:rPr lang="en-US" sz="15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FEATURES THREE</a:t>
            </a:r>
          </a:p>
          <a:p>
            <a:pPr marL="285750" indent="-285750">
              <a:lnSpc>
                <a:spcPts val="2500"/>
              </a:lnSpc>
              <a:buClr>
                <a:schemeClr val="accent5"/>
              </a:buClr>
              <a:buFont typeface="Wingdings" pitchFamily="2" charset="2"/>
              <a:buChar char="q"/>
            </a:pPr>
            <a:r>
              <a:rPr lang="en-US" sz="15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FEATURES FOUR</a:t>
            </a:r>
          </a:p>
        </p:txBody>
      </p:sp>
      <p:graphicFrame>
        <p:nvGraphicFramePr>
          <p:cNvPr id="8" name="Диаграмма 22">
            <a:extLst>
              <a:ext uri="{FF2B5EF4-FFF2-40B4-BE49-F238E27FC236}">
                <a16:creationId xmlns:a16="http://schemas.microsoft.com/office/drawing/2014/main" id="{7B505A4A-D313-41FB-BC79-E436E3D430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3125624"/>
              </p:ext>
            </p:extLst>
          </p:nvPr>
        </p:nvGraphicFramePr>
        <p:xfrm>
          <a:off x="5820353" y="663268"/>
          <a:ext cx="5708379" cy="5531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874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 20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663268" y="663267"/>
            <a:ext cx="3984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AGENDA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663268" y="2225368"/>
            <a:ext cx="2556783" cy="1348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5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AGENDA</a:t>
            </a:r>
          </a:p>
          <a:p>
            <a:pPr>
              <a:lnSpc>
                <a:spcPts val="2500"/>
              </a:lnSpc>
            </a:pPr>
            <a:r>
              <a:rPr lang="en-US" sz="15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EXECUTIVE SUMMARY</a:t>
            </a:r>
          </a:p>
          <a:p>
            <a:pPr>
              <a:lnSpc>
                <a:spcPts val="2500"/>
              </a:lnSpc>
            </a:pPr>
            <a:r>
              <a:rPr lang="en-US" sz="15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ABOUT</a:t>
            </a:r>
          </a:p>
          <a:p>
            <a:pPr>
              <a:lnSpc>
                <a:spcPts val="2500"/>
              </a:lnSpc>
            </a:pPr>
            <a:r>
              <a:rPr lang="en-US" sz="15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WELCOME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63669" y="2225368"/>
            <a:ext cx="2394256" cy="1560495"/>
            <a:chOff x="3863669" y="2225368"/>
            <a:chExt cx="2394256" cy="1560495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12C57B6F-620D-4685-92BC-37DF2E8FBC73}"/>
                </a:ext>
              </a:extLst>
            </p:cNvPr>
            <p:cNvSpPr txBox="1"/>
            <p:nvPr/>
          </p:nvSpPr>
          <p:spPr>
            <a:xfrm>
              <a:off x="3863669" y="2225368"/>
              <a:ext cx="1508432" cy="412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sz="1500" b="1" dirty="0">
                  <a:latin typeface="Poppins SemiBold" panose="00000700000000000000" pitchFamily="2" charset="0"/>
                  <a:ea typeface="PT Sans" panose="020B0503020203020204" pitchFamily="34" charset="0"/>
                  <a:cs typeface="Poppins SemiBold" panose="00000700000000000000" pitchFamily="2" charset="0"/>
                </a:rPr>
                <a:t>1.PRODUCT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8C356445-A5AB-4A9E-82F1-E8E7357545BB}"/>
                </a:ext>
              </a:extLst>
            </p:cNvPr>
            <p:cNvSpPr txBox="1"/>
            <p:nvPr/>
          </p:nvSpPr>
          <p:spPr>
            <a:xfrm>
              <a:off x="3863669" y="2667608"/>
              <a:ext cx="2394256" cy="1118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has roots in a piece of </a:t>
              </a:r>
            </a:p>
            <a:p>
              <a:pPr>
                <a:lnSpc>
                  <a:spcPts val="20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Renaissance.</a:t>
              </a: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6810074" y="2225368"/>
            <a:ext cx="2394256" cy="1560495"/>
            <a:chOff x="3863669" y="2225368"/>
            <a:chExt cx="2394256" cy="1560495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2C57B6F-620D-4685-92BC-37DF2E8FBC73}"/>
                </a:ext>
              </a:extLst>
            </p:cNvPr>
            <p:cNvSpPr txBox="1"/>
            <p:nvPr/>
          </p:nvSpPr>
          <p:spPr>
            <a:xfrm>
              <a:off x="3863669" y="2225368"/>
              <a:ext cx="1508432" cy="386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sz="1500" b="1" dirty="0">
                  <a:latin typeface="Poppins SemiBold" panose="00000700000000000000" pitchFamily="2" charset="0"/>
                  <a:ea typeface="PT Sans" panose="020B0503020203020204" pitchFamily="34" charset="0"/>
                  <a:cs typeface="Poppins SemiBold" panose="00000700000000000000" pitchFamily="2" charset="0"/>
                </a:rPr>
                <a:t>2.PROMOTION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8C356445-A5AB-4A9E-82F1-E8E7357545BB}"/>
                </a:ext>
              </a:extLst>
            </p:cNvPr>
            <p:cNvSpPr txBox="1"/>
            <p:nvPr/>
          </p:nvSpPr>
          <p:spPr>
            <a:xfrm>
              <a:off x="3863669" y="2667608"/>
              <a:ext cx="2394256" cy="1118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has roots in a piece of </a:t>
              </a:r>
            </a:p>
            <a:p>
              <a:pPr>
                <a:lnSpc>
                  <a:spcPts val="20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Renaissance.</a:t>
              </a: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3863669" y="4068688"/>
            <a:ext cx="2394256" cy="1560495"/>
            <a:chOff x="3863669" y="2225368"/>
            <a:chExt cx="2394256" cy="1560495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12C57B6F-620D-4685-92BC-37DF2E8FBC73}"/>
                </a:ext>
              </a:extLst>
            </p:cNvPr>
            <p:cNvSpPr txBox="1"/>
            <p:nvPr/>
          </p:nvSpPr>
          <p:spPr>
            <a:xfrm>
              <a:off x="3863669" y="2225368"/>
              <a:ext cx="1508432" cy="386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sz="1500" b="1" dirty="0">
                  <a:latin typeface="Poppins SemiBold" panose="00000700000000000000" pitchFamily="2" charset="0"/>
                  <a:ea typeface="PT Sans" panose="020B0503020203020204" pitchFamily="34" charset="0"/>
                  <a:cs typeface="Poppins SemiBold" panose="00000700000000000000" pitchFamily="2" charset="0"/>
                </a:rPr>
                <a:t>3.PRICE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C356445-A5AB-4A9E-82F1-E8E7357545BB}"/>
                </a:ext>
              </a:extLst>
            </p:cNvPr>
            <p:cNvSpPr txBox="1"/>
            <p:nvPr/>
          </p:nvSpPr>
          <p:spPr>
            <a:xfrm>
              <a:off x="3863669" y="2667608"/>
              <a:ext cx="2394256" cy="1118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has roots in a piece of </a:t>
              </a:r>
            </a:p>
            <a:p>
              <a:pPr>
                <a:lnSpc>
                  <a:spcPts val="20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Renaissance.</a:t>
              </a: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6810074" y="4068688"/>
            <a:ext cx="2394256" cy="1560495"/>
            <a:chOff x="3863669" y="2225368"/>
            <a:chExt cx="2394256" cy="1560495"/>
          </a:xfrm>
        </p:grpSpPr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12C57B6F-620D-4685-92BC-37DF2E8FBC73}"/>
                </a:ext>
              </a:extLst>
            </p:cNvPr>
            <p:cNvSpPr txBox="1"/>
            <p:nvPr/>
          </p:nvSpPr>
          <p:spPr>
            <a:xfrm>
              <a:off x="3863669" y="2225368"/>
              <a:ext cx="1508432" cy="386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sz="1500" b="1" dirty="0">
                  <a:latin typeface="Poppins SemiBold" panose="00000700000000000000" pitchFamily="2" charset="0"/>
                  <a:ea typeface="PT Sans" panose="020B0503020203020204" pitchFamily="34" charset="0"/>
                  <a:cs typeface="Poppins SemiBold" panose="00000700000000000000" pitchFamily="2" charset="0"/>
                </a:rPr>
                <a:t>4.PLACE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8C356445-A5AB-4A9E-82F1-E8E7357545BB}"/>
                </a:ext>
              </a:extLst>
            </p:cNvPr>
            <p:cNvSpPr txBox="1"/>
            <p:nvPr/>
          </p:nvSpPr>
          <p:spPr>
            <a:xfrm>
              <a:off x="3863669" y="2667608"/>
              <a:ext cx="2394256" cy="1118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has roots in a piece of </a:t>
              </a:r>
            </a:p>
            <a:p>
              <a:pPr>
                <a:lnSpc>
                  <a:spcPts val="20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Renaissance.</a:t>
              </a:r>
            </a:p>
          </p:txBody>
        </p:sp>
      </p:grpSp>
      <p:sp>
        <p:nvSpPr>
          <p:cNvPr id="203" name="Rectangle 202"/>
          <p:cNvSpPr/>
          <p:nvPr/>
        </p:nvSpPr>
        <p:spPr>
          <a:xfrm>
            <a:off x="12097656" y="2349500"/>
            <a:ext cx="94343" cy="32796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07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2360459" y="663266"/>
            <a:ext cx="7471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DATA CHART</a:t>
            </a:r>
          </a:p>
        </p:txBody>
      </p:sp>
      <p:graphicFrame>
        <p:nvGraphicFramePr>
          <p:cNvPr id="10" name="Диаграмма 22">
            <a:extLst>
              <a:ext uri="{FF2B5EF4-FFF2-40B4-BE49-F238E27FC236}">
                <a16:creationId xmlns:a16="http://schemas.microsoft.com/office/drawing/2014/main" id="{7B505A4A-D313-41FB-BC79-E436E3D430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1629678"/>
              </p:ext>
            </p:extLst>
          </p:nvPr>
        </p:nvGraphicFramePr>
        <p:xfrm>
          <a:off x="4542848" y="2264229"/>
          <a:ext cx="3106303" cy="2336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22">
            <a:extLst>
              <a:ext uri="{FF2B5EF4-FFF2-40B4-BE49-F238E27FC236}">
                <a16:creationId xmlns:a16="http://schemas.microsoft.com/office/drawing/2014/main" id="{7CC64BC9-25AE-426C-B852-BBBA10E965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9389458"/>
              </p:ext>
            </p:extLst>
          </p:nvPr>
        </p:nvGraphicFramePr>
        <p:xfrm>
          <a:off x="7647275" y="2264229"/>
          <a:ext cx="3106303" cy="2336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Диаграмма 22">
            <a:extLst>
              <a:ext uri="{FF2B5EF4-FFF2-40B4-BE49-F238E27FC236}">
                <a16:creationId xmlns:a16="http://schemas.microsoft.com/office/drawing/2014/main" id="{19DEC4F0-0D63-4B72-9822-79CF3C61C8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156323"/>
              </p:ext>
            </p:extLst>
          </p:nvPr>
        </p:nvGraphicFramePr>
        <p:xfrm>
          <a:off x="1438421" y="2264229"/>
          <a:ext cx="3106303" cy="2336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596F824-CD52-48AA-A984-42FFC46FBFE7}"/>
              </a:ext>
            </a:extLst>
          </p:cNvPr>
          <p:cNvSpPr txBox="1"/>
          <p:nvPr/>
        </p:nvSpPr>
        <p:spPr>
          <a:xfrm>
            <a:off x="2243122" y="3155626"/>
            <a:ext cx="14968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60%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87D24E-7ACA-4F2D-8B6C-D4EDC5007C9E}"/>
              </a:ext>
            </a:extLst>
          </p:cNvPr>
          <p:cNvSpPr txBox="1"/>
          <p:nvPr/>
        </p:nvSpPr>
        <p:spPr>
          <a:xfrm>
            <a:off x="5345673" y="3155626"/>
            <a:ext cx="14968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25%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616DF0-CB70-4C7C-BE8D-F24750C2C8C3}"/>
              </a:ext>
            </a:extLst>
          </p:cNvPr>
          <p:cNvSpPr txBox="1"/>
          <p:nvPr/>
        </p:nvSpPr>
        <p:spPr>
          <a:xfrm>
            <a:off x="8448224" y="3155626"/>
            <a:ext cx="14968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15%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884579" y="4790471"/>
            <a:ext cx="2422845" cy="1275802"/>
            <a:chOff x="4066567" y="2225368"/>
            <a:chExt cx="2422845" cy="127580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C57B6F-620D-4685-92BC-37DF2E8FBC73}"/>
                </a:ext>
              </a:extLst>
            </p:cNvPr>
            <p:cNvSpPr txBox="1"/>
            <p:nvPr/>
          </p:nvSpPr>
          <p:spPr>
            <a:xfrm>
              <a:off x="4523773" y="2225368"/>
              <a:ext cx="1508432" cy="386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500"/>
                </a:lnSpc>
              </a:pPr>
              <a:r>
                <a:rPr lang="en-US" sz="1500" b="1" dirty="0">
                  <a:latin typeface="Poppins SemiBold" panose="00000700000000000000" pitchFamily="2" charset="0"/>
                  <a:ea typeface="PT Sans" panose="020B0503020203020204" pitchFamily="34" charset="0"/>
                  <a:cs typeface="Poppins SemiBold" panose="00000700000000000000" pitchFamily="2" charset="0"/>
                </a:rPr>
                <a:t>1.FEATURE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356445-A5AB-4A9E-82F1-E8E7357545BB}"/>
                </a:ext>
              </a:extLst>
            </p:cNvPr>
            <p:cNvSpPr txBox="1"/>
            <p:nvPr/>
          </p:nvSpPr>
          <p:spPr>
            <a:xfrm>
              <a:off x="4066567" y="2667608"/>
              <a:ext cx="2422845" cy="833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has roots in a piece of 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985250" y="4790471"/>
            <a:ext cx="2422845" cy="1275802"/>
            <a:chOff x="4066567" y="2225368"/>
            <a:chExt cx="2422845" cy="127580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C57B6F-620D-4685-92BC-37DF2E8FBC73}"/>
                </a:ext>
              </a:extLst>
            </p:cNvPr>
            <p:cNvSpPr txBox="1"/>
            <p:nvPr/>
          </p:nvSpPr>
          <p:spPr>
            <a:xfrm>
              <a:off x="4523773" y="2225368"/>
              <a:ext cx="1508432" cy="386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500"/>
                </a:lnSpc>
              </a:pPr>
              <a:r>
                <a:rPr lang="en-US" sz="1500" b="1" dirty="0">
                  <a:latin typeface="Poppins SemiBold" panose="00000700000000000000" pitchFamily="2" charset="0"/>
                  <a:ea typeface="PT Sans" panose="020B0503020203020204" pitchFamily="34" charset="0"/>
                  <a:cs typeface="Poppins SemiBold" panose="00000700000000000000" pitchFamily="2" charset="0"/>
                </a:rPr>
                <a:t>1.FEATURE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356445-A5AB-4A9E-82F1-E8E7357545BB}"/>
                </a:ext>
              </a:extLst>
            </p:cNvPr>
            <p:cNvSpPr txBox="1"/>
            <p:nvPr/>
          </p:nvSpPr>
          <p:spPr>
            <a:xfrm>
              <a:off x="4066567" y="2667608"/>
              <a:ext cx="2422845" cy="833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has roots in a piece of 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80148" y="4790471"/>
            <a:ext cx="2422845" cy="1275802"/>
            <a:chOff x="4066567" y="2225368"/>
            <a:chExt cx="2422845" cy="127580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2C57B6F-620D-4685-92BC-37DF2E8FBC73}"/>
                </a:ext>
              </a:extLst>
            </p:cNvPr>
            <p:cNvSpPr txBox="1"/>
            <p:nvPr/>
          </p:nvSpPr>
          <p:spPr>
            <a:xfrm>
              <a:off x="4523773" y="2225368"/>
              <a:ext cx="1508432" cy="386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500"/>
                </a:lnSpc>
              </a:pPr>
              <a:r>
                <a:rPr lang="en-US" sz="1500" b="1" dirty="0">
                  <a:latin typeface="Poppins SemiBold" panose="00000700000000000000" pitchFamily="2" charset="0"/>
                  <a:ea typeface="PT Sans" panose="020B0503020203020204" pitchFamily="34" charset="0"/>
                  <a:cs typeface="Poppins SemiBold" panose="00000700000000000000" pitchFamily="2" charset="0"/>
                </a:rPr>
                <a:t>1.FEATURE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356445-A5AB-4A9E-82F1-E8E7357545BB}"/>
                </a:ext>
              </a:extLst>
            </p:cNvPr>
            <p:cNvSpPr txBox="1"/>
            <p:nvPr/>
          </p:nvSpPr>
          <p:spPr>
            <a:xfrm>
              <a:off x="4066567" y="2667608"/>
              <a:ext cx="2422845" cy="833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has roots in a piece of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3684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2360459" y="663266"/>
            <a:ext cx="7471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CONTACT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48000" y="2830126"/>
            <a:ext cx="6096000" cy="1197747"/>
            <a:chOff x="3048000" y="4481841"/>
            <a:chExt cx="6096000" cy="1197747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5907314" y="4481841"/>
              <a:ext cx="377372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356445-A5AB-4A9E-82F1-E8E7357545BB}"/>
                </a:ext>
              </a:extLst>
            </p:cNvPr>
            <p:cNvSpPr txBox="1"/>
            <p:nvPr/>
          </p:nvSpPr>
          <p:spPr>
            <a:xfrm>
              <a:off x="3048000" y="4817814"/>
              <a:ext cx="60960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has roots in a piece of classical Latin literature from 45 BC, making it over 2000 years old. Richard McClintock, a Latin professor at Hampden-Sydney College in Virginia,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6772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2360459" y="3075057"/>
            <a:ext cx="7471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329656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0" name="Picture Placeholder 9"/>
          <p:cNvPicPr>
            <a:picLocks noGrp="1" noChangeAspect="1"/>
          </p:cNvPicPr>
          <p:nvPr>
            <p:ph type="pic" sz="quarter" idx="1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Picture Placeholder 12"/>
          <p:cNvPicPr>
            <a:picLocks noGrp="1" noChangeAspect="1"/>
          </p:cNvPicPr>
          <p:nvPr>
            <p:ph type="pic" sz="quarter" idx="2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85" name="TextBox 184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663268" y="663267"/>
            <a:ext cx="7471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EXECUTIVE SUMMARY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63268" y="1776345"/>
            <a:ext cx="3318182" cy="3436799"/>
            <a:chOff x="1539568" y="2473017"/>
            <a:chExt cx="3318182" cy="343679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C57B6F-620D-4685-92BC-37DF2E8FBC73}"/>
                </a:ext>
              </a:extLst>
            </p:cNvPr>
            <p:cNvSpPr txBox="1"/>
            <p:nvPr/>
          </p:nvSpPr>
          <p:spPr>
            <a:xfrm>
              <a:off x="1539568" y="2473017"/>
              <a:ext cx="1927532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0" b="1" dirty="0">
                  <a:solidFill>
                    <a:schemeClr val="bg2">
                      <a:lumMod val="50000"/>
                    </a:schemeClr>
                  </a:solidFill>
                  <a:latin typeface="Poppins SemiBold" panose="00000700000000000000" pitchFamily="2" charset="0"/>
                  <a:ea typeface="PT Sans" panose="020B0503020203020204" pitchFamily="34" charset="0"/>
                  <a:cs typeface="Poppins SemiBold" panose="00000700000000000000" pitchFamily="2" charset="0"/>
                </a:rPr>
                <a:t>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C57B6F-620D-4685-92BC-37DF2E8FBC73}"/>
                </a:ext>
              </a:extLst>
            </p:cNvPr>
            <p:cNvSpPr txBox="1"/>
            <p:nvPr/>
          </p:nvSpPr>
          <p:spPr>
            <a:xfrm>
              <a:off x="2930218" y="2739717"/>
              <a:ext cx="1927532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0" b="1" dirty="0">
                  <a:solidFill>
                    <a:schemeClr val="accent5"/>
                  </a:solidFill>
                  <a:latin typeface="Poppins SemiBold" panose="00000700000000000000" pitchFamily="2" charset="0"/>
                  <a:ea typeface="PT Sans" panose="020B0503020203020204" pitchFamily="34" charset="0"/>
                  <a:cs typeface="Poppins SemiBold" panose="00000700000000000000" pitchFamily="2" charset="0"/>
                </a:rPr>
                <a:t>P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455890" y="4166196"/>
            <a:ext cx="1584463" cy="2073456"/>
            <a:chOff x="3863669" y="2225368"/>
            <a:chExt cx="1584463" cy="207345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C57B6F-620D-4685-92BC-37DF2E8FBC73}"/>
                </a:ext>
              </a:extLst>
            </p:cNvPr>
            <p:cNvSpPr txBox="1"/>
            <p:nvPr/>
          </p:nvSpPr>
          <p:spPr>
            <a:xfrm>
              <a:off x="3863669" y="2225368"/>
              <a:ext cx="1384300" cy="412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sz="1500" b="1" dirty="0">
                  <a:latin typeface="Poppins SemiBold" panose="00000700000000000000" pitchFamily="2" charset="0"/>
                  <a:ea typeface="PT Sans" panose="020B0503020203020204" pitchFamily="34" charset="0"/>
                  <a:cs typeface="Poppins SemiBold" panose="00000700000000000000" pitchFamily="2" charset="0"/>
                </a:rPr>
                <a:t>1.PRODUCT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356445-A5AB-4A9E-82F1-E8E7357545BB}"/>
                </a:ext>
              </a:extLst>
            </p:cNvPr>
            <p:cNvSpPr txBox="1"/>
            <p:nvPr/>
          </p:nvSpPr>
          <p:spPr>
            <a:xfrm>
              <a:off x="3863669" y="2667608"/>
              <a:ext cx="1584463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has roots in a piece of </a:t>
              </a:r>
            </a:p>
            <a:p>
              <a:pPr>
                <a:lnSpc>
                  <a:spcPts val="20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Renaissance.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285350" y="4166196"/>
            <a:ext cx="1584463" cy="2073456"/>
            <a:chOff x="3863669" y="2225368"/>
            <a:chExt cx="1584463" cy="20734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C57B6F-620D-4685-92BC-37DF2E8FBC73}"/>
                </a:ext>
              </a:extLst>
            </p:cNvPr>
            <p:cNvSpPr txBox="1"/>
            <p:nvPr/>
          </p:nvSpPr>
          <p:spPr>
            <a:xfrm>
              <a:off x="3863669" y="2225368"/>
              <a:ext cx="1384300" cy="412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sz="1500" b="1" dirty="0">
                  <a:latin typeface="Poppins SemiBold" panose="00000700000000000000" pitchFamily="2" charset="0"/>
                  <a:ea typeface="PT Sans" panose="020B0503020203020204" pitchFamily="34" charset="0"/>
                  <a:cs typeface="Poppins SemiBold" panose="00000700000000000000" pitchFamily="2" charset="0"/>
                </a:rPr>
                <a:t>1.PRODUCT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C356445-A5AB-4A9E-82F1-E8E7357545BB}"/>
                </a:ext>
              </a:extLst>
            </p:cNvPr>
            <p:cNvSpPr txBox="1"/>
            <p:nvPr/>
          </p:nvSpPr>
          <p:spPr>
            <a:xfrm>
              <a:off x="3863669" y="2667608"/>
              <a:ext cx="1584463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has roots in a piece of </a:t>
              </a:r>
            </a:p>
            <a:p>
              <a:pPr>
                <a:lnSpc>
                  <a:spcPts val="20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Renaissance.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114810" y="4166196"/>
            <a:ext cx="1584463" cy="2073456"/>
            <a:chOff x="3863669" y="2225368"/>
            <a:chExt cx="1584463" cy="207345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2C57B6F-620D-4685-92BC-37DF2E8FBC73}"/>
                </a:ext>
              </a:extLst>
            </p:cNvPr>
            <p:cNvSpPr txBox="1"/>
            <p:nvPr/>
          </p:nvSpPr>
          <p:spPr>
            <a:xfrm>
              <a:off x="3863669" y="2225368"/>
              <a:ext cx="1384300" cy="412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sz="1500" b="1" dirty="0">
                  <a:latin typeface="Poppins SemiBold" panose="00000700000000000000" pitchFamily="2" charset="0"/>
                  <a:ea typeface="PT Sans" panose="020B0503020203020204" pitchFamily="34" charset="0"/>
                  <a:cs typeface="Poppins SemiBold" panose="00000700000000000000" pitchFamily="2" charset="0"/>
                </a:rPr>
                <a:t>1.PRODUCT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C356445-A5AB-4A9E-82F1-E8E7357545BB}"/>
                </a:ext>
              </a:extLst>
            </p:cNvPr>
            <p:cNvSpPr txBox="1"/>
            <p:nvPr/>
          </p:nvSpPr>
          <p:spPr>
            <a:xfrm>
              <a:off x="3863669" y="2667608"/>
              <a:ext cx="1584463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has roots in a piece of </a:t>
              </a:r>
            </a:p>
            <a:p>
              <a:pPr>
                <a:lnSpc>
                  <a:spcPts val="20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Renaissance.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944269" y="4166196"/>
            <a:ext cx="1584463" cy="2073456"/>
            <a:chOff x="3863669" y="2225368"/>
            <a:chExt cx="1584463" cy="207345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2C57B6F-620D-4685-92BC-37DF2E8FBC73}"/>
                </a:ext>
              </a:extLst>
            </p:cNvPr>
            <p:cNvSpPr txBox="1"/>
            <p:nvPr/>
          </p:nvSpPr>
          <p:spPr>
            <a:xfrm>
              <a:off x="3863669" y="2225368"/>
              <a:ext cx="1384300" cy="412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sz="1500" b="1" dirty="0">
                  <a:latin typeface="Poppins SemiBold" panose="00000700000000000000" pitchFamily="2" charset="0"/>
                  <a:ea typeface="PT Sans" panose="020B0503020203020204" pitchFamily="34" charset="0"/>
                  <a:cs typeface="Poppins SemiBold" panose="00000700000000000000" pitchFamily="2" charset="0"/>
                </a:rPr>
                <a:t>1.PRODUCT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C356445-A5AB-4A9E-82F1-E8E7357545BB}"/>
                </a:ext>
              </a:extLst>
            </p:cNvPr>
            <p:cNvSpPr txBox="1"/>
            <p:nvPr/>
          </p:nvSpPr>
          <p:spPr>
            <a:xfrm>
              <a:off x="3863669" y="2667608"/>
              <a:ext cx="1584463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has roots in a piece of </a:t>
              </a:r>
            </a:p>
            <a:p>
              <a:pPr>
                <a:lnSpc>
                  <a:spcPts val="20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Renaissance.</a:t>
              </a:r>
            </a:p>
          </p:txBody>
        </p:sp>
      </p:grpSp>
      <p:pic>
        <p:nvPicPr>
          <p:cNvPr id="15" name="Picture Placeholder 14"/>
          <p:cNvPicPr>
            <a:picLocks noGrp="1" noChangeAspect="1"/>
          </p:cNvPicPr>
          <p:nvPr>
            <p:ph type="pic" sz="quarter" idx="19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7058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85" name="TextBox 184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663268" y="663266"/>
            <a:ext cx="7471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ABOUT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663267" y="1839612"/>
            <a:ext cx="3528787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5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FEW WORDS WHAT WE DO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356445-A5AB-4A9E-82F1-E8E7357545BB}"/>
              </a:ext>
            </a:extLst>
          </p:cNvPr>
          <p:cNvSpPr txBox="1"/>
          <p:nvPr/>
        </p:nvSpPr>
        <p:spPr>
          <a:xfrm>
            <a:off x="663268" y="2226256"/>
            <a:ext cx="4286104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It has roots in a piece of classical Latin literature from 45 BC, making it over 2000 years old. Richard McClintock, a Latin professor at Hampden-Sydney College in Virginia,</a:t>
            </a:r>
          </a:p>
        </p:txBody>
      </p:sp>
      <p:sp>
        <p:nvSpPr>
          <p:cNvPr id="62" name="Oval 61"/>
          <p:cNvSpPr/>
          <p:nvPr/>
        </p:nvSpPr>
        <p:spPr>
          <a:xfrm>
            <a:off x="6179947" y="2700147"/>
            <a:ext cx="1457706" cy="1457706"/>
          </a:xfrm>
          <a:prstGeom prst="ellips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5B8365C-2007-47B8-9355-10902ADA2DA7}"/>
              </a:ext>
            </a:extLst>
          </p:cNvPr>
          <p:cNvGrpSpPr/>
          <p:nvPr/>
        </p:nvGrpSpPr>
        <p:grpSpPr>
          <a:xfrm>
            <a:off x="6668671" y="3195882"/>
            <a:ext cx="480258" cy="466236"/>
            <a:chOff x="-6983413" y="6727825"/>
            <a:chExt cx="217488" cy="211138"/>
          </a:xfrm>
          <a:solidFill>
            <a:schemeClr val="bg1"/>
          </a:solidFill>
        </p:grpSpPr>
        <p:sp>
          <p:nvSpPr>
            <p:cNvPr id="64" name="Freeform 51">
              <a:extLst>
                <a:ext uri="{FF2B5EF4-FFF2-40B4-BE49-F238E27FC236}">
                  <a16:creationId xmlns:a16="http://schemas.microsoft.com/office/drawing/2014/main" id="{A48C7E0A-03D2-41DD-BC63-1572FB0D30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959600" y="6759575"/>
              <a:ext cx="42863" cy="31750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5 h 5"/>
                <a:gd name="T4" fmla="*/ 1 w 7"/>
                <a:gd name="T5" fmla="*/ 4 h 5"/>
                <a:gd name="T6" fmla="*/ 5 w 7"/>
                <a:gd name="T7" fmla="*/ 0 h 5"/>
                <a:gd name="T8" fmla="*/ 7 w 7"/>
                <a:gd name="T9" fmla="*/ 0 h 5"/>
                <a:gd name="T10" fmla="*/ 6 w 7"/>
                <a:gd name="T11" fmla="*/ 1 h 5"/>
                <a:gd name="T12" fmla="*/ 2 w 7"/>
                <a:gd name="T13" fmla="*/ 5 h 5"/>
                <a:gd name="T14" fmla="*/ 1 w 7"/>
                <a:gd name="T15" fmla="*/ 5 h 5"/>
                <a:gd name="T16" fmla="*/ 1 w 7"/>
                <a:gd name="T17" fmla="*/ 5 h 5"/>
                <a:gd name="T18" fmla="*/ 1 w 7"/>
                <a:gd name="T1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1" y="5"/>
                    <a:pt x="1" y="5"/>
                    <a:pt x="0" y="5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lose/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730FD3A3-900B-4356-B294-D0E6818F2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953250" y="6765925"/>
              <a:ext cx="73025" cy="58738"/>
            </a:xfrm>
            <a:custGeom>
              <a:avLst/>
              <a:gdLst>
                <a:gd name="T0" fmla="*/ 1 w 12"/>
                <a:gd name="T1" fmla="*/ 9 h 9"/>
                <a:gd name="T2" fmla="*/ 0 w 12"/>
                <a:gd name="T3" fmla="*/ 8 h 9"/>
                <a:gd name="T4" fmla="*/ 0 w 12"/>
                <a:gd name="T5" fmla="*/ 7 h 9"/>
                <a:gd name="T6" fmla="*/ 10 w 12"/>
                <a:gd name="T7" fmla="*/ 0 h 9"/>
                <a:gd name="T8" fmla="*/ 12 w 12"/>
                <a:gd name="T9" fmla="*/ 0 h 9"/>
                <a:gd name="T10" fmla="*/ 11 w 12"/>
                <a:gd name="T11" fmla="*/ 1 h 9"/>
                <a:gd name="T12" fmla="*/ 1 w 12"/>
                <a:gd name="T13" fmla="*/ 9 h 9"/>
                <a:gd name="T14" fmla="*/ 1 w 12"/>
                <a:gd name="T15" fmla="*/ 9 h 9"/>
                <a:gd name="T16" fmla="*/ 1 w 12"/>
                <a:gd name="T17" fmla="*/ 9 h 9"/>
                <a:gd name="T18" fmla="*/ 1 w 12"/>
                <a:gd name="T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1" y="9"/>
                  </a:moveTo>
                  <a:cubicBezTo>
                    <a:pt x="0" y="9"/>
                    <a:pt x="0" y="9"/>
                    <a:pt x="0" y="8"/>
                  </a:cubicBezTo>
                  <a:cubicBezTo>
                    <a:pt x="0" y="8"/>
                    <a:pt x="0" y="7"/>
                    <a:pt x="0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2" y="0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lose/>
                  <a:moveTo>
                    <a:pt x="1" y="9"/>
                  </a:moveTo>
                  <a:cubicBezTo>
                    <a:pt x="1" y="9"/>
                    <a:pt x="1" y="9"/>
                    <a:pt x="1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08A2F36B-027B-49AB-8ACB-446B05DB14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983413" y="6727825"/>
              <a:ext cx="217488" cy="211138"/>
            </a:xfrm>
            <a:custGeom>
              <a:avLst/>
              <a:gdLst>
                <a:gd name="T0" fmla="*/ 34 w 36"/>
                <a:gd name="T1" fmla="*/ 0 h 33"/>
                <a:gd name="T2" fmla="*/ 2 w 36"/>
                <a:gd name="T3" fmla="*/ 0 h 33"/>
                <a:gd name="T4" fmla="*/ 0 w 36"/>
                <a:gd name="T5" fmla="*/ 1 h 33"/>
                <a:gd name="T6" fmla="*/ 0 w 36"/>
                <a:gd name="T7" fmla="*/ 27 h 33"/>
                <a:gd name="T8" fmla="*/ 2 w 36"/>
                <a:gd name="T9" fmla="*/ 28 h 33"/>
                <a:gd name="T10" fmla="*/ 13 w 36"/>
                <a:gd name="T11" fmla="*/ 28 h 33"/>
                <a:gd name="T12" fmla="*/ 14 w 36"/>
                <a:gd name="T13" fmla="*/ 28 h 33"/>
                <a:gd name="T14" fmla="*/ 14 w 36"/>
                <a:gd name="T15" fmla="*/ 31 h 33"/>
                <a:gd name="T16" fmla="*/ 14 w 36"/>
                <a:gd name="T17" fmla="*/ 31 h 33"/>
                <a:gd name="T18" fmla="*/ 11 w 36"/>
                <a:gd name="T19" fmla="*/ 31 h 33"/>
                <a:gd name="T20" fmla="*/ 9 w 36"/>
                <a:gd name="T21" fmla="*/ 32 h 33"/>
                <a:gd name="T22" fmla="*/ 11 w 36"/>
                <a:gd name="T23" fmla="*/ 33 h 33"/>
                <a:gd name="T24" fmla="*/ 25 w 36"/>
                <a:gd name="T25" fmla="*/ 33 h 33"/>
                <a:gd name="T26" fmla="*/ 26 w 36"/>
                <a:gd name="T27" fmla="*/ 32 h 33"/>
                <a:gd name="T28" fmla="*/ 25 w 36"/>
                <a:gd name="T29" fmla="*/ 31 h 33"/>
                <a:gd name="T30" fmla="*/ 22 w 36"/>
                <a:gd name="T31" fmla="*/ 31 h 33"/>
                <a:gd name="T32" fmla="*/ 22 w 36"/>
                <a:gd name="T33" fmla="*/ 31 h 33"/>
                <a:gd name="T34" fmla="*/ 22 w 36"/>
                <a:gd name="T35" fmla="*/ 28 h 33"/>
                <a:gd name="T36" fmla="*/ 22 w 36"/>
                <a:gd name="T37" fmla="*/ 28 h 33"/>
                <a:gd name="T38" fmla="*/ 34 w 36"/>
                <a:gd name="T39" fmla="*/ 28 h 33"/>
                <a:gd name="T40" fmla="*/ 36 w 36"/>
                <a:gd name="T41" fmla="*/ 27 h 33"/>
                <a:gd name="T42" fmla="*/ 36 w 36"/>
                <a:gd name="T43" fmla="*/ 1 h 33"/>
                <a:gd name="T44" fmla="*/ 34 w 36"/>
                <a:gd name="T45" fmla="*/ 0 h 33"/>
                <a:gd name="T46" fmla="*/ 19 w 36"/>
                <a:gd name="T47" fmla="*/ 28 h 33"/>
                <a:gd name="T48" fmla="*/ 19 w 36"/>
                <a:gd name="T49" fmla="*/ 31 h 33"/>
                <a:gd name="T50" fmla="*/ 19 w 36"/>
                <a:gd name="T51" fmla="*/ 31 h 33"/>
                <a:gd name="T52" fmla="*/ 17 w 36"/>
                <a:gd name="T53" fmla="*/ 31 h 33"/>
                <a:gd name="T54" fmla="*/ 16 w 36"/>
                <a:gd name="T55" fmla="*/ 31 h 33"/>
                <a:gd name="T56" fmla="*/ 16 w 36"/>
                <a:gd name="T57" fmla="*/ 28 h 33"/>
                <a:gd name="T58" fmla="*/ 17 w 36"/>
                <a:gd name="T59" fmla="*/ 28 h 33"/>
                <a:gd name="T60" fmla="*/ 19 w 36"/>
                <a:gd name="T61" fmla="*/ 28 h 33"/>
                <a:gd name="T62" fmla="*/ 19 w 36"/>
                <a:gd name="T63" fmla="*/ 28 h 33"/>
                <a:gd name="T64" fmla="*/ 18 w 36"/>
                <a:gd name="T65" fmla="*/ 26 h 33"/>
                <a:gd name="T66" fmla="*/ 16 w 36"/>
                <a:gd name="T67" fmla="*/ 25 h 33"/>
                <a:gd name="T68" fmla="*/ 18 w 36"/>
                <a:gd name="T69" fmla="*/ 23 h 33"/>
                <a:gd name="T70" fmla="*/ 19 w 36"/>
                <a:gd name="T71" fmla="*/ 25 h 33"/>
                <a:gd name="T72" fmla="*/ 18 w 36"/>
                <a:gd name="T73" fmla="*/ 26 h 33"/>
                <a:gd name="T74" fmla="*/ 33 w 36"/>
                <a:gd name="T75" fmla="*/ 21 h 33"/>
                <a:gd name="T76" fmla="*/ 32 w 36"/>
                <a:gd name="T77" fmla="*/ 22 h 33"/>
                <a:gd name="T78" fmla="*/ 4 w 36"/>
                <a:gd name="T79" fmla="*/ 22 h 33"/>
                <a:gd name="T80" fmla="*/ 2 w 36"/>
                <a:gd name="T81" fmla="*/ 21 h 33"/>
                <a:gd name="T82" fmla="*/ 2 w 36"/>
                <a:gd name="T83" fmla="*/ 4 h 33"/>
                <a:gd name="T84" fmla="*/ 4 w 36"/>
                <a:gd name="T85" fmla="*/ 2 h 33"/>
                <a:gd name="T86" fmla="*/ 32 w 36"/>
                <a:gd name="T87" fmla="*/ 2 h 33"/>
                <a:gd name="T88" fmla="*/ 33 w 36"/>
                <a:gd name="T89" fmla="*/ 4 h 33"/>
                <a:gd name="T90" fmla="*/ 33 w 36"/>
                <a:gd name="T91" fmla="*/ 21 h 33"/>
                <a:gd name="T92" fmla="*/ 33 w 36"/>
                <a:gd name="T93" fmla="*/ 21 h 33"/>
                <a:gd name="T94" fmla="*/ 33 w 36"/>
                <a:gd name="T95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6" h="33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8"/>
                    <a:pt x="2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4" y="28"/>
                    <a:pt x="14" y="28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9" y="31"/>
                    <a:pt x="9" y="32"/>
                  </a:cubicBezTo>
                  <a:cubicBezTo>
                    <a:pt x="9" y="33"/>
                    <a:pt x="10" y="33"/>
                    <a:pt x="11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6" y="33"/>
                    <a:pt x="26" y="33"/>
                    <a:pt x="26" y="32"/>
                  </a:cubicBezTo>
                  <a:cubicBezTo>
                    <a:pt x="26" y="31"/>
                    <a:pt x="26" y="31"/>
                    <a:pt x="25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5" y="28"/>
                    <a:pt x="36" y="27"/>
                    <a:pt x="36" y="27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lose/>
                  <a:moveTo>
                    <a:pt x="19" y="28"/>
                  </a:move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7" y="28"/>
                    <a:pt x="17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lose/>
                  <a:moveTo>
                    <a:pt x="18" y="26"/>
                  </a:moveTo>
                  <a:cubicBezTo>
                    <a:pt x="17" y="26"/>
                    <a:pt x="16" y="26"/>
                    <a:pt x="16" y="25"/>
                  </a:cubicBezTo>
                  <a:cubicBezTo>
                    <a:pt x="16" y="24"/>
                    <a:pt x="17" y="23"/>
                    <a:pt x="18" y="23"/>
                  </a:cubicBezTo>
                  <a:cubicBezTo>
                    <a:pt x="19" y="23"/>
                    <a:pt x="19" y="24"/>
                    <a:pt x="19" y="25"/>
                  </a:cubicBezTo>
                  <a:cubicBezTo>
                    <a:pt x="19" y="26"/>
                    <a:pt x="19" y="26"/>
                    <a:pt x="18" y="26"/>
                  </a:cubicBezTo>
                  <a:close/>
                  <a:moveTo>
                    <a:pt x="33" y="21"/>
                  </a:moveTo>
                  <a:cubicBezTo>
                    <a:pt x="33" y="22"/>
                    <a:pt x="33" y="22"/>
                    <a:pt x="32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2" y="22"/>
                    <a:pt x="2" y="2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3" y="2"/>
                    <a:pt x="33" y="3"/>
                    <a:pt x="33" y="4"/>
                  </a:cubicBezTo>
                  <a:lnTo>
                    <a:pt x="33" y="21"/>
                  </a:lnTo>
                  <a:close/>
                  <a:moveTo>
                    <a:pt x="33" y="21"/>
                  </a:moveTo>
                  <a:cubicBezTo>
                    <a:pt x="33" y="21"/>
                    <a:pt x="33" y="21"/>
                    <a:pt x="33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01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663268" y="663266"/>
            <a:ext cx="7471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WELCOME</a:t>
            </a:r>
          </a:p>
        </p:txBody>
      </p:sp>
      <p:sp>
        <p:nvSpPr>
          <p:cNvPr id="14" name="Oval 13"/>
          <p:cNvSpPr/>
          <p:nvPr/>
        </p:nvSpPr>
        <p:spPr>
          <a:xfrm>
            <a:off x="5021943" y="1178412"/>
            <a:ext cx="2148114" cy="2148114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5124032" y="3636309"/>
            <a:ext cx="1943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MICAL JHON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907314" y="4481841"/>
            <a:ext cx="37737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5591175" y="3924528"/>
            <a:ext cx="100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CEO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356445-A5AB-4A9E-82F1-E8E7357545BB}"/>
              </a:ext>
            </a:extLst>
          </p:cNvPr>
          <p:cNvSpPr txBox="1"/>
          <p:nvPr/>
        </p:nvSpPr>
        <p:spPr>
          <a:xfrm>
            <a:off x="3048000" y="4817814"/>
            <a:ext cx="6096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It has roots in a piece of classical Latin literature from 45 BC, making it over 2000 years old. Richard McClintock, a Latin professor at Hampden-Sydney College in Virginia,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92772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181475" y="2019300"/>
            <a:ext cx="3829050" cy="28194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2360459" y="3075057"/>
            <a:ext cx="7471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PRODUCT</a:t>
            </a: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5552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663268" y="663266"/>
            <a:ext cx="7471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BRAND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1065893" y="2329130"/>
            <a:ext cx="100602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Segoe Script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BRAND NAME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65893" y="4481841"/>
            <a:ext cx="10060214" cy="1710708"/>
            <a:chOff x="1160236" y="4481841"/>
            <a:chExt cx="10060214" cy="1710708"/>
          </a:xfrm>
        </p:grpSpPr>
        <p:grpSp>
          <p:nvGrpSpPr>
            <p:cNvPr id="2" name="Group 1"/>
            <p:cNvGrpSpPr/>
            <p:nvPr/>
          </p:nvGrpSpPr>
          <p:grpSpPr>
            <a:xfrm>
              <a:off x="4723493" y="4481841"/>
              <a:ext cx="2933700" cy="1710708"/>
              <a:chOff x="4629150" y="4481841"/>
              <a:chExt cx="2933700" cy="1710708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5907314" y="4481841"/>
                <a:ext cx="377372" cy="0"/>
              </a:xfrm>
              <a:prstGeom prst="line">
                <a:avLst/>
              </a:prstGeom>
              <a:ln w="254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356445-A5AB-4A9E-82F1-E8E7357545BB}"/>
                  </a:ext>
                </a:extLst>
              </p:cNvPr>
              <p:cNvSpPr txBox="1"/>
              <p:nvPr/>
            </p:nvSpPr>
            <p:spPr>
              <a:xfrm>
                <a:off x="4629150" y="4817814"/>
                <a:ext cx="2933700" cy="1374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1000" dirty="0">
                    <a:latin typeface="Poppins Light" panose="00000400000000000000" pitchFamily="2" charset="0"/>
                    <a:cs typeface="Poppins Light" panose="00000400000000000000" pitchFamily="2" charset="0"/>
                  </a:rPr>
                  <a:t>Contrary to popular belief, Lorem Ipsum is not simply random text. It has roots in a piece of classical Latin literature from 45 BC, making it over 2000 years old. Richard McClintock, a Latin professor at Hampden-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8286750" y="4481841"/>
              <a:ext cx="2933700" cy="1710708"/>
              <a:chOff x="4629150" y="4481841"/>
              <a:chExt cx="2933700" cy="1710708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5907314" y="4481841"/>
                <a:ext cx="377372" cy="0"/>
              </a:xfrm>
              <a:prstGeom prst="line">
                <a:avLst/>
              </a:prstGeom>
              <a:ln w="254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C356445-A5AB-4A9E-82F1-E8E7357545BB}"/>
                  </a:ext>
                </a:extLst>
              </p:cNvPr>
              <p:cNvSpPr txBox="1"/>
              <p:nvPr/>
            </p:nvSpPr>
            <p:spPr>
              <a:xfrm>
                <a:off x="4629150" y="4817814"/>
                <a:ext cx="2933700" cy="1374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1000" dirty="0">
                    <a:latin typeface="Poppins Light" panose="00000400000000000000" pitchFamily="2" charset="0"/>
                    <a:cs typeface="Poppins Light" panose="00000400000000000000" pitchFamily="2" charset="0"/>
                  </a:rPr>
                  <a:t>Contrary to popular belief, Lorem Ipsum is not simply random text. It has roots in a piece of classical Latin literature from 45 BC, making it over 2000 years old. Richard McClintock, a Latin professor at Hampden-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160236" y="4481841"/>
              <a:ext cx="2933700" cy="1710708"/>
              <a:chOff x="4629150" y="4481841"/>
              <a:chExt cx="2933700" cy="1710708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5907314" y="4481841"/>
                <a:ext cx="377372" cy="0"/>
              </a:xfrm>
              <a:prstGeom prst="line">
                <a:avLst/>
              </a:prstGeom>
              <a:ln w="254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356445-A5AB-4A9E-82F1-E8E7357545BB}"/>
                  </a:ext>
                </a:extLst>
              </p:cNvPr>
              <p:cNvSpPr txBox="1"/>
              <p:nvPr/>
            </p:nvSpPr>
            <p:spPr>
              <a:xfrm>
                <a:off x="4629150" y="4817814"/>
                <a:ext cx="2933700" cy="1374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1000" dirty="0">
                    <a:latin typeface="Poppins Light" panose="00000400000000000000" pitchFamily="2" charset="0"/>
                    <a:cs typeface="Poppins Light" panose="00000400000000000000" pitchFamily="2" charset="0"/>
                  </a:rPr>
                  <a:t>Contrary to popular belief, Lorem Ipsum is not simply random text. It has roots in a piece of classical Latin literature from 45 BC, making it over 2000 years old. Richard McClintock, a Latin professor at Hampden-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8314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07312" y="1952243"/>
            <a:ext cx="1517541" cy="1517541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870569" y="1952243"/>
            <a:ext cx="1517541" cy="1517541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744054" y="1952243"/>
            <a:ext cx="1517541" cy="1517541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663268" y="663266"/>
            <a:ext cx="7471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RELATED PRODUCT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65893" y="4481841"/>
            <a:ext cx="10060214" cy="1710708"/>
            <a:chOff x="1160236" y="4481841"/>
            <a:chExt cx="10060214" cy="1710708"/>
          </a:xfrm>
        </p:grpSpPr>
        <p:grpSp>
          <p:nvGrpSpPr>
            <p:cNvPr id="2" name="Group 1"/>
            <p:cNvGrpSpPr/>
            <p:nvPr/>
          </p:nvGrpSpPr>
          <p:grpSpPr>
            <a:xfrm>
              <a:off x="4723493" y="4481841"/>
              <a:ext cx="2933700" cy="1710708"/>
              <a:chOff x="4629150" y="4481841"/>
              <a:chExt cx="2933700" cy="1710708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5907314" y="4481841"/>
                <a:ext cx="377372" cy="0"/>
              </a:xfrm>
              <a:prstGeom prst="line">
                <a:avLst/>
              </a:prstGeom>
              <a:ln w="254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356445-A5AB-4A9E-82F1-E8E7357545BB}"/>
                  </a:ext>
                </a:extLst>
              </p:cNvPr>
              <p:cNvSpPr txBox="1"/>
              <p:nvPr/>
            </p:nvSpPr>
            <p:spPr>
              <a:xfrm>
                <a:off x="4629150" y="4817814"/>
                <a:ext cx="2933700" cy="1374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1000" dirty="0">
                    <a:latin typeface="Poppins Light" panose="00000400000000000000" pitchFamily="2" charset="0"/>
                    <a:cs typeface="Poppins Light" panose="00000400000000000000" pitchFamily="2" charset="0"/>
                  </a:rPr>
                  <a:t>Contrary to popular belief, Lorem Ipsum is not simply random text. It has roots in a piece of classical Latin literature from 45 BC, making it over 2000 years old. Richard McClintock, a Latin professor at Hampden-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8286750" y="4481841"/>
              <a:ext cx="2933700" cy="1710708"/>
              <a:chOff x="4629150" y="4481841"/>
              <a:chExt cx="2933700" cy="1710708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5907314" y="4481841"/>
                <a:ext cx="377372" cy="0"/>
              </a:xfrm>
              <a:prstGeom prst="line">
                <a:avLst/>
              </a:prstGeom>
              <a:ln w="254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C356445-A5AB-4A9E-82F1-E8E7357545BB}"/>
                  </a:ext>
                </a:extLst>
              </p:cNvPr>
              <p:cNvSpPr txBox="1"/>
              <p:nvPr/>
            </p:nvSpPr>
            <p:spPr>
              <a:xfrm>
                <a:off x="4629150" y="4817814"/>
                <a:ext cx="2933700" cy="1374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1000" dirty="0">
                    <a:latin typeface="Poppins Light" panose="00000400000000000000" pitchFamily="2" charset="0"/>
                    <a:cs typeface="Poppins Light" panose="00000400000000000000" pitchFamily="2" charset="0"/>
                  </a:rPr>
                  <a:t>Contrary to popular belief, Lorem Ipsum is not simply random text. It has roots in a piece of classical Latin literature from 45 BC, making it over 2000 years old. Richard McClintock, a Latin professor at Hampden-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160236" y="4481841"/>
              <a:ext cx="2933700" cy="1710708"/>
              <a:chOff x="4629150" y="4481841"/>
              <a:chExt cx="2933700" cy="1710708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5907314" y="4481841"/>
                <a:ext cx="377372" cy="0"/>
              </a:xfrm>
              <a:prstGeom prst="line">
                <a:avLst/>
              </a:prstGeom>
              <a:ln w="254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356445-A5AB-4A9E-82F1-E8E7357545BB}"/>
                  </a:ext>
                </a:extLst>
              </p:cNvPr>
              <p:cNvSpPr txBox="1"/>
              <p:nvPr/>
            </p:nvSpPr>
            <p:spPr>
              <a:xfrm>
                <a:off x="4629150" y="4817814"/>
                <a:ext cx="2933700" cy="1374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1000" dirty="0">
                    <a:latin typeface="Poppins Light" panose="00000400000000000000" pitchFamily="2" charset="0"/>
                    <a:cs typeface="Poppins Light" panose="00000400000000000000" pitchFamily="2" charset="0"/>
                  </a:rPr>
                  <a:t>Contrary to popular belief, Lorem Ipsum is not simply random text. It has roots in a piece of classical Latin literature from 45 BC, making it over 2000 years old. Richard McClintock, a Latin professor at Hampden-</a:t>
                </a:r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1840593" y="3779552"/>
            <a:ext cx="1384300" cy="386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15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1.PRODUCT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5403850" y="3779552"/>
            <a:ext cx="1384300" cy="386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15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2.PRODUCT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8967107" y="3779552"/>
            <a:ext cx="1384300" cy="386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15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3.PRODUCT</a:t>
            </a:r>
          </a:p>
        </p:txBody>
      </p:sp>
      <p:sp>
        <p:nvSpPr>
          <p:cNvPr id="27" name="Oval 26"/>
          <p:cNvSpPr/>
          <p:nvPr/>
        </p:nvSpPr>
        <p:spPr>
          <a:xfrm>
            <a:off x="5367147" y="2012452"/>
            <a:ext cx="1457706" cy="1457706"/>
          </a:xfrm>
          <a:prstGeom prst="ellips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930404" y="2012452"/>
            <a:ext cx="1457706" cy="1457706"/>
          </a:xfrm>
          <a:prstGeom prst="ellips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803890" y="2012452"/>
            <a:ext cx="1457706" cy="1457706"/>
          </a:xfrm>
          <a:prstGeom prst="ellips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C866A740-18C2-4883-A86B-32B57A7DEB3B}"/>
              </a:ext>
            </a:extLst>
          </p:cNvPr>
          <p:cNvSpPr>
            <a:spLocks noEditPoints="1"/>
          </p:cNvSpPr>
          <p:nvPr/>
        </p:nvSpPr>
        <p:spPr bwMode="auto">
          <a:xfrm>
            <a:off x="2240643" y="2449205"/>
            <a:ext cx="584200" cy="584200"/>
          </a:xfrm>
          <a:custGeom>
            <a:avLst/>
            <a:gdLst>
              <a:gd name="T0" fmla="*/ 52 w 82"/>
              <a:gd name="T1" fmla="*/ 3 h 82"/>
              <a:gd name="T2" fmla="*/ 41 w 82"/>
              <a:gd name="T3" fmla="*/ 8 h 82"/>
              <a:gd name="T4" fmla="*/ 30 w 82"/>
              <a:gd name="T5" fmla="*/ 3 h 82"/>
              <a:gd name="T6" fmla="*/ 1 w 82"/>
              <a:gd name="T7" fmla="*/ 11 h 82"/>
              <a:gd name="T8" fmla="*/ 0 w 82"/>
              <a:gd name="T9" fmla="*/ 13 h 82"/>
              <a:gd name="T10" fmla="*/ 0 w 82"/>
              <a:gd name="T11" fmla="*/ 78 h 82"/>
              <a:gd name="T12" fmla="*/ 2 w 82"/>
              <a:gd name="T13" fmla="*/ 81 h 82"/>
              <a:gd name="T14" fmla="*/ 3 w 82"/>
              <a:gd name="T15" fmla="*/ 82 h 82"/>
              <a:gd name="T16" fmla="*/ 6 w 82"/>
              <a:gd name="T17" fmla="*/ 80 h 82"/>
              <a:gd name="T18" fmla="*/ 38 w 82"/>
              <a:gd name="T19" fmla="*/ 81 h 82"/>
              <a:gd name="T20" fmla="*/ 39 w 82"/>
              <a:gd name="T21" fmla="*/ 81 h 82"/>
              <a:gd name="T22" fmla="*/ 39 w 82"/>
              <a:gd name="T23" fmla="*/ 81 h 82"/>
              <a:gd name="T24" fmla="*/ 39 w 82"/>
              <a:gd name="T25" fmla="*/ 81 h 82"/>
              <a:gd name="T26" fmla="*/ 39 w 82"/>
              <a:gd name="T27" fmla="*/ 81 h 82"/>
              <a:gd name="T28" fmla="*/ 40 w 82"/>
              <a:gd name="T29" fmla="*/ 81 h 82"/>
              <a:gd name="T30" fmla="*/ 40 w 82"/>
              <a:gd name="T31" fmla="*/ 81 h 82"/>
              <a:gd name="T32" fmla="*/ 40 w 82"/>
              <a:gd name="T33" fmla="*/ 82 h 82"/>
              <a:gd name="T34" fmla="*/ 41 w 82"/>
              <a:gd name="T35" fmla="*/ 82 h 82"/>
              <a:gd name="T36" fmla="*/ 41 w 82"/>
              <a:gd name="T37" fmla="*/ 82 h 82"/>
              <a:gd name="T38" fmla="*/ 42 w 82"/>
              <a:gd name="T39" fmla="*/ 81 h 82"/>
              <a:gd name="T40" fmla="*/ 42 w 82"/>
              <a:gd name="T41" fmla="*/ 81 h 82"/>
              <a:gd name="T42" fmla="*/ 42 w 82"/>
              <a:gd name="T43" fmla="*/ 81 h 82"/>
              <a:gd name="T44" fmla="*/ 43 w 82"/>
              <a:gd name="T45" fmla="*/ 81 h 82"/>
              <a:gd name="T46" fmla="*/ 43 w 82"/>
              <a:gd name="T47" fmla="*/ 81 h 82"/>
              <a:gd name="T48" fmla="*/ 43 w 82"/>
              <a:gd name="T49" fmla="*/ 81 h 82"/>
              <a:gd name="T50" fmla="*/ 43 w 82"/>
              <a:gd name="T51" fmla="*/ 81 h 82"/>
              <a:gd name="T52" fmla="*/ 76 w 82"/>
              <a:gd name="T53" fmla="*/ 80 h 82"/>
              <a:gd name="T54" fmla="*/ 78 w 82"/>
              <a:gd name="T55" fmla="*/ 82 h 82"/>
              <a:gd name="T56" fmla="*/ 80 w 82"/>
              <a:gd name="T57" fmla="*/ 81 h 82"/>
              <a:gd name="T58" fmla="*/ 82 w 82"/>
              <a:gd name="T59" fmla="*/ 78 h 82"/>
              <a:gd name="T60" fmla="*/ 82 w 82"/>
              <a:gd name="T61" fmla="*/ 13 h 82"/>
              <a:gd name="T62" fmla="*/ 81 w 82"/>
              <a:gd name="T63" fmla="*/ 11 h 82"/>
              <a:gd name="T64" fmla="*/ 52 w 82"/>
              <a:gd name="T65" fmla="*/ 3 h 82"/>
              <a:gd name="T66" fmla="*/ 39 w 82"/>
              <a:gd name="T67" fmla="*/ 73 h 82"/>
              <a:gd name="T68" fmla="*/ 30 w 82"/>
              <a:gd name="T69" fmla="*/ 68 h 82"/>
              <a:gd name="T70" fmla="*/ 6 w 82"/>
              <a:gd name="T71" fmla="*/ 71 h 82"/>
              <a:gd name="T72" fmla="*/ 6 w 82"/>
              <a:gd name="T73" fmla="*/ 14 h 82"/>
              <a:gd name="T74" fmla="*/ 38 w 82"/>
              <a:gd name="T75" fmla="*/ 15 h 82"/>
              <a:gd name="T76" fmla="*/ 38 w 82"/>
              <a:gd name="T77" fmla="*/ 15 h 82"/>
              <a:gd name="T78" fmla="*/ 39 w 82"/>
              <a:gd name="T79" fmla="*/ 15 h 82"/>
              <a:gd name="T80" fmla="*/ 39 w 82"/>
              <a:gd name="T81" fmla="*/ 16 h 82"/>
              <a:gd name="T82" fmla="*/ 39 w 82"/>
              <a:gd name="T83" fmla="*/ 73 h 82"/>
              <a:gd name="T84" fmla="*/ 76 w 82"/>
              <a:gd name="T85" fmla="*/ 71 h 82"/>
              <a:gd name="T86" fmla="*/ 52 w 82"/>
              <a:gd name="T87" fmla="*/ 68 h 82"/>
              <a:gd name="T88" fmla="*/ 43 w 82"/>
              <a:gd name="T89" fmla="*/ 73 h 82"/>
              <a:gd name="T90" fmla="*/ 43 w 82"/>
              <a:gd name="T91" fmla="*/ 16 h 82"/>
              <a:gd name="T92" fmla="*/ 43 w 82"/>
              <a:gd name="T93" fmla="*/ 15 h 82"/>
              <a:gd name="T94" fmla="*/ 43 w 82"/>
              <a:gd name="T95" fmla="*/ 15 h 82"/>
              <a:gd name="T96" fmla="*/ 43 w 82"/>
              <a:gd name="T97" fmla="*/ 15 h 82"/>
              <a:gd name="T98" fmla="*/ 76 w 82"/>
              <a:gd name="T99" fmla="*/ 14 h 82"/>
              <a:gd name="T100" fmla="*/ 76 w 82"/>
              <a:gd name="T101" fmla="*/ 7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2" h="82">
                <a:moveTo>
                  <a:pt x="52" y="3"/>
                </a:moveTo>
                <a:cubicBezTo>
                  <a:pt x="47" y="4"/>
                  <a:pt x="43" y="7"/>
                  <a:pt x="41" y="8"/>
                </a:cubicBezTo>
                <a:cubicBezTo>
                  <a:pt x="39" y="7"/>
                  <a:pt x="35" y="4"/>
                  <a:pt x="30" y="3"/>
                </a:cubicBezTo>
                <a:cubicBezTo>
                  <a:pt x="23" y="0"/>
                  <a:pt x="12" y="0"/>
                  <a:pt x="1" y="11"/>
                </a:cubicBezTo>
                <a:cubicBezTo>
                  <a:pt x="0" y="11"/>
                  <a:pt x="0" y="12"/>
                  <a:pt x="0" y="13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79"/>
                  <a:pt x="1" y="81"/>
                  <a:pt x="2" y="81"/>
                </a:cubicBezTo>
                <a:cubicBezTo>
                  <a:pt x="2" y="81"/>
                  <a:pt x="3" y="82"/>
                  <a:pt x="3" y="82"/>
                </a:cubicBezTo>
                <a:cubicBezTo>
                  <a:pt x="4" y="82"/>
                  <a:pt x="5" y="81"/>
                  <a:pt x="6" y="80"/>
                </a:cubicBezTo>
                <a:cubicBezTo>
                  <a:pt x="22" y="65"/>
                  <a:pt x="38" y="80"/>
                  <a:pt x="38" y="81"/>
                </a:cubicBezTo>
                <a:cubicBezTo>
                  <a:pt x="38" y="81"/>
                  <a:pt x="38" y="81"/>
                  <a:pt x="39" y="81"/>
                </a:cubicBezTo>
                <a:cubicBezTo>
                  <a:pt x="39" y="81"/>
                  <a:pt x="39" y="81"/>
                  <a:pt x="39" y="81"/>
                </a:cubicBezTo>
                <a:cubicBezTo>
                  <a:pt x="39" y="81"/>
                  <a:pt x="39" y="81"/>
                  <a:pt x="39" y="81"/>
                </a:cubicBezTo>
                <a:cubicBezTo>
                  <a:pt x="39" y="81"/>
                  <a:pt x="39" y="81"/>
                  <a:pt x="39" y="81"/>
                </a:cubicBezTo>
                <a:cubicBezTo>
                  <a:pt x="40" y="81"/>
                  <a:pt x="40" y="81"/>
                  <a:pt x="40" y="81"/>
                </a:cubicBezTo>
                <a:cubicBezTo>
                  <a:pt x="40" y="81"/>
                  <a:pt x="40" y="81"/>
                  <a:pt x="40" y="81"/>
                </a:cubicBezTo>
                <a:cubicBezTo>
                  <a:pt x="40" y="82"/>
                  <a:pt x="40" y="82"/>
                  <a:pt x="40" y="82"/>
                </a:cubicBezTo>
                <a:cubicBezTo>
                  <a:pt x="41" y="82"/>
                  <a:pt x="41" y="82"/>
                  <a:pt x="41" y="82"/>
                </a:cubicBezTo>
                <a:cubicBezTo>
                  <a:pt x="41" y="82"/>
                  <a:pt x="41" y="82"/>
                  <a:pt x="41" y="82"/>
                </a:cubicBezTo>
                <a:cubicBezTo>
                  <a:pt x="41" y="82"/>
                  <a:pt x="41" y="82"/>
                  <a:pt x="42" y="81"/>
                </a:cubicBezTo>
                <a:cubicBezTo>
                  <a:pt x="42" y="81"/>
                  <a:pt x="42" y="81"/>
                  <a:pt x="42" y="81"/>
                </a:cubicBezTo>
                <a:cubicBezTo>
                  <a:pt x="42" y="81"/>
                  <a:pt x="42" y="81"/>
                  <a:pt x="42" y="81"/>
                </a:cubicBezTo>
                <a:cubicBezTo>
                  <a:pt x="42" y="81"/>
                  <a:pt x="42" y="81"/>
                  <a:pt x="43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44" y="80"/>
                  <a:pt x="60" y="65"/>
                  <a:pt x="76" y="80"/>
                </a:cubicBezTo>
                <a:cubicBezTo>
                  <a:pt x="76" y="81"/>
                  <a:pt x="77" y="82"/>
                  <a:pt x="78" y="82"/>
                </a:cubicBezTo>
                <a:cubicBezTo>
                  <a:pt x="79" y="82"/>
                  <a:pt x="79" y="81"/>
                  <a:pt x="80" y="81"/>
                </a:cubicBezTo>
                <a:cubicBezTo>
                  <a:pt x="81" y="81"/>
                  <a:pt x="82" y="79"/>
                  <a:pt x="82" y="78"/>
                </a:cubicBezTo>
                <a:cubicBezTo>
                  <a:pt x="82" y="13"/>
                  <a:pt x="82" y="13"/>
                  <a:pt x="82" y="13"/>
                </a:cubicBezTo>
                <a:cubicBezTo>
                  <a:pt x="82" y="12"/>
                  <a:pt x="82" y="11"/>
                  <a:pt x="81" y="11"/>
                </a:cubicBezTo>
                <a:cubicBezTo>
                  <a:pt x="70" y="0"/>
                  <a:pt x="59" y="0"/>
                  <a:pt x="52" y="3"/>
                </a:cubicBezTo>
                <a:close/>
                <a:moveTo>
                  <a:pt x="39" y="73"/>
                </a:moveTo>
                <a:cubicBezTo>
                  <a:pt x="37" y="71"/>
                  <a:pt x="33" y="70"/>
                  <a:pt x="30" y="68"/>
                </a:cubicBezTo>
                <a:cubicBezTo>
                  <a:pt x="24" y="66"/>
                  <a:pt x="15" y="66"/>
                  <a:pt x="6" y="71"/>
                </a:cubicBezTo>
                <a:cubicBezTo>
                  <a:pt x="6" y="14"/>
                  <a:pt x="6" y="14"/>
                  <a:pt x="6" y="14"/>
                </a:cubicBezTo>
                <a:cubicBezTo>
                  <a:pt x="22" y="0"/>
                  <a:pt x="38" y="14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39" y="15"/>
                  <a:pt x="39" y="15"/>
                  <a:pt x="39" y="16"/>
                </a:cubicBezTo>
                <a:lnTo>
                  <a:pt x="39" y="73"/>
                </a:lnTo>
                <a:close/>
                <a:moveTo>
                  <a:pt x="76" y="71"/>
                </a:moveTo>
                <a:cubicBezTo>
                  <a:pt x="67" y="66"/>
                  <a:pt x="58" y="66"/>
                  <a:pt x="52" y="68"/>
                </a:cubicBezTo>
                <a:cubicBezTo>
                  <a:pt x="48" y="70"/>
                  <a:pt x="45" y="71"/>
                  <a:pt x="43" y="73"/>
                </a:cubicBezTo>
                <a:cubicBezTo>
                  <a:pt x="43" y="16"/>
                  <a:pt x="43" y="16"/>
                  <a:pt x="43" y="16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4" y="14"/>
                  <a:pt x="60" y="0"/>
                  <a:pt x="76" y="14"/>
                </a:cubicBezTo>
                <a:lnTo>
                  <a:pt x="76" y="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7">
            <a:extLst>
              <a:ext uri="{FF2B5EF4-FFF2-40B4-BE49-F238E27FC236}">
                <a16:creationId xmlns:a16="http://schemas.microsoft.com/office/drawing/2014/main" id="{E189DC9A-B3A5-4639-A75C-5B86248C2714}"/>
              </a:ext>
            </a:extLst>
          </p:cNvPr>
          <p:cNvSpPr>
            <a:spLocks noEditPoints="1"/>
          </p:cNvSpPr>
          <p:nvPr/>
        </p:nvSpPr>
        <p:spPr bwMode="auto">
          <a:xfrm>
            <a:off x="9356164" y="2516734"/>
            <a:ext cx="606186" cy="449143"/>
          </a:xfrm>
          <a:custGeom>
            <a:avLst/>
            <a:gdLst>
              <a:gd name="T0" fmla="*/ 77 w 85"/>
              <a:gd name="T1" fmla="*/ 0 h 63"/>
              <a:gd name="T2" fmla="*/ 8 w 85"/>
              <a:gd name="T3" fmla="*/ 0 h 63"/>
              <a:gd name="T4" fmla="*/ 0 w 85"/>
              <a:gd name="T5" fmla="*/ 7 h 63"/>
              <a:gd name="T6" fmla="*/ 0 w 85"/>
              <a:gd name="T7" fmla="*/ 42 h 63"/>
              <a:gd name="T8" fmla="*/ 8 w 85"/>
              <a:gd name="T9" fmla="*/ 50 h 63"/>
              <a:gd name="T10" fmla="*/ 77 w 85"/>
              <a:gd name="T11" fmla="*/ 50 h 63"/>
              <a:gd name="T12" fmla="*/ 85 w 85"/>
              <a:gd name="T13" fmla="*/ 42 h 63"/>
              <a:gd name="T14" fmla="*/ 85 w 85"/>
              <a:gd name="T15" fmla="*/ 7 h 63"/>
              <a:gd name="T16" fmla="*/ 77 w 85"/>
              <a:gd name="T17" fmla="*/ 0 h 63"/>
              <a:gd name="T18" fmla="*/ 80 w 85"/>
              <a:gd name="T19" fmla="*/ 42 h 63"/>
              <a:gd name="T20" fmla="*/ 77 w 85"/>
              <a:gd name="T21" fmla="*/ 45 h 63"/>
              <a:gd name="T22" fmla="*/ 8 w 85"/>
              <a:gd name="T23" fmla="*/ 45 h 63"/>
              <a:gd name="T24" fmla="*/ 5 w 85"/>
              <a:gd name="T25" fmla="*/ 42 h 63"/>
              <a:gd name="T26" fmla="*/ 5 w 85"/>
              <a:gd name="T27" fmla="*/ 7 h 63"/>
              <a:gd name="T28" fmla="*/ 8 w 85"/>
              <a:gd name="T29" fmla="*/ 5 h 63"/>
              <a:gd name="T30" fmla="*/ 77 w 85"/>
              <a:gd name="T31" fmla="*/ 5 h 63"/>
              <a:gd name="T32" fmla="*/ 80 w 85"/>
              <a:gd name="T33" fmla="*/ 7 h 63"/>
              <a:gd name="T34" fmla="*/ 80 w 85"/>
              <a:gd name="T35" fmla="*/ 42 h 63"/>
              <a:gd name="T36" fmla="*/ 81 w 85"/>
              <a:gd name="T37" fmla="*/ 55 h 63"/>
              <a:gd name="T38" fmla="*/ 53 w 85"/>
              <a:gd name="T39" fmla="*/ 55 h 63"/>
              <a:gd name="T40" fmla="*/ 51 w 85"/>
              <a:gd name="T41" fmla="*/ 58 h 63"/>
              <a:gd name="T42" fmla="*/ 35 w 85"/>
              <a:gd name="T43" fmla="*/ 58 h 63"/>
              <a:gd name="T44" fmla="*/ 32 w 85"/>
              <a:gd name="T45" fmla="*/ 55 h 63"/>
              <a:gd name="T46" fmla="*/ 4 w 85"/>
              <a:gd name="T47" fmla="*/ 55 h 63"/>
              <a:gd name="T48" fmla="*/ 0 w 85"/>
              <a:gd name="T49" fmla="*/ 59 h 63"/>
              <a:gd name="T50" fmla="*/ 4 w 85"/>
              <a:gd name="T51" fmla="*/ 63 h 63"/>
              <a:gd name="T52" fmla="*/ 81 w 85"/>
              <a:gd name="T53" fmla="*/ 63 h 63"/>
              <a:gd name="T54" fmla="*/ 85 w 85"/>
              <a:gd name="T55" fmla="*/ 59 h 63"/>
              <a:gd name="T56" fmla="*/ 81 w 85"/>
              <a:gd name="T57" fmla="*/ 55 h 63"/>
              <a:gd name="T58" fmla="*/ 81 w 85"/>
              <a:gd name="T59" fmla="*/ 55 h 63"/>
              <a:gd name="T60" fmla="*/ 81 w 85"/>
              <a:gd name="T61" fmla="*/ 5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5" h="63">
                <a:moveTo>
                  <a:pt x="77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7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7"/>
                  <a:pt x="4" y="50"/>
                  <a:pt x="8" y="50"/>
                </a:cubicBezTo>
                <a:cubicBezTo>
                  <a:pt x="77" y="50"/>
                  <a:pt x="77" y="50"/>
                  <a:pt x="77" y="50"/>
                </a:cubicBezTo>
                <a:cubicBezTo>
                  <a:pt x="82" y="50"/>
                  <a:pt x="85" y="47"/>
                  <a:pt x="85" y="42"/>
                </a:cubicBezTo>
                <a:cubicBezTo>
                  <a:pt x="85" y="7"/>
                  <a:pt x="85" y="7"/>
                  <a:pt x="85" y="7"/>
                </a:cubicBezTo>
                <a:cubicBezTo>
                  <a:pt x="85" y="3"/>
                  <a:pt x="82" y="0"/>
                  <a:pt x="77" y="0"/>
                </a:cubicBezTo>
                <a:close/>
                <a:moveTo>
                  <a:pt x="80" y="42"/>
                </a:moveTo>
                <a:cubicBezTo>
                  <a:pt x="80" y="44"/>
                  <a:pt x="79" y="45"/>
                  <a:pt x="77" y="45"/>
                </a:cubicBezTo>
                <a:cubicBezTo>
                  <a:pt x="8" y="45"/>
                  <a:pt x="8" y="45"/>
                  <a:pt x="8" y="45"/>
                </a:cubicBezTo>
                <a:cubicBezTo>
                  <a:pt x="7" y="45"/>
                  <a:pt x="5" y="44"/>
                  <a:pt x="5" y="42"/>
                </a:cubicBezTo>
                <a:cubicBezTo>
                  <a:pt x="5" y="7"/>
                  <a:pt x="5" y="7"/>
                  <a:pt x="5" y="7"/>
                </a:cubicBezTo>
                <a:cubicBezTo>
                  <a:pt x="5" y="6"/>
                  <a:pt x="7" y="5"/>
                  <a:pt x="8" y="5"/>
                </a:cubicBezTo>
                <a:cubicBezTo>
                  <a:pt x="77" y="5"/>
                  <a:pt x="77" y="5"/>
                  <a:pt x="77" y="5"/>
                </a:cubicBezTo>
                <a:cubicBezTo>
                  <a:pt x="79" y="5"/>
                  <a:pt x="80" y="6"/>
                  <a:pt x="80" y="7"/>
                </a:cubicBezTo>
                <a:lnTo>
                  <a:pt x="80" y="42"/>
                </a:lnTo>
                <a:close/>
                <a:moveTo>
                  <a:pt x="81" y="55"/>
                </a:moveTo>
                <a:cubicBezTo>
                  <a:pt x="53" y="55"/>
                  <a:pt x="53" y="55"/>
                  <a:pt x="53" y="55"/>
                </a:cubicBezTo>
                <a:cubicBezTo>
                  <a:pt x="53" y="57"/>
                  <a:pt x="52" y="58"/>
                  <a:pt x="51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3" y="58"/>
                  <a:pt x="32" y="57"/>
                  <a:pt x="32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2" y="55"/>
                  <a:pt x="0" y="57"/>
                  <a:pt x="0" y="59"/>
                </a:cubicBezTo>
                <a:cubicBezTo>
                  <a:pt x="0" y="62"/>
                  <a:pt x="2" y="63"/>
                  <a:pt x="4" y="63"/>
                </a:cubicBezTo>
                <a:cubicBezTo>
                  <a:pt x="81" y="63"/>
                  <a:pt x="81" y="63"/>
                  <a:pt x="81" y="63"/>
                </a:cubicBezTo>
                <a:cubicBezTo>
                  <a:pt x="83" y="63"/>
                  <a:pt x="85" y="62"/>
                  <a:pt x="85" y="59"/>
                </a:cubicBezTo>
                <a:cubicBezTo>
                  <a:pt x="85" y="57"/>
                  <a:pt x="83" y="55"/>
                  <a:pt x="81" y="55"/>
                </a:cubicBezTo>
                <a:close/>
                <a:moveTo>
                  <a:pt x="81" y="55"/>
                </a:moveTo>
                <a:cubicBezTo>
                  <a:pt x="81" y="55"/>
                  <a:pt x="81" y="55"/>
                  <a:pt x="81" y="55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55">
            <a:extLst>
              <a:ext uri="{FF2B5EF4-FFF2-40B4-BE49-F238E27FC236}">
                <a16:creationId xmlns:a16="http://schemas.microsoft.com/office/drawing/2014/main" id="{9CF9A487-7280-499C-9B7D-F90926AA7CEA}"/>
              </a:ext>
            </a:extLst>
          </p:cNvPr>
          <p:cNvSpPr>
            <a:spLocks noEditPoints="1"/>
          </p:cNvSpPr>
          <p:nvPr/>
        </p:nvSpPr>
        <p:spPr bwMode="auto">
          <a:xfrm>
            <a:off x="5832169" y="2438212"/>
            <a:ext cx="527663" cy="606187"/>
          </a:xfrm>
          <a:custGeom>
            <a:avLst/>
            <a:gdLst>
              <a:gd name="T0" fmla="*/ 69 w 74"/>
              <a:gd name="T1" fmla="*/ 24 h 85"/>
              <a:gd name="T2" fmla="*/ 66 w 74"/>
              <a:gd name="T3" fmla="*/ 22 h 85"/>
              <a:gd name="T4" fmla="*/ 53 w 74"/>
              <a:gd name="T5" fmla="*/ 22 h 85"/>
              <a:gd name="T6" fmla="*/ 53 w 74"/>
              <a:gd name="T7" fmla="*/ 16 h 85"/>
              <a:gd name="T8" fmla="*/ 37 w 74"/>
              <a:gd name="T9" fmla="*/ 0 h 85"/>
              <a:gd name="T10" fmla="*/ 21 w 74"/>
              <a:gd name="T11" fmla="*/ 16 h 85"/>
              <a:gd name="T12" fmla="*/ 21 w 74"/>
              <a:gd name="T13" fmla="*/ 22 h 85"/>
              <a:gd name="T14" fmla="*/ 8 w 74"/>
              <a:gd name="T15" fmla="*/ 22 h 85"/>
              <a:gd name="T16" fmla="*/ 5 w 74"/>
              <a:gd name="T17" fmla="*/ 24 h 85"/>
              <a:gd name="T18" fmla="*/ 0 w 74"/>
              <a:gd name="T19" fmla="*/ 83 h 85"/>
              <a:gd name="T20" fmla="*/ 0 w 74"/>
              <a:gd name="T21" fmla="*/ 85 h 85"/>
              <a:gd name="T22" fmla="*/ 2 w 74"/>
              <a:gd name="T23" fmla="*/ 85 h 85"/>
              <a:gd name="T24" fmla="*/ 71 w 74"/>
              <a:gd name="T25" fmla="*/ 85 h 85"/>
              <a:gd name="T26" fmla="*/ 73 w 74"/>
              <a:gd name="T27" fmla="*/ 85 h 85"/>
              <a:gd name="T28" fmla="*/ 74 w 74"/>
              <a:gd name="T29" fmla="*/ 83 h 85"/>
              <a:gd name="T30" fmla="*/ 69 w 74"/>
              <a:gd name="T31" fmla="*/ 24 h 85"/>
              <a:gd name="T32" fmla="*/ 26 w 74"/>
              <a:gd name="T33" fmla="*/ 16 h 85"/>
              <a:gd name="T34" fmla="*/ 37 w 74"/>
              <a:gd name="T35" fmla="*/ 6 h 85"/>
              <a:gd name="T36" fmla="*/ 47 w 74"/>
              <a:gd name="T37" fmla="*/ 16 h 85"/>
              <a:gd name="T38" fmla="*/ 47 w 74"/>
              <a:gd name="T39" fmla="*/ 22 h 85"/>
              <a:gd name="T40" fmla="*/ 26 w 74"/>
              <a:gd name="T41" fmla="*/ 22 h 85"/>
              <a:gd name="T42" fmla="*/ 26 w 74"/>
              <a:gd name="T43" fmla="*/ 16 h 85"/>
              <a:gd name="T44" fmla="*/ 5 w 74"/>
              <a:gd name="T45" fmla="*/ 80 h 85"/>
              <a:gd name="T46" fmla="*/ 10 w 74"/>
              <a:gd name="T47" fmla="*/ 27 h 85"/>
              <a:gd name="T48" fmla="*/ 21 w 74"/>
              <a:gd name="T49" fmla="*/ 27 h 85"/>
              <a:gd name="T50" fmla="*/ 21 w 74"/>
              <a:gd name="T51" fmla="*/ 33 h 85"/>
              <a:gd name="T52" fmla="*/ 18 w 74"/>
              <a:gd name="T53" fmla="*/ 38 h 85"/>
              <a:gd name="T54" fmla="*/ 24 w 74"/>
              <a:gd name="T55" fmla="*/ 43 h 85"/>
              <a:gd name="T56" fmla="*/ 29 w 74"/>
              <a:gd name="T57" fmla="*/ 38 h 85"/>
              <a:gd name="T58" fmla="*/ 26 w 74"/>
              <a:gd name="T59" fmla="*/ 33 h 85"/>
              <a:gd name="T60" fmla="*/ 26 w 74"/>
              <a:gd name="T61" fmla="*/ 27 h 85"/>
              <a:gd name="T62" fmla="*/ 47 w 74"/>
              <a:gd name="T63" fmla="*/ 27 h 85"/>
              <a:gd name="T64" fmla="*/ 47 w 74"/>
              <a:gd name="T65" fmla="*/ 33 h 85"/>
              <a:gd name="T66" fmla="*/ 45 w 74"/>
              <a:gd name="T67" fmla="*/ 38 h 85"/>
              <a:gd name="T68" fmla="*/ 50 w 74"/>
              <a:gd name="T69" fmla="*/ 43 h 85"/>
              <a:gd name="T70" fmla="*/ 55 w 74"/>
              <a:gd name="T71" fmla="*/ 38 h 85"/>
              <a:gd name="T72" fmla="*/ 53 w 74"/>
              <a:gd name="T73" fmla="*/ 33 h 85"/>
              <a:gd name="T74" fmla="*/ 53 w 74"/>
              <a:gd name="T75" fmla="*/ 27 h 85"/>
              <a:gd name="T76" fmla="*/ 64 w 74"/>
              <a:gd name="T77" fmla="*/ 27 h 85"/>
              <a:gd name="T78" fmla="*/ 68 w 74"/>
              <a:gd name="T79" fmla="*/ 80 h 85"/>
              <a:gd name="T80" fmla="*/ 5 w 74"/>
              <a:gd name="T81" fmla="*/ 80 h 85"/>
              <a:gd name="T82" fmla="*/ 5 w 74"/>
              <a:gd name="T83" fmla="*/ 80 h 85"/>
              <a:gd name="T84" fmla="*/ 5 w 74"/>
              <a:gd name="T85" fmla="*/ 8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4" h="85">
                <a:moveTo>
                  <a:pt x="69" y="24"/>
                </a:moveTo>
                <a:cubicBezTo>
                  <a:pt x="69" y="23"/>
                  <a:pt x="67" y="22"/>
                  <a:pt x="66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8"/>
                  <a:pt x="46" y="0"/>
                  <a:pt x="37" y="0"/>
                </a:cubicBezTo>
                <a:cubicBezTo>
                  <a:pt x="28" y="0"/>
                  <a:pt x="21" y="8"/>
                  <a:pt x="21" y="16"/>
                </a:cubicBezTo>
                <a:cubicBezTo>
                  <a:pt x="21" y="22"/>
                  <a:pt x="21" y="22"/>
                  <a:pt x="21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6" y="22"/>
                  <a:pt x="5" y="23"/>
                  <a:pt x="5" y="24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83"/>
                  <a:pt x="0" y="84"/>
                  <a:pt x="0" y="85"/>
                </a:cubicBezTo>
                <a:cubicBezTo>
                  <a:pt x="1" y="85"/>
                  <a:pt x="2" y="85"/>
                  <a:pt x="2" y="85"/>
                </a:cubicBezTo>
                <a:cubicBezTo>
                  <a:pt x="71" y="85"/>
                  <a:pt x="71" y="85"/>
                  <a:pt x="71" y="85"/>
                </a:cubicBezTo>
                <a:cubicBezTo>
                  <a:pt x="72" y="85"/>
                  <a:pt x="73" y="85"/>
                  <a:pt x="73" y="85"/>
                </a:cubicBezTo>
                <a:cubicBezTo>
                  <a:pt x="74" y="84"/>
                  <a:pt x="74" y="83"/>
                  <a:pt x="74" y="83"/>
                </a:cubicBezTo>
                <a:lnTo>
                  <a:pt x="69" y="24"/>
                </a:lnTo>
                <a:close/>
                <a:moveTo>
                  <a:pt x="26" y="16"/>
                </a:moveTo>
                <a:cubicBezTo>
                  <a:pt x="26" y="11"/>
                  <a:pt x="31" y="6"/>
                  <a:pt x="37" y="6"/>
                </a:cubicBezTo>
                <a:cubicBezTo>
                  <a:pt x="43" y="6"/>
                  <a:pt x="47" y="11"/>
                  <a:pt x="47" y="16"/>
                </a:cubicBezTo>
                <a:cubicBezTo>
                  <a:pt x="47" y="22"/>
                  <a:pt x="47" y="22"/>
                  <a:pt x="47" y="22"/>
                </a:cubicBezTo>
                <a:cubicBezTo>
                  <a:pt x="26" y="22"/>
                  <a:pt x="26" y="22"/>
                  <a:pt x="26" y="22"/>
                </a:cubicBezTo>
                <a:lnTo>
                  <a:pt x="26" y="16"/>
                </a:lnTo>
                <a:close/>
                <a:moveTo>
                  <a:pt x="5" y="80"/>
                </a:moveTo>
                <a:cubicBezTo>
                  <a:pt x="10" y="27"/>
                  <a:pt x="10" y="27"/>
                  <a:pt x="10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33"/>
                  <a:pt x="21" y="33"/>
                  <a:pt x="21" y="33"/>
                </a:cubicBezTo>
                <a:cubicBezTo>
                  <a:pt x="19" y="34"/>
                  <a:pt x="18" y="36"/>
                  <a:pt x="18" y="38"/>
                </a:cubicBezTo>
                <a:cubicBezTo>
                  <a:pt x="18" y="41"/>
                  <a:pt x="21" y="43"/>
                  <a:pt x="24" y="43"/>
                </a:cubicBezTo>
                <a:cubicBezTo>
                  <a:pt x="26" y="43"/>
                  <a:pt x="29" y="41"/>
                  <a:pt x="29" y="38"/>
                </a:cubicBezTo>
                <a:cubicBezTo>
                  <a:pt x="29" y="36"/>
                  <a:pt x="28" y="34"/>
                  <a:pt x="26" y="33"/>
                </a:cubicBezTo>
                <a:cubicBezTo>
                  <a:pt x="26" y="27"/>
                  <a:pt x="26" y="27"/>
                  <a:pt x="26" y="27"/>
                </a:cubicBezTo>
                <a:cubicBezTo>
                  <a:pt x="47" y="27"/>
                  <a:pt x="47" y="27"/>
                  <a:pt x="47" y="27"/>
                </a:cubicBezTo>
                <a:cubicBezTo>
                  <a:pt x="47" y="33"/>
                  <a:pt x="47" y="33"/>
                  <a:pt x="47" y="33"/>
                </a:cubicBezTo>
                <a:cubicBezTo>
                  <a:pt x="46" y="34"/>
                  <a:pt x="45" y="36"/>
                  <a:pt x="45" y="38"/>
                </a:cubicBezTo>
                <a:cubicBezTo>
                  <a:pt x="45" y="41"/>
                  <a:pt x="47" y="43"/>
                  <a:pt x="50" y="43"/>
                </a:cubicBezTo>
                <a:cubicBezTo>
                  <a:pt x="53" y="43"/>
                  <a:pt x="55" y="41"/>
                  <a:pt x="55" y="38"/>
                </a:cubicBezTo>
                <a:cubicBezTo>
                  <a:pt x="55" y="36"/>
                  <a:pt x="54" y="34"/>
                  <a:pt x="53" y="33"/>
                </a:cubicBezTo>
                <a:cubicBezTo>
                  <a:pt x="53" y="27"/>
                  <a:pt x="53" y="27"/>
                  <a:pt x="53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8" y="80"/>
                  <a:pt x="68" y="80"/>
                  <a:pt x="68" y="80"/>
                </a:cubicBezTo>
                <a:lnTo>
                  <a:pt x="5" y="80"/>
                </a:lnTo>
                <a:close/>
                <a:moveTo>
                  <a:pt x="5" y="80"/>
                </a:moveTo>
                <a:cubicBezTo>
                  <a:pt x="5" y="80"/>
                  <a:pt x="5" y="80"/>
                  <a:pt x="5" y="8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39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663268" y="663266"/>
            <a:ext cx="7471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FUNCTIONALITY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663267" y="1839612"/>
            <a:ext cx="3528787" cy="386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5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PRODUCT FEATURES LIST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356445-A5AB-4A9E-82F1-E8E7357545BB}"/>
              </a:ext>
            </a:extLst>
          </p:cNvPr>
          <p:cNvSpPr txBox="1"/>
          <p:nvPr/>
        </p:nvSpPr>
        <p:spPr>
          <a:xfrm>
            <a:off x="663268" y="2226256"/>
            <a:ext cx="4286104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000" dirty="0"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Lorem Ipsum is not simply random text. It has roots in a piece of classical Latin literature from 45 BC, making it over 2000 years old. Richard McClintock, a Latin professor at Hampden-Sydney College in Virginia,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C57B6F-620D-4685-92BC-37DF2E8FBC73}"/>
              </a:ext>
            </a:extLst>
          </p:cNvPr>
          <p:cNvSpPr txBox="1"/>
          <p:nvPr/>
        </p:nvSpPr>
        <p:spPr>
          <a:xfrm>
            <a:off x="663268" y="3939868"/>
            <a:ext cx="2556783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Clr>
                <a:schemeClr val="accent5"/>
              </a:buClr>
              <a:buFont typeface="Wingdings" pitchFamily="2" charset="2"/>
              <a:buChar char="q"/>
            </a:pPr>
            <a:r>
              <a:rPr lang="en-US" sz="15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FEATURES ONE</a:t>
            </a:r>
          </a:p>
          <a:p>
            <a:pPr marL="285750" indent="-285750">
              <a:lnSpc>
                <a:spcPts val="2500"/>
              </a:lnSpc>
              <a:buClr>
                <a:schemeClr val="accent5"/>
              </a:buClr>
              <a:buFont typeface="Wingdings" pitchFamily="2" charset="2"/>
              <a:buChar char="q"/>
            </a:pPr>
            <a:r>
              <a:rPr lang="en-US" sz="15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FEATURES TWO</a:t>
            </a:r>
          </a:p>
          <a:p>
            <a:pPr marL="285750" indent="-285750">
              <a:lnSpc>
                <a:spcPts val="2500"/>
              </a:lnSpc>
              <a:buClr>
                <a:schemeClr val="accent5"/>
              </a:buClr>
              <a:buFont typeface="Wingdings" pitchFamily="2" charset="2"/>
              <a:buChar char="q"/>
            </a:pPr>
            <a:r>
              <a:rPr lang="en-US" sz="15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FEATURES THREE</a:t>
            </a:r>
          </a:p>
          <a:p>
            <a:pPr marL="285750" indent="-285750">
              <a:lnSpc>
                <a:spcPts val="2500"/>
              </a:lnSpc>
              <a:buClr>
                <a:schemeClr val="accent5"/>
              </a:buClr>
              <a:buFont typeface="Wingdings" pitchFamily="2" charset="2"/>
              <a:buChar char="q"/>
            </a:pPr>
            <a:r>
              <a:rPr lang="en-US" sz="1500" b="1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FEATURES FOUR</a:t>
            </a: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6" name="Rectangle 35"/>
          <p:cNvSpPr/>
          <p:nvPr/>
        </p:nvSpPr>
        <p:spPr>
          <a:xfrm>
            <a:off x="6814457" y="3939868"/>
            <a:ext cx="94343" cy="13747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60120"/>
      </p:ext>
    </p:extLst>
  </p:cSld>
  <p:clrMapOvr>
    <a:masterClrMapping/>
  </p:clrMapOvr>
</p:sld>
</file>

<file path=ppt/theme/theme1.xml><?xml version="1.0" encoding="utf-8"?>
<a:theme xmlns:a="http://schemas.openxmlformats.org/drawingml/2006/main" name="Digit - Multi 1 - Bright">
  <a:themeElements>
    <a:clrScheme name="Custom 4">
      <a:dk1>
        <a:srgbClr val="000000"/>
      </a:dk1>
      <a:lt1>
        <a:srgbClr val="FFFFFF"/>
      </a:lt1>
      <a:dk2>
        <a:srgbClr val="6491C8"/>
      </a:dk2>
      <a:lt2>
        <a:srgbClr val="7D8287"/>
      </a:lt2>
      <a:accent1>
        <a:srgbClr val="55C2CB"/>
      </a:accent1>
      <a:accent2>
        <a:srgbClr val="1BB0C3"/>
      </a:accent2>
      <a:accent3>
        <a:srgbClr val="0093B7"/>
      </a:accent3>
      <a:accent4>
        <a:srgbClr val="2D6794"/>
      </a:accent4>
      <a:accent5>
        <a:srgbClr val="FA4655"/>
      </a:accent5>
      <a:accent6>
        <a:srgbClr val="A596D2"/>
      </a:accent6>
      <a:hlink>
        <a:srgbClr val="0563C1"/>
      </a:hlink>
      <a:folHlink>
        <a:srgbClr val="954F72"/>
      </a:folHlink>
    </a:clrScheme>
    <a:fontScheme name="Montserrat - Digit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git - Multi 1 - Bright" id="{1EED83A8-EBEE-4595-BF05-49EE0B6BAEB2}" vid="{B438FD33-41AA-434C-8FF8-841AA7F5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 - Multi 1 - Bright</Template>
  <TotalTime>38139</TotalTime>
  <Words>1511</Words>
  <Application>Microsoft Macintosh PowerPoint</Application>
  <PresentationFormat>宽屏</PresentationFormat>
  <Paragraphs>146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Montserrat </vt:lpstr>
      <vt:lpstr>Arial</vt:lpstr>
      <vt:lpstr>Calibri</vt:lpstr>
      <vt:lpstr>Montserrat</vt:lpstr>
      <vt:lpstr>Poppins</vt:lpstr>
      <vt:lpstr>Poppins Light</vt:lpstr>
      <vt:lpstr>Poppins SemiBold</vt:lpstr>
      <vt:lpstr>Segoe Script</vt:lpstr>
      <vt:lpstr>Wingdings</vt:lpstr>
      <vt:lpstr>Digit - Multi 1 - Bright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芝士PPT</cp:lastModifiedBy>
  <cp:revision>5790</cp:revision>
  <dcterms:created xsi:type="dcterms:W3CDTF">2015-09-24T05:44:04Z</dcterms:created>
  <dcterms:modified xsi:type="dcterms:W3CDTF">2023-12-05T13:44:38Z</dcterms:modified>
</cp:coreProperties>
</file>