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2" r:id="rId1"/>
  </p:sldMasterIdLst>
  <p:notesMasterIdLst>
    <p:notesMasterId r:id="rId24"/>
  </p:notesMasterIdLst>
  <p:handoutMasterIdLst>
    <p:handoutMasterId r:id="rId25"/>
  </p:handoutMasterIdLst>
  <p:sldIdLst>
    <p:sldId id="676" r:id="rId2"/>
    <p:sldId id="669" r:id="rId3"/>
    <p:sldId id="665" r:id="rId4"/>
    <p:sldId id="673" r:id="rId5"/>
    <p:sldId id="672" r:id="rId6"/>
    <p:sldId id="677" r:id="rId7"/>
    <p:sldId id="670" r:id="rId8"/>
    <p:sldId id="666" r:id="rId9"/>
    <p:sldId id="674" r:id="rId10"/>
    <p:sldId id="636" r:id="rId11"/>
    <p:sldId id="638" r:id="rId12"/>
    <p:sldId id="678" r:id="rId13"/>
    <p:sldId id="641" r:id="rId14"/>
    <p:sldId id="639" r:id="rId15"/>
    <p:sldId id="644" r:id="rId16"/>
    <p:sldId id="675" r:id="rId17"/>
    <p:sldId id="667" r:id="rId18"/>
    <p:sldId id="645" r:id="rId19"/>
    <p:sldId id="679" r:id="rId20"/>
    <p:sldId id="624" r:id="rId21"/>
    <p:sldId id="680" r:id="rId22"/>
    <p:sldId id="63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eepiker" initials="F" lastIdx="3" clrIdx="0">
    <p:extLst>
      <p:ext uri="{19B8F6BF-5375-455C-9EA6-DF929625EA0E}">
        <p15:presenceInfo xmlns:p15="http://schemas.microsoft.com/office/powerpoint/2012/main" userId="Freepik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63" autoAdjust="0"/>
    <p:restoredTop sz="96532" autoAdjust="0"/>
  </p:normalViewPr>
  <p:slideViewPr>
    <p:cSldViewPr snapToGrid="0" snapToObjects="1">
      <p:cViewPr varScale="1">
        <p:scale>
          <a:sx n="131" d="100"/>
          <a:sy n="131" d="100"/>
        </p:scale>
        <p:origin x="592" y="1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91" d="100"/>
          <a:sy n="91" d="100"/>
        </p:scale>
        <p:origin x="375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rAngAx val="0"/>
    </c:view3D>
    <c:floor>
      <c:thickness val="0"/>
      <c:spPr>
        <a:pattFill prst="ltDnDiag">
          <a:fgClr>
            <a:schemeClr val="dk1">
              <a:lumMod val="15000"/>
              <a:lumOff val="85000"/>
            </a:schemeClr>
          </a:fgClr>
          <a:bgClr>
            <a:schemeClr val="lt1"/>
          </a:bgClr>
        </a:pattFill>
        <a:ln>
          <a:noFill/>
        </a:ln>
        <a:effectLst/>
        <a:sp3d/>
      </c:spPr>
    </c:floor>
    <c:sideWall>
      <c:thickness val="0"/>
      <c:spPr>
        <a:pattFill prst="ltDnDiag">
          <a:fgClr>
            <a:schemeClr val="dk1">
              <a:lumMod val="15000"/>
              <a:lumOff val="85000"/>
            </a:schemeClr>
          </a:fgClr>
          <a:bgClr>
            <a:schemeClr val="lt1"/>
          </a:bgClr>
        </a:pattFill>
        <a:ln>
          <a:noFill/>
        </a:ln>
        <a:effectLst/>
        <a:sp3d/>
      </c:spPr>
    </c:sideWall>
    <c:backWall>
      <c:thickness val="0"/>
      <c:spPr>
        <a:pattFill prst="ltDnDiag">
          <a:fgClr>
            <a:schemeClr val="dk1">
              <a:lumMod val="15000"/>
              <a:lumOff val="85000"/>
            </a:schemeClr>
          </a:fgClr>
          <a:bgClr>
            <a:schemeClr val="lt1"/>
          </a:bgClr>
        </a:pattFill>
        <a:ln>
          <a:noFill/>
        </a:ln>
        <a:effectLst/>
        <a:sp3d/>
      </c:spPr>
    </c:backWall>
    <c:plotArea>
      <c:layout/>
      <c:area3DChart>
        <c:grouping val="standard"/>
        <c:varyColors val="0"/>
        <c:ser>
          <c:idx val="0"/>
          <c:order val="0"/>
          <c:tx>
            <c:strRef>
              <c:f>Sheet1!$B$1</c:f>
              <c:strCache>
                <c:ptCount val="1"/>
                <c:pt idx="0">
                  <c:v>Series 1</c:v>
                </c:pt>
              </c:strCache>
            </c:strRef>
          </c:tx>
          <c:spPr>
            <a:solidFill>
              <a:schemeClr val="accent1"/>
            </a:solidFill>
            <a:ln>
              <a:noFill/>
            </a:ln>
            <a:effectLst/>
            <a:sp3d/>
          </c:spPr>
          <c:cat>
            <c:numRef>
              <c:f>Sheet1!$A$2:$A$6</c:f>
              <c:numCache>
                <c:formatCode>m/d/yy</c:formatCode>
                <c:ptCount val="5"/>
                <c:pt idx="0">
                  <c:v>37261</c:v>
                </c:pt>
                <c:pt idx="1">
                  <c:v>37262</c:v>
                </c:pt>
                <c:pt idx="2">
                  <c:v>37263</c:v>
                </c:pt>
                <c:pt idx="3">
                  <c:v>37264</c:v>
                </c:pt>
                <c:pt idx="4">
                  <c:v>37265</c:v>
                </c:pt>
              </c:numCache>
            </c:numRef>
          </c:cat>
          <c:val>
            <c:numRef>
              <c:f>Sheet1!$B$2:$B$6</c:f>
              <c:numCache>
                <c:formatCode>General</c:formatCode>
                <c:ptCount val="5"/>
                <c:pt idx="0">
                  <c:v>32</c:v>
                </c:pt>
                <c:pt idx="1">
                  <c:v>29</c:v>
                </c:pt>
                <c:pt idx="2">
                  <c:v>32</c:v>
                </c:pt>
                <c:pt idx="3">
                  <c:v>19</c:v>
                </c:pt>
                <c:pt idx="4">
                  <c:v>25</c:v>
                </c:pt>
              </c:numCache>
            </c:numRef>
          </c:val>
          <c:extLst>
            <c:ext xmlns:c16="http://schemas.microsoft.com/office/drawing/2014/chart" uri="{C3380CC4-5D6E-409C-BE32-E72D297353CC}">
              <c16:uniqueId val="{00000000-6D01-471F-AC9E-4C4E2C28649D}"/>
            </c:ext>
          </c:extLst>
        </c:ser>
        <c:ser>
          <c:idx val="1"/>
          <c:order val="1"/>
          <c:tx>
            <c:strRef>
              <c:f>Sheet1!$C$1</c:f>
              <c:strCache>
                <c:ptCount val="1"/>
                <c:pt idx="0">
                  <c:v>Series 2</c:v>
                </c:pt>
              </c:strCache>
            </c:strRef>
          </c:tx>
          <c:spPr>
            <a:solidFill>
              <a:schemeClr val="accent4">
                <a:alpha val="73000"/>
              </a:schemeClr>
            </a:solidFill>
            <a:ln>
              <a:noFill/>
            </a:ln>
            <a:effectLst/>
            <a:sp3d/>
          </c:spPr>
          <c:cat>
            <c:numRef>
              <c:f>Sheet1!$A$2:$A$6</c:f>
              <c:numCache>
                <c:formatCode>m/d/yy</c:formatCode>
                <c:ptCount val="5"/>
                <c:pt idx="0">
                  <c:v>37261</c:v>
                </c:pt>
                <c:pt idx="1">
                  <c:v>37262</c:v>
                </c:pt>
                <c:pt idx="2">
                  <c:v>37263</c:v>
                </c:pt>
                <c:pt idx="3">
                  <c:v>37264</c:v>
                </c:pt>
                <c:pt idx="4">
                  <c:v>37265</c:v>
                </c:pt>
              </c:numCache>
            </c:numRef>
          </c:cat>
          <c:val>
            <c:numRef>
              <c:f>Sheet1!$C$2:$C$6</c:f>
              <c:numCache>
                <c:formatCode>General</c:formatCode>
                <c:ptCount val="5"/>
                <c:pt idx="0">
                  <c:v>12</c:v>
                </c:pt>
                <c:pt idx="1">
                  <c:v>12</c:v>
                </c:pt>
                <c:pt idx="2">
                  <c:v>21</c:v>
                </c:pt>
                <c:pt idx="3">
                  <c:v>21</c:v>
                </c:pt>
                <c:pt idx="4">
                  <c:v>28</c:v>
                </c:pt>
              </c:numCache>
            </c:numRef>
          </c:val>
          <c:extLst>
            <c:ext xmlns:c16="http://schemas.microsoft.com/office/drawing/2014/chart" uri="{C3380CC4-5D6E-409C-BE32-E72D297353CC}">
              <c16:uniqueId val="{00000001-6D01-471F-AC9E-4C4E2C28649D}"/>
            </c:ext>
          </c:extLst>
        </c:ser>
        <c:ser>
          <c:idx val="2"/>
          <c:order val="2"/>
          <c:tx>
            <c:strRef>
              <c:f>Sheet1!$D$1</c:f>
              <c:strCache>
                <c:ptCount val="1"/>
                <c:pt idx="0">
                  <c:v>Series 3</c:v>
                </c:pt>
              </c:strCache>
            </c:strRef>
          </c:tx>
          <c:spPr>
            <a:solidFill>
              <a:schemeClr val="tx1"/>
            </a:solidFill>
            <a:ln>
              <a:noFill/>
            </a:ln>
            <a:effectLst/>
            <a:sp3d/>
          </c:spPr>
          <c:cat>
            <c:numRef>
              <c:f>Sheet1!$A$2:$A$6</c:f>
              <c:numCache>
                <c:formatCode>m/d/yy</c:formatCode>
                <c:ptCount val="5"/>
                <c:pt idx="0">
                  <c:v>37261</c:v>
                </c:pt>
                <c:pt idx="1">
                  <c:v>37262</c:v>
                </c:pt>
                <c:pt idx="2">
                  <c:v>37263</c:v>
                </c:pt>
                <c:pt idx="3">
                  <c:v>37264</c:v>
                </c:pt>
                <c:pt idx="4">
                  <c:v>37265</c:v>
                </c:pt>
              </c:numCache>
            </c:numRef>
          </c:cat>
          <c:val>
            <c:numRef>
              <c:f>Sheet1!$D$2:$D$6</c:f>
              <c:numCache>
                <c:formatCode>General</c:formatCode>
                <c:ptCount val="5"/>
                <c:pt idx="0">
                  <c:v>6</c:v>
                </c:pt>
                <c:pt idx="1">
                  <c:v>25</c:v>
                </c:pt>
                <c:pt idx="2">
                  <c:v>9</c:v>
                </c:pt>
                <c:pt idx="3">
                  <c:v>18</c:v>
                </c:pt>
                <c:pt idx="4">
                  <c:v>6</c:v>
                </c:pt>
              </c:numCache>
            </c:numRef>
          </c:val>
          <c:extLst>
            <c:ext xmlns:c16="http://schemas.microsoft.com/office/drawing/2014/chart" uri="{C3380CC4-5D6E-409C-BE32-E72D297353CC}">
              <c16:uniqueId val="{00000002-6D01-471F-AC9E-4C4E2C28649D}"/>
            </c:ext>
          </c:extLst>
        </c:ser>
        <c:dLbls>
          <c:showLegendKey val="0"/>
          <c:showVal val="0"/>
          <c:showCatName val="0"/>
          <c:showSerName val="0"/>
          <c:showPercent val="0"/>
          <c:showBubbleSize val="0"/>
        </c:dLbls>
        <c:axId val="-2136821552"/>
        <c:axId val="-2136818112"/>
        <c:axId val="396237064"/>
      </c:area3DChart>
      <c:dateAx>
        <c:axId val="-2136821552"/>
        <c:scaling>
          <c:orientation val="minMax"/>
        </c:scaling>
        <c:delete val="0"/>
        <c:axPos val="b"/>
        <c:numFmt formatCode="m/d/yy"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zh-CN"/>
          </a:p>
        </c:txPr>
        <c:crossAx val="-2136818112"/>
        <c:crosses val="autoZero"/>
        <c:auto val="1"/>
        <c:lblOffset val="100"/>
        <c:baseTimeUnit val="days"/>
      </c:dateAx>
      <c:valAx>
        <c:axId val="-213681811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zh-CN"/>
          </a:p>
        </c:txPr>
        <c:crossAx val="-2136821552"/>
        <c:crosses val="autoZero"/>
        <c:crossBetween val="midCat"/>
      </c:valAx>
      <c:serAx>
        <c:axId val="396237064"/>
        <c:scaling>
          <c:orientation val="minMax"/>
        </c:scaling>
        <c:delete val="0"/>
        <c:axPos val="b"/>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zh-CN"/>
          </a:p>
        </c:txPr>
        <c:crossAx val="-2136818112"/>
        <c:crosses val="autoZero"/>
      </c:serAx>
      <c:spPr>
        <a:solidFill>
          <a:schemeClr val="lt1"/>
        </a:solid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zh-CN"/>
        </a:p>
      </c:txPr>
    </c:legend>
    <c:plotVisOnly val="1"/>
    <c:dispBlanksAs val="zero"/>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Sheet1!$B$1</c:f>
              <c:strCache>
                <c:ptCount val="1"/>
                <c:pt idx="0">
                  <c:v>Series 1</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noFill/>
              <a:round/>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5</c:v>
                </c:pt>
                <c:pt idx="1">
                  <c:v>4</c:v>
                </c:pt>
                <c:pt idx="2">
                  <c:v>2</c:v>
                </c:pt>
                <c:pt idx="3">
                  <c:v>3</c:v>
                </c:pt>
              </c:numCache>
            </c:numRef>
          </c:val>
          <c:extLst>
            <c:ext xmlns:c16="http://schemas.microsoft.com/office/drawing/2014/chart" uri="{C3380CC4-5D6E-409C-BE32-E72D297353CC}">
              <c16:uniqueId val="{00000000-AFD9-4CBB-A218-7AA2748E4773}"/>
            </c:ext>
          </c:extLst>
        </c:ser>
        <c:ser>
          <c:idx val="1"/>
          <c:order val="1"/>
          <c:tx>
            <c:strRef>
              <c:f>Sheet1!$C$1</c:f>
              <c:strCache>
                <c:ptCount val="1"/>
                <c:pt idx="0">
                  <c:v>Series 2</c:v>
                </c:pt>
              </c:strCache>
            </c:strRef>
          </c:tx>
          <c:spPr>
            <a:solidFill>
              <a:schemeClr val="accent4"/>
            </a:solidFill>
            <a:ln w="9525" cap="flat" cmpd="sng" algn="ctr">
              <a:noFill/>
              <a:round/>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4</c:v>
                </c:pt>
                <c:pt idx="1">
                  <c:v>5</c:v>
                </c:pt>
                <c:pt idx="2">
                  <c:v>3</c:v>
                </c:pt>
                <c:pt idx="3">
                  <c:v>2</c:v>
                </c:pt>
              </c:numCache>
            </c:numRef>
          </c:val>
          <c:extLst>
            <c:ext xmlns:c16="http://schemas.microsoft.com/office/drawing/2014/chart" uri="{C3380CC4-5D6E-409C-BE32-E72D297353CC}">
              <c16:uniqueId val="{00000001-AFD9-4CBB-A218-7AA2748E4773}"/>
            </c:ext>
          </c:extLst>
        </c:ser>
        <c:ser>
          <c:idx val="2"/>
          <c:order val="2"/>
          <c:tx>
            <c:strRef>
              <c:f>Sheet1!$D$1</c:f>
              <c:strCache>
                <c:ptCount val="1"/>
                <c:pt idx="0">
                  <c:v>Series 3</c:v>
                </c:pt>
              </c:strCache>
            </c:strRef>
          </c:tx>
          <c:spPr>
            <a:solidFill>
              <a:schemeClr val="tx1"/>
            </a:solidFill>
            <a:ln w="9525" cap="flat" cmpd="sng" algn="ctr">
              <a:noFill/>
              <a:round/>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3</c:v>
                </c:pt>
                <c:pt idx="1">
                  <c:v>4</c:v>
                </c:pt>
                <c:pt idx="2">
                  <c:v>4</c:v>
                </c:pt>
                <c:pt idx="3">
                  <c:v>4</c:v>
                </c:pt>
              </c:numCache>
            </c:numRef>
          </c:val>
          <c:extLst>
            <c:ext xmlns:c16="http://schemas.microsoft.com/office/drawing/2014/chart" uri="{C3380CC4-5D6E-409C-BE32-E72D297353CC}">
              <c16:uniqueId val="{00000002-AFD9-4CBB-A218-7AA2748E4773}"/>
            </c:ext>
          </c:extLst>
        </c:ser>
        <c:dLbls>
          <c:showLegendKey val="0"/>
          <c:showVal val="1"/>
          <c:showCatName val="0"/>
          <c:showSerName val="0"/>
          <c:showPercent val="0"/>
          <c:showBubbleSize val="0"/>
        </c:dLbls>
        <c:gapWidth val="100"/>
        <c:shape val="box"/>
        <c:axId val="2110301936"/>
        <c:axId val="2110295744"/>
        <c:axId val="556084808"/>
      </c:bar3DChart>
      <c:catAx>
        <c:axId val="211030193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zh-CN"/>
          </a:p>
        </c:txPr>
        <c:crossAx val="2110295744"/>
        <c:crosses val="autoZero"/>
        <c:auto val="1"/>
        <c:lblAlgn val="ctr"/>
        <c:lblOffset val="100"/>
        <c:noMultiLvlLbl val="0"/>
      </c:catAx>
      <c:valAx>
        <c:axId val="2110295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zh-CN"/>
          </a:p>
        </c:txPr>
        <c:crossAx val="2110301936"/>
        <c:crosses val="autoZero"/>
        <c:crossBetween val="between"/>
      </c:valAx>
      <c:serAx>
        <c:axId val="556084808"/>
        <c:scaling>
          <c:orientation val="minMax"/>
        </c:scaling>
        <c:delete val="0"/>
        <c:axPos val="b"/>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zh-CN"/>
          </a:p>
        </c:txPr>
        <c:crossAx val="2110295744"/>
        <c:crosses val="autoZero"/>
      </c:ser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2">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9D2CE1B-0954-4D33-AB5F-A7C719F844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573FD09-A43D-4FFC-B6D0-0547FD8F508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5AFE0E-6A1C-4885-B63C-2DFDC6AB1C79}" type="datetimeFigureOut">
              <a:rPr lang="en-US" smtClean="0"/>
              <a:t>12/5/23</a:t>
            </a:fld>
            <a:endParaRPr lang="en-US"/>
          </a:p>
        </p:txBody>
      </p:sp>
      <p:sp>
        <p:nvSpPr>
          <p:cNvPr id="4" name="Footer Placeholder 3">
            <a:extLst>
              <a:ext uri="{FF2B5EF4-FFF2-40B4-BE49-F238E27FC236}">
                <a16:creationId xmlns:a16="http://schemas.microsoft.com/office/drawing/2014/main" id="{57CF5188-4104-49A0-8942-88B4848536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8D68E2C-942E-45D8-A73F-D445E117874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EA61BB-20CE-4FD0-BD5C-E0532AC8E298}" type="slidenum">
              <a:rPr lang="en-US" smtClean="0"/>
              <a:t>‹#›</a:t>
            </a:fld>
            <a:endParaRPr lang="en-US"/>
          </a:p>
        </p:txBody>
      </p:sp>
    </p:spTree>
    <p:extLst>
      <p:ext uri="{BB962C8B-B14F-4D97-AF65-F5344CB8AC3E}">
        <p14:creationId xmlns:p14="http://schemas.microsoft.com/office/powerpoint/2010/main" val="16904569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4EA084-1755-244B-AA1B-DD1CDE75AFEE}" type="datetimeFigureOut">
              <a:rPr lang="en-US" smtClean="0"/>
              <a:t>12/5/23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81F7C-1D07-BA46-A5B5-F41F280D9362}" type="slidenum">
              <a:rPr lang="en-US" smtClean="0"/>
              <a:t>‹#›</a:t>
            </a:fld>
            <a:endParaRPr lang="en-US"/>
          </a:p>
        </p:txBody>
      </p:sp>
    </p:spTree>
    <p:extLst>
      <p:ext uri="{BB962C8B-B14F-4D97-AF65-F5344CB8AC3E}">
        <p14:creationId xmlns:p14="http://schemas.microsoft.com/office/powerpoint/2010/main" val="1040093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581F7C-1D07-BA46-A5B5-F41F280D9362}" type="slidenum">
              <a:rPr lang="en-US" smtClean="0"/>
              <a:t>3</a:t>
            </a:fld>
            <a:endParaRPr lang="en-US"/>
          </a:p>
        </p:txBody>
      </p:sp>
    </p:spTree>
    <p:extLst>
      <p:ext uri="{BB962C8B-B14F-4D97-AF65-F5344CB8AC3E}">
        <p14:creationId xmlns:p14="http://schemas.microsoft.com/office/powerpoint/2010/main" val="4531857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581F7C-1D07-BA46-A5B5-F41F280D9362}" type="slidenum">
              <a:rPr lang="en-US" smtClean="0"/>
              <a:t>12</a:t>
            </a:fld>
            <a:endParaRPr lang="en-US"/>
          </a:p>
        </p:txBody>
      </p:sp>
    </p:spTree>
    <p:extLst>
      <p:ext uri="{BB962C8B-B14F-4D97-AF65-F5344CB8AC3E}">
        <p14:creationId xmlns:p14="http://schemas.microsoft.com/office/powerpoint/2010/main" val="940310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581F7C-1D07-BA46-A5B5-F41F280D9362}" type="slidenum">
              <a:rPr lang="en-US" smtClean="0"/>
              <a:t>13</a:t>
            </a:fld>
            <a:endParaRPr lang="en-US"/>
          </a:p>
        </p:txBody>
      </p:sp>
    </p:spTree>
    <p:extLst>
      <p:ext uri="{BB962C8B-B14F-4D97-AF65-F5344CB8AC3E}">
        <p14:creationId xmlns:p14="http://schemas.microsoft.com/office/powerpoint/2010/main" val="3969010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581F7C-1D07-BA46-A5B5-F41F280D9362}" type="slidenum">
              <a:rPr lang="en-US" smtClean="0"/>
              <a:t>14</a:t>
            </a:fld>
            <a:endParaRPr lang="en-US"/>
          </a:p>
        </p:txBody>
      </p:sp>
    </p:spTree>
    <p:extLst>
      <p:ext uri="{BB962C8B-B14F-4D97-AF65-F5344CB8AC3E}">
        <p14:creationId xmlns:p14="http://schemas.microsoft.com/office/powerpoint/2010/main" val="2896682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581F7C-1D07-BA46-A5B5-F41F280D9362}" type="slidenum">
              <a:rPr lang="en-US" smtClean="0"/>
              <a:t>15</a:t>
            </a:fld>
            <a:endParaRPr lang="en-US"/>
          </a:p>
        </p:txBody>
      </p:sp>
    </p:spTree>
    <p:extLst>
      <p:ext uri="{BB962C8B-B14F-4D97-AF65-F5344CB8AC3E}">
        <p14:creationId xmlns:p14="http://schemas.microsoft.com/office/powerpoint/2010/main" val="2170872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581F7C-1D07-BA46-A5B5-F41F280D9362}" type="slidenum">
              <a:rPr lang="en-US" smtClean="0"/>
              <a:t>16</a:t>
            </a:fld>
            <a:endParaRPr lang="en-US"/>
          </a:p>
        </p:txBody>
      </p:sp>
    </p:spTree>
    <p:extLst>
      <p:ext uri="{BB962C8B-B14F-4D97-AF65-F5344CB8AC3E}">
        <p14:creationId xmlns:p14="http://schemas.microsoft.com/office/powerpoint/2010/main" val="3885912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581F7C-1D07-BA46-A5B5-F41F280D9362}" type="slidenum">
              <a:rPr lang="en-US" smtClean="0"/>
              <a:t>17</a:t>
            </a:fld>
            <a:endParaRPr lang="en-US"/>
          </a:p>
        </p:txBody>
      </p:sp>
    </p:spTree>
    <p:extLst>
      <p:ext uri="{BB962C8B-B14F-4D97-AF65-F5344CB8AC3E}">
        <p14:creationId xmlns:p14="http://schemas.microsoft.com/office/powerpoint/2010/main" val="3387783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581F7C-1D07-BA46-A5B5-F41F280D9362}" type="slidenum">
              <a:rPr lang="en-US" smtClean="0"/>
              <a:t>18</a:t>
            </a:fld>
            <a:endParaRPr lang="en-US"/>
          </a:p>
        </p:txBody>
      </p:sp>
    </p:spTree>
    <p:extLst>
      <p:ext uri="{BB962C8B-B14F-4D97-AF65-F5344CB8AC3E}">
        <p14:creationId xmlns:p14="http://schemas.microsoft.com/office/powerpoint/2010/main" val="518188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581F7C-1D07-BA46-A5B5-F41F280D9362}" type="slidenum">
              <a:rPr lang="en-US" smtClean="0"/>
              <a:t>4</a:t>
            </a:fld>
            <a:endParaRPr lang="en-US"/>
          </a:p>
        </p:txBody>
      </p:sp>
    </p:spTree>
    <p:extLst>
      <p:ext uri="{BB962C8B-B14F-4D97-AF65-F5344CB8AC3E}">
        <p14:creationId xmlns:p14="http://schemas.microsoft.com/office/powerpoint/2010/main" val="4250979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581F7C-1D07-BA46-A5B5-F41F280D9362}" type="slidenum">
              <a:rPr lang="en-US" smtClean="0"/>
              <a:t>5</a:t>
            </a:fld>
            <a:endParaRPr lang="en-US"/>
          </a:p>
        </p:txBody>
      </p:sp>
    </p:spTree>
    <p:extLst>
      <p:ext uri="{BB962C8B-B14F-4D97-AF65-F5344CB8AC3E}">
        <p14:creationId xmlns:p14="http://schemas.microsoft.com/office/powerpoint/2010/main" val="3905334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581F7C-1D07-BA46-A5B5-F41F280D9362}" type="slidenum">
              <a:rPr lang="en-US" smtClean="0"/>
              <a:t>6</a:t>
            </a:fld>
            <a:endParaRPr lang="en-US"/>
          </a:p>
        </p:txBody>
      </p:sp>
    </p:spTree>
    <p:extLst>
      <p:ext uri="{BB962C8B-B14F-4D97-AF65-F5344CB8AC3E}">
        <p14:creationId xmlns:p14="http://schemas.microsoft.com/office/powerpoint/2010/main" val="2347618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581F7C-1D07-BA46-A5B5-F41F280D9362}" type="slidenum">
              <a:rPr lang="en-US" smtClean="0"/>
              <a:t>7</a:t>
            </a:fld>
            <a:endParaRPr lang="en-US"/>
          </a:p>
        </p:txBody>
      </p:sp>
    </p:spTree>
    <p:extLst>
      <p:ext uri="{BB962C8B-B14F-4D97-AF65-F5344CB8AC3E}">
        <p14:creationId xmlns:p14="http://schemas.microsoft.com/office/powerpoint/2010/main" val="4179096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581F7C-1D07-BA46-A5B5-F41F280D9362}" type="slidenum">
              <a:rPr lang="en-US" smtClean="0"/>
              <a:t>8</a:t>
            </a:fld>
            <a:endParaRPr lang="en-US"/>
          </a:p>
        </p:txBody>
      </p:sp>
    </p:spTree>
    <p:extLst>
      <p:ext uri="{BB962C8B-B14F-4D97-AF65-F5344CB8AC3E}">
        <p14:creationId xmlns:p14="http://schemas.microsoft.com/office/powerpoint/2010/main" val="3331568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581F7C-1D07-BA46-A5B5-F41F280D9362}" type="slidenum">
              <a:rPr lang="en-US" smtClean="0"/>
              <a:t>9</a:t>
            </a:fld>
            <a:endParaRPr lang="en-US"/>
          </a:p>
        </p:txBody>
      </p:sp>
    </p:spTree>
    <p:extLst>
      <p:ext uri="{BB962C8B-B14F-4D97-AF65-F5344CB8AC3E}">
        <p14:creationId xmlns:p14="http://schemas.microsoft.com/office/powerpoint/2010/main" val="3190432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581F7C-1D07-BA46-A5B5-F41F280D9362}" type="slidenum">
              <a:rPr lang="en-US" smtClean="0"/>
              <a:t>10</a:t>
            </a:fld>
            <a:endParaRPr lang="en-US"/>
          </a:p>
        </p:txBody>
      </p:sp>
    </p:spTree>
    <p:extLst>
      <p:ext uri="{BB962C8B-B14F-4D97-AF65-F5344CB8AC3E}">
        <p14:creationId xmlns:p14="http://schemas.microsoft.com/office/powerpoint/2010/main" val="4278474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581F7C-1D07-BA46-A5B5-F41F280D9362}" type="slidenum">
              <a:rPr lang="en-US" smtClean="0"/>
              <a:t>11</a:t>
            </a:fld>
            <a:endParaRPr lang="en-US"/>
          </a:p>
        </p:txBody>
      </p:sp>
    </p:spTree>
    <p:extLst>
      <p:ext uri="{BB962C8B-B14F-4D97-AF65-F5344CB8AC3E}">
        <p14:creationId xmlns:p14="http://schemas.microsoft.com/office/powerpoint/2010/main" val="3823351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ECB4D-BD78-4876-A320-98CB78C08573}"/>
              </a:ext>
            </a:extLst>
          </p:cNvPr>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2_Full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1349DCE6-9B77-4DF6-885D-4E9039D0D41D}"/>
              </a:ext>
            </a:extLst>
          </p:cNvPr>
          <p:cNvSpPr>
            <a:spLocks noGrp="1"/>
          </p:cNvSpPr>
          <p:nvPr>
            <p:ph type="pic" sz="quarter" idx="12"/>
          </p:nvPr>
        </p:nvSpPr>
        <p:spPr>
          <a:xfrm>
            <a:off x="1533525" y="1914525"/>
            <a:ext cx="3028950" cy="3028950"/>
          </a:xfrm>
          <a:custGeom>
            <a:avLst/>
            <a:gdLst>
              <a:gd name="connsiteX0" fmla="*/ 1514475 w 3028950"/>
              <a:gd name="connsiteY0" fmla="*/ 0 h 3028950"/>
              <a:gd name="connsiteX1" fmla="*/ 3028950 w 3028950"/>
              <a:gd name="connsiteY1" fmla="*/ 1514475 h 3028950"/>
              <a:gd name="connsiteX2" fmla="*/ 1514475 w 3028950"/>
              <a:gd name="connsiteY2" fmla="*/ 3028950 h 3028950"/>
              <a:gd name="connsiteX3" fmla="*/ 0 w 3028950"/>
              <a:gd name="connsiteY3" fmla="*/ 1514475 h 3028950"/>
              <a:gd name="connsiteX4" fmla="*/ 1514475 w 3028950"/>
              <a:gd name="connsiteY4" fmla="*/ 0 h 3028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8950" h="3028950">
                <a:moveTo>
                  <a:pt x="1514475" y="0"/>
                </a:moveTo>
                <a:cubicBezTo>
                  <a:pt x="2350896" y="0"/>
                  <a:pt x="3028950" y="678054"/>
                  <a:pt x="3028950" y="1514475"/>
                </a:cubicBezTo>
                <a:cubicBezTo>
                  <a:pt x="3028950" y="2350896"/>
                  <a:pt x="2350896" y="3028950"/>
                  <a:pt x="1514475" y="3028950"/>
                </a:cubicBezTo>
                <a:cubicBezTo>
                  <a:pt x="678054" y="3028950"/>
                  <a:pt x="0" y="2350896"/>
                  <a:pt x="0" y="1514475"/>
                </a:cubicBezTo>
                <a:cubicBezTo>
                  <a:pt x="0" y="678054"/>
                  <a:pt x="678054" y="0"/>
                  <a:pt x="1514475" y="0"/>
                </a:cubicBezTo>
                <a:close/>
              </a:path>
            </a:pathLst>
          </a:custGeom>
        </p:spPr>
        <p:txBody>
          <a:bodyPr wrap="square" anchor="ctr">
            <a:noAutofit/>
          </a:bodyPr>
          <a:lstStyle/>
          <a:p>
            <a:endParaRPr lang="en-US"/>
          </a:p>
        </p:txBody>
      </p:sp>
    </p:spTree>
    <p:extLst>
      <p:ext uri="{BB962C8B-B14F-4D97-AF65-F5344CB8AC3E}">
        <p14:creationId xmlns:p14="http://schemas.microsoft.com/office/powerpoint/2010/main" val="271374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4_Full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1349DCE6-9B77-4DF6-885D-4E9039D0D41D}"/>
              </a:ext>
            </a:extLst>
          </p:cNvPr>
          <p:cNvSpPr>
            <a:spLocks noGrp="1"/>
          </p:cNvSpPr>
          <p:nvPr>
            <p:ph type="pic" sz="quarter" idx="12"/>
          </p:nvPr>
        </p:nvSpPr>
        <p:spPr>
          <a:xfrm>
            <a:off x="6819900" y="1727200"/>
            <a:ext cx="3403600" cy="3403600"/>
          </a:xfrm>
          <a:custGeom>
            <a:avLst/>
            <a:gdLst>
              <a:gd name="connsiteX0" fmla="*/ 1514475 w 3028950"/>
              <a:gd name="connsiteY0" fmla="*/ 0 h 3028950"/>
              <a:gd name="connsiteX1" fmla="*/ 3028950 w 3028950"/>
              <a:gd name="connsiteY1" fmla="*/ 1514475 h 3028950"/>
              <a:gd name="connsiteX2" fmla="*/ 1514475 w 3028950"/>
              <a:gd name="connsiteY2" fmla="*/ 3028950 h 3028950"/>
              <a:gd name="connsiteX3" fmla="*/ 0 w 3028950"/>
              <a:gd name="connsiteY3" fmla="*/ 1514475 h 3028950"/>
              <a:gd name="connsiteX4" fmla="*/ 1514475 w 3028950"/>
              <a:gd name="connsiteY4" fmla="*/ 0 h 3028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8950" h="3028950">
                <a:moveTo>
                  <a:pt x="1514475" y="0"/>
                </a:moveTo>
                <a:cubicBezTo>
                  <a:pt x="2350896" y="0"/>
                  <a:pt x="3028950" y="678054"/>
                  <a:pt x="3028950" y="1514475"/>
                </a:cubicBezTo>
                <a:cubicBezTo>
                  <a:pt x="3028950" y="2350896"/>
                  <a:pt x="2350896" y="3028950"/>
                  <a:pt x="1514475" y="3028950"/>
                </a:cubicBezTo>
                <a:cubicBezTo>
                  <a:pt x="678054" y="3028950"/>
                  <a:pt x="0" y="2350896"/>
                  <a:pt x="0" y="1514475"/>
                </a:cubicBezTo>
                <a:cubicBezTo>
                  <a:pt x="0" y="678054"/>
                  <a:pt x="678054" y="0"/>
                  <a:pt x="1514475" y="0"/>
                </a:cubicBezTo>
                <a:close/>
              </a:path>
            </a:pathLst>
          </a:custGeom>
        </p:spPr>
        <p:txBody>
          <a:bodyPr wrap="square" anchor="ctr">
            <a:noAutofit/>
          </a:bodyPr>
          <a:lstStyle/>
          <a:p>
            <a:endParaRPr lang="en-US"/>
          </a:p>
        </p:txBody>
      </p:sp>
    </p:spTree>
    <p:extLst>
      <p:ext uri="{BB962C8B-B14F-4D97-AF65-F5344CB8AC3E}">
        <p14:creationId xmlns:p14="http://schemas.microsoft.com/office/powerpoint/2010/main" val="3862315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5_Full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4CE6561-995D-4F36-B3F0-073338A06753}"/>
              </a:ext>
            </a:extLst>
          </p:cNvPr>
          <p:cNvSpPr>
            <a:spLocks noGrp="1"/>
          </p:cNvSpPr>
          <p:nvPr>
            <p:ph type="pic" sz="quarter" idx="12"/>
          </p:nvPr>
        </p:nvSpPr>
        <p:spPr>
          <a:xfrm>
            <a:off x="6813754" y="1670638"/>
            <a:ext cx="4366597" cy="3686176"/>
          </a:xfrm>
          <a:custGeom>
            <a:avLst/>
            <a:gdLst>
              <a:gd name="connsiteX0" fmla="*/ 921544 w 4366597"/>
              <a:gd name="connsiteY0" fmla="*/ 0 h 3686176"/>
              <a:gd name="connsiteX1" fmla="*/ 4366597 w 4366597"/>
              <a:gd name="connsiteY1" fmla="*/ 0 h 3686176"/>
              <a:gd name="connsiteX2" fmla="*/ 3445053 w 4366597"/>
              <a:gd name="connsiteY2" fmla="*/ 3686176 h 3686176"/>
              <a:gd name="connsiteX3" fmla="*/ 0 w 4366597"/>
              <a:gd name="connsiteY3" fmla="*/ 3686176 h 3686176"/>
            </a:gdLst>
            <a:ahLst/>
            <a:cxnLst>
              <a:cxn ang="0">
                <a:pos x="connsiteX0" y="connsiteY0"/>
              </a:cxn>
              <a:cxn ang="0">
                <a:pos x="connsiteX1" y="connsiteY1"/>
              </a:cxn>
              <a:cxn ang="0">
                <a:pos x="connsiteX2" y="connsiteY2"/>
              </a:cxn>
              <a:cxn ang="0">
                <a:pos x="connsiteX3" y="connsiteY3"/>
              </a:cxn>
            </a:cxnLst>
            <a:rect l="l" t="t" r="r" b="b"/>
            <a:pathLst>
              <a:path w="4366597" h="3686176">
                <a:moveTo>
                  <a:pt x="921544" y="0"/>
                </a:moveTo>
                <a:lnTo>
                  <a:pt x="4366597" y="0"/>
                </a:lnTo>
                <a:lnTo>
                  <a:pt x="3445053" y="3686176"/>
                </a:lnTo>
                <a:lnTo>
                  <a:pt x="0" y="3686176"/>
                </a:lnTo>
                <a:close/>
              </a:path>
            </a:pathLst>
          </a:custGeom>
        </p:spPr>
        <p:txBody>
          <a:bodyPr wrap="square" anchor="ctr">
            <a:noAutofit/>
          </a:bodyPr>
          <a:lstStyle/>
          <a:p>
            <a:endParaRPr lang="en-US"/>
          </a:p>
        </p:txBody>
      </p:sp>
    </p:spTree>
    <p:extLst>
      <p:ext uri="{BB962C8B-B14F-4D97-AF65-F5344CB8AC3E}">
        <p14:creationId xmlns:p14="http://schemas.microsoft.com/office/powerpoint/2010/main" val="2025424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Full Imag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C56CFEF1-2F7C-400F-B726-BB23227AFB5B}"/>
              </a:ext>
            </a:extLst>
          </p:cNvPr>
          <p:cNvSpPr>
            <a:spLocks noGrp="1"/>
          </p:cNvSpPr>
          <p:nvPr>
            <p:ph type="pic" sz="quarter" idx="11"/>
          </p:nvPr>
        </p:nvSpPr>
        <p:spPr>
          <a:xfrm>
            <a:off x="1261275" y="4148187"/>
            <a:ext cx="1701800" cy="1701800"/>
          </a:xfrm>
          <a:custGeom>
            <a:avLst/>
            <a:gdLst>
              <a:gd name="connsiteX0" fmla="*/ 850900 w 1701800"/>
              <a:gd name="connsiteY0" fmla="*/ 0 h 1701800"/>
              <a:gd name="connsiteX1" fmla="*/ 1701800 w 1701800"/>
              <a:gd name="connsiteY1" fmla="*/ 850900 h 1701800"/>
              <a:gd name="connsiteX2" fmla="*/ 850900 w 1701800"/>
              <a:gd name="connsiteY2" fmla="*/ 1701800 h 1701800"/>
              <a:gd name="connsiteX3" fmla="*/ 0 w 1701800"/>
              <a:gd name="connsiteY3" fmla="*/ 850900 h 1701800"/>
            </a:gdLst>
            <a:ahLst/>
            <a:cxnLst>
              <a:cxn ang="0">
                <a:pos x="connsiteX0" y="connsiteY0"/>
              </a:cxn>
              <a:cxn ang="0">
                <a:pos x="connsiteX1" y="connsiteY1"/>
              </a:cxn>
              <a:cxn ang="0">
                <a:pos x="connsiteX2" y="connsiteY2"/>
              </a:cxn>
              <a:cxn ang="0">
                <a:pos x="connsiteX3" y="connsiteY3"/>
              </a:cxn>
            </a:cxnLst>
            <a:rect l="l" t="t" r="r" b="b"/>
            <a:pathLst>
              <a:path w="1701800" h="1701800">
                <a:moveTo>
                  <a:pt x="850900" y="0"/>
                </a:moveTo>
                <a:lnTo>
                  <a:pt x="1701800" y="850900"/>
                </a:lnTo>
                <a:lnTo>
                  <a:pt x="850900" y="1701800"/>
                </a:lnTo>
                <a:lnTo>
                  <a:pt x="0" y="850900"/>
                </a:lnTo>
                <a:close/>
              </a:path>
            </a:pathLst>
          </a:custGeom>
        </p:spPr>
        <p:txBody>
          <a:bodyPr wrap="square" anchor="ctr">
            <a:noAutofit/>
          </a:bodyPr>
          <a:lstStyle/>
          <a:p>
            <a:endParaRPr lang="en-US"/>
          </a:p>
        </p:txBody>
      </p:sp>
      <p:sp>
        <p:nvSpPr>
          <p:cNvPr id="12" name="Freeform: Shape 11">
            <a:extLst>
              <a:ext uri="{FF2B5EF4-FFF2-40B4-BE49-F238E27FC236}">
                <a16:creationId xmlns:a16="http://schemas.microsoft.com/office/drawing/2014/main" id="{BAB3FCCE-6541-4FCC-894E-3B5738B0E216}"/>
              </a:ext>
            </a:extLst>
          </p:cNvPr>
          <p:cNvSpPr>
            <a:spLocks noGrp="1"/>
          </p:cNvSpPr>
          <p:nvPr>
            <p:ph type="pic" sz="quarter" idx="12"/>
          </p:nvPr>
        </p:nvSpPr>
        <p:spPr>
          <a:xfrm>
            <a:off x="5073229" y="4148187"/>
            <a:ext cx="1701800" cy="1701800"/>
          </a:xfrm>
          <a:custGeom>
            <a:avLst/>
            <a:gdLst>
              <a:gd name="connsiteX0" fmla="*/ 850900 w 1701800"/>
              <a:gd name="connsiteY0" fmla="*/ 0 h 1701800"/>
              <a:gd name="connsiteX1" fmla="*/ 1701800 w 1701800"/>
              <a:gd name="connsiteY1" fmla="*/ 850900 h 1701800"/>
              <a:gd name="connsiteX2" fmla="*/ 850900 w 1701800"/>
              <a:gd name="connsiteY2" fmla="*/ 1701800 h 1701800"/>
              <a:gd name="connsiteX3" fmla="*/ 0 w 1701800"/>
              <a:gd name="connsiteY3" fmla="*/ 850900 h 1701800"/>
            </a:gdLst>
            <a:ahLst/>
            <a:cxnLst>
              <a:cxn ang="0">
                <a:pos x="connsiteX0" y="connsiteY0"/>
              </a:cxn>
              <a:cxn ang="0">
                <a:pos x="connsiteX1" y="connsiteY1"/>
              </a:cxn>
              <a:cxn ang="0">
                <a:pos x="connsiteX2" y="connsiteY2"/>
              </a:cxn>
              <a:cxn ang="0">
                <a:pos x="connsiteX3" y="connsiteY3"/>
              </a:cxn>
            </a:cxnLst>
            <a:rect l="l" t="t" r="r" b="b"/>
            <a:pathLst>
              <a:path w="1701800" h="1701800">
                <a:moveTo>
                  <a:pt x="850900" y="0"/>
                </a:moveTo>
                <a:lnTo>
                  <a:pt x="1701800" y="850900"/>
                </a:lnTo>
                <a:lnTo>
                  <a:pt x="850900" y="1701800"/>
                </a:lnTo>
                <a:lnTo>
                  <a:pt x="0" y="850900"/>
                </a:lnTo>
                <a:close/>
              </a:path>
            </a:pathLst>
          </a:custGeom>
        </p:spPr>
        <p:txBody>
          <a:bodyPr wrap="square" anchor="ctr">
            <a:noAutofit/>
          </a:bodyPr>
          <a:lstStyle/>
          <a:p>
            <a:endParaRPr lang="en-US"/>
          </a:p>
        </p:txBody>
      </p:sp>
      <p:sp>
        <p:nvSpPr>
          <p:cNvPr id="13" name="Freeform: Shape 12">
            <a:extLst>
              <a:ext uri="{FF2B5EF4-FFF2-40B4-BE49-F238E27FC236}">
                <a16:creationId xmlns:a16="http://schemas.microsoft.com/office/drawing/2014/main" id="{8907ADA3-FA88-4202-AEA6-9A8D17DD3B4A}"/>
              </a:ext>
            </a:extLst>
          </p:cNvPr>
          <p:cNvSpPr>
            <a:spLocks noGrp="1"/>
          </p:cNvSpPr>
          <p:nvPr>
            <p:ph type="pic" sz="quarter" idx="13"/>
          </p:nvPr>
        </p:nvSpPr>
        <p:spPr>
          <a:xfrm>
            <a:off x="8772525" y="4148187"/>
            <a:ext cx="1701800" cy="1701800"/>
          </a:xfrm>
          <a:custGeom>
            <a:avLst/>
            <a:gdLst>
              <a:gd name="connsiteX0" fmla="*/ 850900 w 1701800"/>
              <a:gd name="connsiteY0" fmla="*/ 0 h 1701800"/>
              <a:gd name="connsiteX1" fmla="*/ 1701800 w 1701800"/>
              <a:gd name="connsiteY1" fmla="*/ 850900 h 1701800"/>
              <a:gd name="connsiteX2" fmla="*/ 850900 w 1701800"/>
              <a:gd name="connsiteY2" fmla="*/ 1701800 h 1701800"/>
              <a:gd name="connsiteX3" fmla="*/ 0 w 1701800"/>
              <a:gd name="connsiteY3" fmla="*/ 850900 h 1701800"/>
            </a:gdLst>
            <a:ahLst/>
            <a:cxnLst>
              <a:cxn ang="0">
                <a:pos x="connsiteX0" y="connsiteY0"/>
              </a:cxn>
              <a:cxn ang="0">
                <a:pos x="connsiteX1" y="connsiteY1"/>
              </a:cxn>
              <a:cxn ang="0">
                <a:pos x="connsiteX2" y="connsiteY2"/>
              </a:cxn>
              <a:cxn ang="0">
                <a:pos x="connsiteX3" y="connsiteY3"/>
              </a:cxn>
            </a:cxnLst>
            <a:rect l="l" t="t" r="r" b="b"/>
            <a:pathLst>
              <a:path w="1701800" h="1701800">
                <a:moveTo>
                  <a:pt x="850900" y="0"/>
                </a:moveTo>
                <a:lnTo>
                  <a:pt x="1701800" y="850900"/>
                </a:lnTo>
                <a:lnTo>
                  <a:pt x="850900" y="1701800"/>
                </a:lnTo>
                <a:lnTo>
                  <a:pt x="0" y="850900"/>
                </a:lnTo>
                <a:close/>
              </a:path>
            </a:pathLst>
          </a:custGeom>
        </p:spPr>
        <p:txBody>
          <a:bodyPr wrap="square" anchor="ctr">
            <a:noAutofit/>
          </a:bodyPr>
          <a:lstStyle/>
          <a:p>
            <a:endParaRPr lang="en-US"/>
          </a:p>
        </p:txBody>
      </p:sp>
    </p:spTree>
    <p:extLst>
      <p:ext uri="{BB962C8B-B14F-4D97-AF65-F5344CB8AC3E}">
        <p14:creationId xmlns:p14="http://schemas.microsoft.com/office/powerpoint/2010/main" val="664083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Full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423EF7D-4AC4-40A0-AAF1-99ABCE532317}"/>
              </a:ext>
            </a:extLst>
          </p:cNvPr>
          <p:cNvSpPr>
            <a:spLocks noGrp="1"/>
          </p:cNvSpPr>
          <p:nvPr>
            <p:ph type="pic" sz="quarter" idx="11"/>
          </p:nvPr>
        </p:nvSpPr>
        <p:spPr>
          <a:xfrm>
            <a:off x="622300" y="622300"/>
            <a:ext cx="3848100" cy="2349500"/>
          </a:xfrm>
          <a:custGeom>
            <a:avLst/>
            <a:gdLst>
              <a:gd name="connsiteX0" fmla="*/ 0 w 3848100"/>
              <a:gd name="connsiteY0" fmla="*/ 0 h 2349500"/>
              <a:gd name="connsiteX1" fmla="*/ 3848100 w 3848100"/>
              <a:gd name="connsiteY1" fmla="*/ 0 h 2349500"/>
              <a:gd name="connsiteX2" fmla="*/ 3848100 w 3848100"/>
              <a:gd name="connsiteY2" fmla="*/ 2349500 h 2349500"/>
              <a:gd name="connsiteX3" fmla="*/ 0 w 3848100"/>
              <a:gd name="connsiteY3" fmla="*/ 2349500 h 2349500"/>
            </a:gdLst>
            <a:ahLst/>
            <a:cxnLst>
              <a:cxn ang="0">
                <a:pos x="connsiteX0" y="connsiteY0"/>
              </a:cxn>
              <a:cxn ang="0">
                <a:pos x="connsiteX1" y="connsiteY1"/>
              </a:cxn>
              <a:cxn ang="0">
                <a:pos x="connsiteX2" y="connsiteY2"/>
              </a:cxn>
              <a:cxn ang="0">
                <a:pos x="connsiteX3" y="connsiteY3"/>
              </a:cxn>
            </a:cxnLst>
            <a:rect l="l" t="t" r="r" b="b"/>
            <a:pathLst>
              <a:path w="3848100" h="2349500">
                <a:moveTo>
                  <a:pt x="0" y="0"/>
                </a:moveTo>
                <a:lnTo>
                  <a:pt x="3848100" y="0"/>
                </a:lnTo>
                <a:lnTo>
                  <a:pt x="3848100" y="2349500"/>
                </a:lnTo>
                <a:lnTo>
                  <a:pt x="0" y="2349500"/>
                </a:lnTo>
                <a:close/>
              </a:path>
            </a:pathLst>
          </a:custGeom>
        </p:spPr>
        <p:txBody>
          <a:bodyPr wrap="square" anchor="ctr">
            <a:noAutofit/>
          </a:bodyPr>
          <a:lstStyle/>
          <a:p>
            <a:endParaRPr lang="en-US"/>
          </a:p>
        </p:txBody>
      </p:sp>
      <p:sp>
        <p:nvSpPr>
          <p:cNvPr id="7" name="Picture Placeholder 6">
            <a:extLst>
              <a:ext uri="{FF2B5EF4-FFF2-40B4-BE49-F238E27FC236}">
                <a16:creationId xmlns:a16="http://schemas.microsoft.com/office/drawing/2014/main" id="{BAF2582F-8798-4934-B3B7-27CEC5758A10}"/>
              </a:ext>
            </a:extLst>
          </p:cNvPr>
          <p:cNvSpPr>
            <a:spLocks noGrp="1"/>
          </p:cNvSpPr>
          <p:nvPr>
            <p:ph type="pic" sz="quarter" idx="12" hasCustomPrompt="1"/>
          </p:nvPr>
        </p:nvSpPr>
        <p:spPr>
          <a:xfrm>
            <a:off x="5092700" y="622300"/>
            <a:ext cx="3848100" cy="2349500"/>
          </a:xfrm>
          <a:custGeom>
            <a:avLst/>
            <a:gdLst>
              <a:gd name="connsiteX0" fmla="*/ 0 w 3848100"/>
              <a:gd name="connsiteY0" fmla="*/ 0 h 2349500"/>
              <a:gd name="connsiteX1" fmla="*/ 3848100 w 3848100"/>
              <a:gd name="connsiteY1" fmla="*/ 0 h 2349500"/>
              <a:gd name="connsiteX2" fmla="*/ 3848100 w 3848100"/>
              <a:gd name="connsiteY2" fmla="*/ 2349500 h 2349500"/>
              <a:gd name="connsiteX3" fmla="*/ 0 w 3848100"/>
              <a:gd name="connsiteY3" fmla="*/ 2349500 h 2349500"/>
            </a:gdLst>
            <a:ahLst/>
            <a:cxnLst>
              <a:cxn ang="0">
                <a:pos x="connsiteX0" y="connsiteY0"/>
              </a:cxn>
              <a:cxn ang="0">
                <a:pos x="connsiteX1" y="connsiteY1"/>
              </a:cxn>
              <a:cxn ang="0">
                <a:pos x="connsiteX2" y="connsiteY2"/>
              </a:cxn>
              <a:cxn ang="0">
                <a:pos x="connsiteX3" y="connsiteY3"/>
              </a:cxn>
            </a:cxnLst>
            <a:rect l="l" t="t" r="r" b="b"/>
            <a:pathLst>
              <a:path w="3848100" h="2349500">
                <a:moveTo>
                  <a:pt x="0" y="0"/>
                </a:moveTo>
                <a:lnTo>
                  <a:pt x="3848100" y="0"/>
                </a:lnTo>
                <a:lnTo>
                  <a:pt x="3848100" y="2349500"/>
                </a:lnTo>
                <a:lnTo>
                  <a:pt x="0" y="2349500"/>
                </a:lnTo>
                <a:close/>
              </a:path>
            </a:pathLst>
          </a:custGeom>
        </p:spPr>
        <p:txBody>
          <a:bodyPr wrap="square" anchor="ctr">
            <a:noAutofit/>
          </a:bodyPr>
          <a:lstStyle/>
          <a:p>
            <a:r>
              <a:rPr lang="en-US" dirty="0"/>
              <a:t>{</a:t>
            </a:r>
          </a:p>
        </p:txBody>
      </p:sp>
    </p:spTree>
    <p:extLst>
      <p:ext uri="{BB962C8B-B14F-4D97-AF65-F5344CB8AC3E}">
        <p14:creationId xmlns:p14="http://schemas.microsoft.com/office/powerpoint/2010/main" val="24589938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C623AD1E-2C19-40B3-95E2-5AF974243DE4}"/>
              </a:ext>
            </a:extLst>
          </p:cNvPr>
          <p:cNvSpPr>
            <a:spLocks noGrp="1"/>
          </p:cNvSpPr>
          <p:nvPr>
            <p:ph type="pic" sz="quarter" idx="11"/>
          </p:nvPr>
        </p:nvSpPr>
        <p:spPr>
          <a:xfrm>
            <a:off x="7881258" y="1"/>
            <a:ext cx="4310743" cy="4455885"/>
          </a:xfrm>
          <a:custGeom>
            <a:avLst/>
            <a:gdLst>
              <a:gd name="connsiteX0" fmla="*/ 0 w 4310743"/>
              <a:gd name="connsiteY0" fmla="*/ 0 h 4455885"/>
              <a:gd name="connsiteX1" fmla="*/ 4310743 w 4310743"/>
              <a:gd name="connsiteY1" fmla="*/ 0 h 4455885"/>
              <a:gd name="connsiteX2" fmla="*/ 4310743 w 4310743"/>
              <a:gd name="connsiteY2" fmla="*/ 4455885 h 4455885"/>
              <a:gd name="connsiteX3" fmla="*/ 0 w 4310743"/>
              <a:gd name="connsiteY3" fmla="*/ 4455885 h 4455885"/>
            </a:gdLst>
            <a:ahLst/>
            <a:cxnLst>
              <a:cxn ang="0">
                <a:pos x="connsiteX0" y="connsiteY0"/>
              </a:cxn>
              <a:cxn ang="0">
                <a:pos x="connsiteX1" y="connsiteY1"/>
              </a:cxn>
              <a:cxn ang="0">
                <a:pos x="connsiteX2" y="connsiteY2"/>
              </a:cxn>
              <a:cxn ang="0">
                <a:pos x="connsiteX3" y="connsiteY3"/>
              </a:cxn>
            </a:cxnLst>
            <a:rect l="l" t="t" r="r" b="b"/>
            <a:pathLst>
              <a:path w="4310743" h="4455885">
                <a:moveTo>
                  <a:pt x="0" y="0"/>
                </a:moveTo>
                <a:lnTo>
                  <a:pt x="4310743" y="0"/>
                </a:lnTo>
                <a:lnTo>
                  <a:pt x="4310743" y="4455885"/>
                </a:lnTo>
                <a:lnTo>
                  <a:pt x="0" y="4455885"/>
                </a:lnTo>
                <a:close/>
              </a:path>
            </a:pathLst>
          </a:custGeom>
        </p:spPr>
        <p:txBody>
          <a:bodyPr wrap="square" anchor="ctr">
            <a:noAutofit/>
          </a:bodyPr>
          <a:lstStyle/>
          <a:p>
            <a:endParaRPr lang="en-US"/>
          </a:p>
        </p:txBody>
      </p:sp>
      <p:sp>
        <p:nvSpPr>
          <p:cNvPr id="16" name="Picture Placeholder 15">
            <a:extLst>
              <a:ext uri="{FF2B5EF4-FFF2-40B4-BE49-F238E27FC236}">
                <a16:creationId xmlns:a16="http://schemas.microsoft.com/office/drawing/2014/main" id="{2573C05D-1CCC-4226-9114-E3508DDC7E96}"/>
              </a:ext>
            </a:extLst>
          </p:cNvPr>
          <p:cNvSpPr>
            <a:spLocks noGrp="1"/>
          </p:cNvSpPr>
          <p:nvPr>
            <p:ph type="pic" sz="quarter" idx="12"/>
          </p:nvPr>
        </p:nvSpPr>
        <p:spPr>
          <a:xfrm>
            <a:off x="0" y="4455886"/>
            <a:ext cx="3940629" cy="2402114"/>
          </a:xfrm>
          <a:custGeom>
            <a:avLst/>
            <a:gdLst>
              <a:gd name="connsiteX0" fmla="*/ 0 w 3940629"/>
              <a:gd name="connsiteY0" fmla="*/ 0 h 2402114"/>
              <a:gd name="connsiteX1" fmla="*/ 3940629 w 3940629"/>
              <a:gd name="connsiteY1" fmla="*/ 0 h 2402114"/>
              <a:gd name="connsiteX2" fmla="*/ 3940629 w 3940629"/>
              <a:gd name="connsiteY2" fmla="*/ 2402114 h 2402114"/>
              <a:gd name="connsiteX3" fmla="*/ 0 w 3940629"/>
              <a:gd name="connsiteY3" fmla="*/ 2402114 h 2402114"/>
            </a:gdLst>
            <a:ahLst/>
            <a:cxnLst>
              <a:cxn ang="0">
                <a:pos x="connsiteX0" y="connsiteY0"/>
              </a:cxn>
              <a:cxn ang="0">
                <a:pos x="connsiteX1" y="connsiteY1"/>
              </a:cxn>
              <a:cxn ang="0">
                <a:pos x="connsiteX2" y="connsiteY2"/>
              </a:cxn>
              <a:cxn ang="0">
                <a:pos x="connsiteX3" y="connsiteY3"/>
              </a:cxn>
            </a:cxnLst>
            <a:rect l="l" t="t" r="r" b="b"/>
            <a:pathLst>
              <a:path w="3940629" h="2402114">
                <a:moveTo>
                  <a:pt x="0" y="0"/>
                </a:moveTo>
                <a:lnTo>
                  <a:pt x="3940629" y="0"/>
                </a:lnTo>
                <a:lnTo>
                  <a:pt x="3940629" y="2402114"/>
                </a:lnTo>
                <a:lnTo>
                  <a:pt x="0" y="2402114"/>
                </a:lnTo>
                <a:close/>
              </a:path>
            </a:pathLst>
          </a:custGeom>
        </p:spPr>
        <p:txBody>
          <a:bodyPr wrap="square" anchor="ctr">
            <a:noAutofit/>
          </a:bodyPr>
          <a:lstStyle/>
          <a:p>
            <a:endParaRPr lang="en-US"/>
          </a:p>
        </p:txBody>
      </p:sp>
      <p:sp>
        <p:nvSpPr>
          <p:cNvPr id="17" name="Picture Placeholder 16">
            <a:extLst>
              <a:ext uri="{FF2B5EF4-FFF2-40B4-BE49-F238E27FC236}">
                <a16:creationId xmlns:a16="http://schemas.microsoft.com/office/drawing/2014/main" id="{B1070EA1-E986-48F5-9F7E-DB075888E5D5}"/>
              </a:ext>
            </a:extLst>
          </p:cNvPr>
          <p:cNvSpPr>
            <a:spLocks noGrp="1"/>
          </p:cNvSpPr>
          <p:nvPr>
            <p:ph type="pic" sz="quarter" idx="13"/>
          </p:nvPr>
        </p:nvSpPr>
        <p:spPr>
          <a:xfrm>
            <a:off x="3940629" y="4455886"/>
            <a:ext cx="3940629" cy="2402114"/>
          </a:xfrm>
          <a:custGeom>
            <a:avLst/>
            <a:gdLst>
              <a:gd name="connsiteX0" fmla="*/ 0 w 3940629"/>
              <a:gd name="connsiteY0" fmla="*/ 0 h 2402114"/>
              <a:gd name="connsiteX1" fmla="*/ 3940629 w 3940629"/>
              <a:gd name="connsiteY1" fmla="*/ 0 h 2402114"/>
              <a:gd name="connsiteX2" fmla="*/ 3940629 w 3940629"/>
              <a:gd name="connsiteY2" fmla="*/ 2402114 h 2402114"/>
              <a:gd name="connsiteX3" fmla="*/ 0 w 3940629"/>
              <a:gd name="connsiteY3" fmla="*/ 2402114 h 2402114"/>
            </a:gdLst>
            <a:ahLst/>
            <a:cxnLst>
              <a:cxn ang="0">
                <a:pos x="connsiteX0" y="connsiteY0"/>
              </a:cxn>
              <a:cxn ang="0">
                <a:pos x="connsiteX1" y="connsiteY1"/>
              </a:cxn>
              <a:cxn ang="0">
                <a:pos x="connsiteX2" y="connsiteY2"/>
              </a:cxn>
              <a:cxn ang="0">
                <a:pos x="connsiteX3" y="connsiteY3"/>
              </a:cxn>
            </a:cxnLst>
            <a:rect l="l" t="t" r="r" b="b"/>
            <a:pathLst>
              <a:path w="3940629" h="2402114">
                <a:moveTo>
                  <a:pt x="0" y="0"/>
                </a:moveTo>
                <a:lnTo>
                  <a:pt x="3940629" y="0"/>
                </a:lnTo>
                <a:lnTo>
                  <a:pt x="3940629" y="2402114"/>
                </a:lnTo>
                <a:lnTo>
                  <a:pt x="0" y="2402114"/>
                </a:lnTo>
                <a:close/>
              </a:path>
            </a:pathLst>
          </a:custGeom>
        </p:spPr>
        <p:txBody>
          <a:bodyPr wrap="square" anchor="ctr">
            <a:noAutofit/>
          </a:bodyPr>
          <a:lstStyle/>
          <a:p>
            <a:endParaRPr lang="en-US"/>
          </a:p>
        </p:txBody>
      </p:sp>
    </p:spTree>
    <p:extLst>
      <p:ext uri="{BB962C8B-B14F-4D97-AF65-F5344CB8AC3E}">
        <p14:creationId xmlns:p14="http://schemas.microsoft.com/office/powerpoint/2010/main" val="3262245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0_Full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D8786445-4A86-4D68-8878-943D51DDDBF8}"/>
              </a:ext>
            </a:extLst>
          </p:cNvPr>
          <p:cNvSpPr>
            <a:spLocks noGrp="1"/>
          </p:cNvSpPr>
          <p:nvPr>
            <p:ph type="pic" sz="quarter" idx="11"/>
          </p:nvPr>
        </p:nvSpPr>
        <p:spPr>
          <a:xfrm>
            <a:off x="1783953" y="1611692"/>
            <a:ext cx="3990482" cy="3990482"/>
          </a:xfrm>
          <a:custGeom>
            <a:avLst/>
            <a:gdLst>
              <a:gd name="connsiteX0" fmla="*/ 0 w 3990482"/>
              <a:gd name="connsiteY0" fmla="*/ 0 h 3990482"/>
              <a:gd name="connsiteX1" fmla="*/ 3990482 w 3990482"/>
              <a:gd name="connsiteY1" fmla="*/ 0 h 3990482"/>
              <a:gd name="connsiteX2" fmla="*/ 3990482 w 3990482"/>
              <a:gd name="connsiteY2" fmla="*/ 3990482 h 3990482"/>
              <a:gd name="connsiteX3" fmla="*/ 0 w 3990482"/>
              <a:gd name="connsiteY3" fmla="*/ 3990482 h 3990482"/>
            </a:gdLst>
            <a:ahLst/>
            <a:cxnLst>
              <a:cxn ang="0">
                <a:pos x="connsiteX0" y="connsiteY0"/>
              </a:cxn>
              <a:cxn ang="0">
                <a:pos x="connsiteX1" y="connsiteY1"/>
              </a:cxn>
              <a:cxn ang="0">
                <a:pos x="connsiteX2" y="connsiteY2"/>
              </a:cxn>
              <a:cxn ang="0">
                <a:pos x="connsiteX3" y="connsiteY3"/>
              </a:cxn>
            </a:cxnLst>
            <a:rect l="l" t="t" r="r" b="b"/>
            <a:pathLst>
              <a:path w="3990482" h="3990482">
                <a:moveTo>
                  <a:pt x="0" y="0"/>
                </a:moveTo>
                <a:lnTo>
                  <a:pt x="3990482" y="0"/>
                </a:lnTo>
                <a:lnTo>
                  <a:pt x="3990482" y="3990482"/>
                </a:lnTo>
                <a:lnTo>
                  <a:pt x="0" y="3990482"/>
                </a:lnTo>
                <a:close/>
              </a:path>
            </a:pathLst>
          </a:custGeom>
        </p:spPr>
        <p:txBody>
          <a:bodyPr wrap="square" anchor="ctr">
            <a:noAutofit/>
          </a:bodyPr>
          <a:lstStyle/>
          <a:p>
            <a:endParaRPr lang="en-US"/>
          </a:p>
        </p:txBody>
      </p:sp>
    </p:spTree>
    <p:extLst>
      <p:ext uri="{BB962C8B-B14F-4D97-AF65-F5344CB8AC3E}">
        <p14:creationId xmlns:p14="http://schemas.microsoft.com/office/powerpoint/2010/main" val="871408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1_Full Imag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C7D31CB5-C45B-42B4-8889-5EBE3C085EBB}"/>
              </a:ext>
            </a:extLst>
          </p:cNvPr>
          <p:cNvSpPr>
            <a:spLocks noGrp="1"/>
          </p:cNvSpPr>
          <p:nvPr>
            <p:ph type="pic" sz="quarter" idx="12"/>
          </p:nvPr>
        </p:nvSpPr>
        <p:spPr>
          <a:xfrm>
            <a:off x="3166920" y="2272349"/>
            <a:ext cx="2286992" cy="2286992"/>
          </a:xfrm>
          <a:custGeom>
            <a:avLst/>
            <a:gdLst>
              <a:gd name="connsiteX0" fmla="*/ 1143496 w 2286992"/>
              <a:gd name="connsiteY0" fmla="*/ 0 h 2286992"/>
              <a:gd name="connsiteX1" fmla="*/ 2286992 w 2286992"/>
              <a:gd name="connsiteY1" fmla="*/ 1143496 h 2286992"/>
              <a:gd name="connsiteX2" fmla="*/ 1143496 w 2286992"/>
              <a:gd name="connsiteY2" fmla="*/ 2286992 h 2286992"/>
              <a:gd name="connsiteX3" fmla="*/ 0 w 2286992"/>
              <a:gd name="connsiteY3" fmla="*/ 1143496 h 2286992"/>
            </a:gdLst>
            <a:ahLst/>
            <a:cxnLst>
              <a:cxn ang="0">
                <a:pos x="connsiteX0" y="connsiteY0"/>
              </a:cxn>
              <a:cxn ang="0">
                <a:pos x="connsiteX1" y="connsiteY1"/>
              </a:cxn>
              <a:cxn ang="0">
                <a:pos x="connsiteX2" y="connsiteY2"/>
              </a:cxn>
              <a:cxn ang="0">
                <a:pos x="connsiteX3" y="connsiteY3"/>
              </a:cxn>
            </a:cxnLst>
            <a:rect l="l" t="t" r="r" b="b"/>
            <a:pathLst>
              <a:path w="2286992" h="2286992">
                <a:moveTo>
                  <a:pt x="1143496" y="0"/>
                </a:moveTo>
                <a:lnTo>
                  <a:pt x="2286992" y="1143496"/>
                </a:lnTo>
                <a:lnTo>
                  <a:pt x="1143496" y="2286992"/>
                </a:lnTo>
                <a:lnTo>
                  <a:pt x="0" y="1143496"/>
                </a:lnTo>
                <a:close/>
              </a:path>
            </a:pathLst>
          </a:custGeom>
        </p:spPr>
        <p:txBody>
          <a:bodyPr wrap="square" anchor="ctr">
            <a:noAutofit/>
          </a:bodyPr>
          <a:lstStyle/>
          <a:p>
            <a:endParaRPr lang="en-US"/>
          </a:p>
        </p:txBody>
      </p:sp>
      <p:sp>
        <p:nvSpPr>
          <p:cNvPr id="14" name="Freeform: Shape 13">
            <a:extLst>
              <a:ext uri="{FF2B5EF4-FFF2-40B4-BE49-F238E27FC236}">
                <a16:creationId xmlns:a16="http://schemas.microsoft.com/office/drawing/2014/main" id="{939B4B52-F41A-4B00-9735-8D1B9C2DB5F8}"/>
              </a:ext>
            </a:extLst>
          </p:cNvPr>
          <p:cNvSpPr>
            <a:spLocks noGrp="1"/>
          </p:cNvSpPr>
          <p:nvPr>
            <p:ph type="pic" sz="quarter" idx="13"/>
          </p:nvPr>
        </p:nvSpPr>
        <p:spPr>
          <a:xfrm>
            <a:off x="1925098" y="3501495"/>
            <a:ext cx="2286992" cy="2286992"/>
          </a:xfrm>
          <a:custGeom>
            <a:avLst/>
            <a:gdLst>
              <a:gd name="connsiteX0" fmla="*/ 1143496 w 2286992"/>
              <a:gd name="connsiteY0" fmla="*/ 0 h 2286992"/>
              <a:gd name="connsiteX1" fmla="*/ 2286992 w 2286992"/>
              <a:gd name="connsiteY1" fmla="*/ 1143496 h 2286992"/>
              <a:gd name="connsiteX2" fmla="*/ 1143496 w 2286992"/>
              <a:gd name="connsiteY2" fmla="*/ 2286992 h 2286992"/>
              <a:gd name="connsiteX3" fmla="*/ 0 w 2286992"/>
              <a:gd name="connsiteY3" fmla="*/ 1143496 h 2286992"/>
            </a:gdLst>
            <a:ahLst/>
            <a:cxnLst>
              <a:cxn ang="0">
                <a:pos x="connsiteX0" y="connsiteY0"/>
              </a:cxn>
              <a:cxn ang="0">
                <a:pos x="connsiteX1" y="connsiteY1"/>
              </a:cxn>
              <a:cxn ang="0">
                <a:pos x="connsiteX2" y="connsiteY2"/>
              </a:cxn>
              <a:cxn ang="0">
                <a:pos x="connsiteX3" y="connsiteY3"/>
              </a:cxn>
            </a:cxnLst>
            <a:rect l="l" t="t" r="r" b="b"/>
            <a:pathLst>
              <a:path w="2286992" h="2286992">
                <a:moveTo>
                  <a:pt x="1143496" y="0"/>
                </a:moveTo>
                <a:lnTo>
                  <a:pt x="2286992" y="1143496"/>
                </a:lnTo>
                <a:lnTo>
                  <a:pt x="1143496" y="2286992"/>
                </a:lnTo>
                <a:lnTo>
                  <a:pt x="0" y="1143496"/>
                </a:lnTo>
                <a:close/>
              </a:path>
            </a:pathLst>
          </a:custGeom>
        </p:spPr>
        <p:txBody>
          <a:bodyPr wrap="square" anchor="ctr">
            <a:noAutofit/>
          </a:bodyPr>
          <a:lstStyle/>
          <a:p>
            <a:endParaRPr lang="en-US"/>
          </a:p>
        </p:txBody>
      </p:sp>
      <p:sp>
        <p:nvSpPr>
          <p:cNvPr id="16" name="Freeform: Shape 15">
            <a:extLst>
              <a:ext uri="{FF2B5EF4-FFF2-40B4-BE49-F238E27FC236}">
                <a16:creationId xmlns:a16="http://schemas.microsoft.com/office/drawing/2014/main" id="{5858E0B6-31F1-4453-B9F7-8D5D97BB4C33}"/>
              </a:ext>
            </a:extLst>
          </p:cNvPr>
          <p:cNvSpPr>
            <a:spLocks noGrp="1"/>
          </p:cNvSpPr>
          <p:nvPr>
            <p:ph type="pic" sz="quarter" idx="14"/>
          </p:nvPr>
        </p:nvSpPr>
        <p:spPr>
          <a:xfrm>
            <a:off x="705354" y="2291665"/>
            <a:ext cx="2286992" cy="2286992"/>
          </a:xfrm>
          <a:custGeom>
            <a:avLst/>
            <a:gdLst>
              <a:gd name="connsiteX0" fmla="*/ 1143496 w 2286992"/>
              <a:gd name="connsiteY0" fmla="*/ 0 h 2286992"/>
              <a:gd name="connsiteX1" fmla="*/ 2286992 w 2286992"/>
              <a:gd name="connsiteY1" fmla="*/ 1143496 h 2286992"/>
              <a:gd name="connsiteX2" fmla="*/ 1143496 w 2286992"/>
              <a:gd name="connsiteY2" fmla="*/ 2286992 h 2286992"/>
              <a:gd name="connsiteX3" fmla="*/ 0 w 2286992"/>
              <a:gd name="connsiteY3" fmla="*/ 1143496 h 2286992"/>
            </a:gdLst>
            <a:ahLst/>
            <a:cxnLst>
              <a:cxn ang="0">
                <a:pos x="connsiteX0" y="connsiteY0"/>
              </a:cxn>
              <a:cxn ang="0">
                <a:pos x="connsiteX1" y="connsiteY1"/>
              </a:cxn>
              <a:cxn ang="0">
                <a:pos x="connsiteX2" y="connsiteY2"/>
              </a:cxn>
              <a:cxn ang="0">
                <a:pos x="connsiteX3" y="connsiteY3"/>
              </a:cxn>
            </a:cxnLst>
            <a:rect l="l" t="t" r="r" b="b"/>
            <a:pathLst>
              <a:path w="2286992" h="2286992">
                <a:moveTo>
                  <a:pt x="1143496" y="0"/>
                </a:moveTo>
                <a:lnTo>
                  <a:pt x="2286992" y="1143496"/>
                </a:lnTo>
                <a:lnTo>
                  <a:pt x="1143496" y="2286992"/>
                </a:lnTo>
                <a:lnTo>
                  <a:pt x="0" y="1143496"/>
                </a:lnTo>
                <a:close/>
              </a:path>
            </a:pathLst>
          </a:custGeom>
        </p:spPr>
        <p:txBody>
          <a:bodyPr wrap="square" anchor="ctr">
            <a:noAutofit/>
          </a:bodyPr>
          <a:lstStyle/>
          <a:p>
            <a:endParaRPr lang="en-US"/>
          </a:p>
        </p:txBody>
      </p:sp>
      <p:sp>
        <p:nvSpPr>
          <p:cNvPr id="10" name="Freeform: Shape 9">
            <a:extLst>
              <a:ext uri="{FF2B5EF4-FFF2-40B4-BE49-F238E27FC236}">
                <a16:creationId xmlns:a16="http://schemas.microsoft.com/office/drawing/2014/main" id="{62D10FA0-1C0E-47A8-8A2E-DCE359073B5D}"/>
              </a:ext>
            </a:extLst>
          </p:cNvPr>
          <p:cNvSpPr>
            <a:spLocks noGrp="1"/>
          </p:cNvSpPr>
          <p:nvPr>
            <p:ph type="pic" sz="quarter" idx="11"/>
          </p:nvPr>
        </p:nvSpPr>
        <p:spPr>
          <a:xfrm>
            <a:off x="1936137" y="1069513"/>
            <a:ext cx="2286992" cy="2286992"/>
          </a:xfrm>
          <a:custGeom>
            <a:avLst/>
            <a:gdLst>
              <a:gd name="connsiteX0" fmla="*/ 1143496 w 2286992"/>
              <a:gd name="connsiteY0" fmla="*/ 0 h 2286992"/>
              <a:gd name="connsiteX1" fmla="*/ 2286992 w 2286992"/>
              <a:gd name="connsiteY1" fmla="*/ 1143496 h 2286992"/>
              <a:gd name="connsiteX2" fmla="*/ 1143496 w 2286992"/>
              <a:gd name="connsiteY2" fmla="*/ 2286992 h 2286992"/>
              <a:gd name="connsiteX3" fmla="*/ 0 w 2286992"/>
              <a:gd name="connsiteY3" fmla="*/ 1143496 h 2286992"/>
            </a:gdLst>
            <a:ahLst/>
            <a:cxnLst>
              <a:cxn ang="0">
                <a:pos x="connsiteX0" y="connsiteY0"/>
              </a:cxn>
              <a:cxn ang="0">
                <a:pos x="connsiteX1" y="connsiteY1"/>
              </a:cxn>
              <a:cxn ang="0">
                <a:pos x="connsiteX2" y="connsiteY2"/>
              </a:cxn>
              <a:cxn ang="0">
                <a:pos x="connsiteX3" y="connsiteY3"/>
              </a:cxn>
            </a:cxnLst>
            <a:rect l="l" t="t" r="r" b="b"/>
            <a:pathLst>
              <a:path w="2286992" h="2286992">
                <a:moveTo>
                  <a:pt x="1143496" y="0"/>
                </a:moveTo>
                <a:lnTo>
                  <a:pt x="2286992" y="1143496"/>
                </a:lnTo>
                <a:lnTo>
                  <a:pt x="1143496" y="2286992"/>
                </a:lnTo>
                <a:lnTo>
                  <a:pt x="0" y="1143496"/>
                </a:lnTo>
                <a:close/>
              </a:path>
            </a:pathLst>
          </a:custGeom>
        </p:spPr>
        <p:txBody>
          <a:bodyPr wrap="square" anchor="ctr">
            <a:noAutofit/>
          </a:bodyPr>
          <a:lstStyle/>
          <a:p>
            <a:endParaRPr lang="en-US"/>
          </a:p>
        </p:txBody>
      </p:sp>
    </p:spTree>
    <p:extLst>
      <p:ext uri="{BB962C8B-B14F-4D97-AF65-F5344CB8AC3E}">
        <p14:creationId xmlns:p14="http://schemas.microsoft.com/office/powerpoint/2010/main" val="3532952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2_Full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8A41828-B154-42C6-9252-444AD1FEAB29}"/>
              </a:ext>
            </a:extLst>
          </p:cNvPr>
          <p:cNvSpPr>
            <a:spLocks noGrp="1"/>
          </p:cNvSpPr>
          <p:nvPr>
            <p:ph type="pic" sz="quarter" idx="12"/>
          </p:nvPr>
        </p:nvSpPr>
        <p:spPr>
          <a:xfrm>
            <a:off x="695324" y="3966453"/>
            <a:ext cx="2196222" cy="2196222"/>
          </a:xfrm>
          <a:custGeom>
            <a:avLst/>
            <a:gdLst>
              <a:gd name="connsiteX0" fmla="*/ 0 w 2196222"/>
              <a:gd name="connsiteY0" fmla="*/ 0 h 2196222"/>
              <a:gd name="connsiteX1" fmla="*/ 2196222 w 2196222"/>
              <a:gd name="connsiteY1" fmla="*/ 0 h 2196222"/>
              <a:gd name="connsiteX2" fmla="*/ 2196222 w 2196222"/>
              <a:gd name="connsiteY2" fmla="*/ 2196222 h 2196222"/>
              <a:gd name="connsiteX3" fmla="*/ 0 w 2196222"/>
              <a:gd name="connsiteY3" fmla="*/ 2196222 h 2196222"/>
            </a:gdLst>
            <a:ahLst/>
            <a:cxnLst>
              <a:cxn ang="0">
                <a:pos x="connsiteX0" y="connsiteY0"/>
              </a:cxn>
              <a:cxn ang="0">
                <a:pos x="connsiteX1" y="connsiteY1"/>
              </a:cxn>
              <a:cxn ang="0">
                <a:pos x="connsiteX2" y="connsiteY2"/>
              </a:cxn>
              <a:cxn ang="0">
                <a:pos x="connsiteX3" y="connsiteY3"/>
              </a:cxn>
            </a:cxnLst>
            <a:rect l="l" t="t" r="r" b="b"/>
            <a:pathLst>
              <a:path w="2196222" h="2196222">
                <a:moveTo>
                  <a:pt x="0" y="0"/>
                </a:moveTo>
                <a:lnTo>
                  <a:pt x="2196222" y="0"/>
                </a:lnTo>
                <a:lnTo>
                  <a:pt x="2196222" y="2196222"/>
                </a:lnTo>
                <a:lnTo>
                  <a:pt x="0" y="2196222"/>
                </a:lnTo>
                <a:close/>
              </a:path>
            </a:pathLst>
          </a:custGeom>
        </p:spPr>
        <p:txBody>
          <a:bodyPr wrap="square" anchor="ctr">
            <a:noAutofit/>
          </a:bodyPr>
          <a:lstStyle/>
          <a:p>
            <a:endParaRPr lang="en-US"/>
          </a:p>
        </p:txBody>
      </p:sp>
      <p:sp>
        <p:nvSpPr>
          <p:cNvPr id="5" name="Picture Placeholder 4">
            <a:extLst>
              <a:ext uri="{FF2B5EF4-FFF2-40B4-BE49-F238E27FC236}">
                <a16:creationId xmlns:a16="http://schemas.microsoft.com/office/drawing/2014/main" id="{68C6D74A-BEAB-437F-B4E0-FCEEDA8472D3}"/>
              </a:ext>
            </a:extLst>
          </p:cNvPr>
          <p:cNvSpPr>
            <a:spLocks noGrp="1"/>
          </p:cNvSpPr>
          <p:nvPr>
            <p:ph type="pic" sz="quarter" idx="11"/>
          </p:nvPr>
        </p:nvSpPr>
        <p:spPr>
          <a:xfrm>
            <a:off x="2891546" y="0"/>
            <a:ext cx="3038738" cy="3966453"/>
          </a:xfrm>
          <a:custGeom>
            <a:avLst/>
            <a:gdLst>
              <a:gd name="connsiteX0" fmla="*/ 0 w 3038738"/>
              <a:gd name="connsiteY0" fmla="*/ 0 h 3966453"/>
              <a:gd name="connsiteX1" fmla="*/ 3038738 w 3038738"/>
              <a:gd name="connsiteY1" fmla="*/ 0 h 3966453"/>
              <a:gd name="connsiteX2" fmla="*/ 3038738 w 3038738"/>
              <a:gd name="connsiteY2" fmla="*/ 3966453 h 3966453"/>
              <a:gd name="connsiteX3" fmla="*/ 0 w 3038738"/>
              <a:gd name="connsiteY3" fmla="*/ 3966453 h 3966453"/>
            </a:gdLst>
            <a:ahLst/>
            <a:cxnLst>
              <a:cxn ang="0">
                <a:pos x="connsiteX0" y="connsiteY0"/>
              </a:cxn>
              <a:cxn ang="0">
                <a:pos x="connsiteX1" y="connsiteY1"/>
              </a:cxn>
              <a:cxn ang="0">
                <a:pos x="connsiteX2" y="connsiteY2"/>
              </a:cxn>
              <a:cxn ang="0">
                <a:pos x="connsiteX3" y="connsiteY3"/>
              </a:cxn>
            </a:cxnLst>
            <a:rect l="l" t="t" r="r" b="b"/>
            <a:pathLst>
              <a:path w="3038738" h="3966453">
                <a:moveTo>
                  <a:pt x="0" y="0"/>
                </a:moveTo>
                <a:lnTo>
                  <a:pt x="3038738" y="0"/>
                </a:lnTo>
                <a:lnTo>
                  <a:pt x="3038738" y="3966453"/>
                </a:lnTo>
                <a:lnTo>
                  <a:pt x="0" y="3966453"/>
                </a:lnTo>
                <a:close/>
              </a:path>
            </a:pathLst>
          </a:custGeom>
        </p:spPr>
        <p:txBody>
          <a:bodyPr wrap="square" anchor="ctr">
            <a:noAutofit/>
          </a:bodyPr>
          <a:lstStyle/>
          <a:p>
            <a:endParaRPr lang="en-US"/>
          </a:p>
        </p:txBody>
      </p:sp>
    </p:spTree>
    <p:extLst>
      <p:ext uri="{BB962C8B-B14F-4D97-AF65-F5344CB8AC3E}">
        <p14:creationId xmlns:p14="http://schemas.microsoft.com/office/powerpoint/2010/main" val="1481595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3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80F4E16-48E8-4D3E-99D6-E34D17261C06}"/>
              </a:ext>
            </a:extLst>
          </p:cNvPr>
          <p:cNvSpPr>
            <a:spLocks noGrp="1"/>
          </p:cNvSpPr>
          <p:nvPr>
            <p:ph type="pic" sz="quarter" idx="12"/>
          </p:nvPr>
        </p:nvSpPr>
        <p:spPr>
          <a:xfrm>
            <a:off x="7435971" y="655609"/>
            <a:ext cx="2039163" cy="2039163"/>
          </a:xfrm>
          <a:custGeom>
            <a:avLst/>
            <a:gdLst>
              <a:gd name="connsiteX0" fmla="*/ 0 w 2039163"/>
              <a:gd name="connsiteY0" fmla="*/ 0 h 2039163"/>
              <a:gd name="connsiteX1" fmla="*/ 2039163 w 2039163"/>
              <a:gd name="connsiteY1" fmla="*/ 0 h 2039163"/>
              <a:gd name="connsiteX2" fmla="*/ 2039163 w 2039163"/>
              <a:gd name="connsiteY2" fmla="*/ 2039163 h 2039163"/>
              <a:gd name="connsiteX3" fmla="*/ 0 w 2039163"/>
              <a:gd name="connsiteY3" fmla="*/ 2039163 h 2039163"/>
            </a:gdLst>
            <a:ahLst/>
            <a:cxnLst>
              <a:cxn ang="0">
                <a:pos x="connsiteX0" y="connsiteY0"/>
              </a:cxn>
              <a:cxn ang="0">
                <a:pos x="connsiteX1" y="connsiteY1"/>
              </a:cxn>
              <a:cxn ang="0">
                <a:pos x="connsiteX2" y="connsiteY2"/>
              </a:cxn>
              <a:cxn ang="0">
                <a:pos x="connsiteX3" y="connsiteY3"/>
              </a:cxn>
            </a:cxnLst>
            <a:rect l="l" t="t" r="r" b="b"/>
            <a:pathLst>
              <a:path w="2039163" h="2039163">
                <a:moveTo>
                  <a:pt x="0" y="0"/>
                </a:moveTo>
                <a:lnTo>
                  <a:pt x="2039163" y="0"/>
                </a:lnTo>
                <a:lnTo>
                  <a:pt x="2039163" y="2039163"/>
                </a:lnTo>
                <a:lnTo>
                  <a:pt x="0" y="2039163"/>
                </a:lnTo>
                <a:close/>
              </a:path>
            </a:pathLst>
          </a:custGeom>
        </p:spPr>
        <p:txBody>
          <a:bodyPr wrap="square" anchor="ctr">
            <a:noAutofit/>
          </a:bodyPr>
          <a:lstStyle/>
          <a:p>
            <a:endParaRPr lang="en-US"/>
          </a:p>
        </p:txBody>
      </p:sp>
      <p:sp>
        <p:nvSpPr>
          <p:cNvPr id="7" name="Picture Placeholder 6">
            <a:extLst>
              <a:ext uri="{FF2B5EF4-FFF2-40B4-BE49-F238E27FC236}">
                <a16:creationId xmlns:a16="http://schemas.microsoft.com/office/drawing/2014/main" id="{A78F5336-AC55-41A6-88B7-5EB9E36EABD4}"/>
              </a:ext>
            </a:extLst>
          </p:cNvPr>
          <p:cNvSpPr>
            <a:spLocks noGrp="1"/>
          </p:cNvSpPr>
          <p:nvPr>
            <p:ph type="pic" sz="quarter" idx="11"/>
          </p:nvPr>
        </p:nvSpPr>
        <p:spPr>
          <a:xfrm>
            <a:off x="655608" y="655608"/>
            <a:ext cx="3166421" cy="4163230"/>
          </a:xfrm>
          <a:custGeom>
            <a:avLst/>
            <a:gdLst>
              <a:gd name="connsiteX0" fmla="*/ 0 w 3166421"/>
              <a:gd name="connsiteY0" fmla="*/ 0 h 4163230"/>
              <a:gd name="connsiteX1" fmla="*/ 3166421 w 3166421"/>
              <a:gd name="connsiteY1" fmla="*/ 0 h 4163230"/>
              <a:gd name="connsiteX2" fmla="*/ 3166421 w 3166421"/>
              <a:gd name="connsiteY2" fmla="*/ 4163230 h 4163230"/>
              <a:gd name="connsiteX3" fmla="*/ 0 w 3166421"/>
              <a:gd name="connsiteY3" fmla="*/ 4163230 h 4163230"/>
            </a:gdLst>
            <a:ahLst/>
            <a:cxnLst>
              <a:cxn ang="0">
                <a:pos x="connsiteX0" y="connsiteY0"/>
              </a:cxn>
              <a:cxn ang="0">
                <a:pos x="connsiteX1" y="connsiteY1"/>
              </a:cxn>
              <a:cxn ang="0">
                <a:pos x="connsiteX2" y="connsiteY2"/>
              </a:cxn>
              <a:cxn ang="0">
                <a:pos x="connsiteX3" y="connsiteY3"/>
              </a:cxn>
            </a:cxnLst>
            <a:rect l="l" t="t" r="r" b="b"/>
            <a:pathLst>
              <a:path w="3166421" h="4163230">
                <a:moveTo>
                  <a:pt x="0" y="0"/>
                </a:moveTo>
                <a:lnTo>
                  <a:pt x="3166421" y="0"/>
                </a:lnTo>
                <a:lnTo>
                  <a:pt x="3166421" y="4163230"/>
                </a:lnTo>
                <a:lnTo>
                  <a:pt x="0" y="4163230"/>
                </a:lnTo>
                <a:close/>
              </a:path>
            </a:pathLst>
          </a:custGeom>
        </p:spPr>
        <p:txBody>
          <a:bodyPr wrap="square" anchor="ctr">
            <a:noAutofit/>
          </a:bodyPr>
          <a:lstStyle/>
          <a:p>
            <a:endParaRPr lang="en-US"/>
          </a:p>
        </p:txBody>
      </p:sp>
    </p:spTree>
    <p:extLst>
      <p:ext uri="{BB962C8B-B14F-4D97-AF65-F5344CB8AC3E}">
        <p14:creationId xmlns:p14="http://schemas.microsoft.com/office/powerpoint/2010/main" val="3508948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F248AA7-52F6-4D60-AB78-9DBDDD99082D}"/>
              </a:ext>
            </a:extLst>
          </p:cNvPr>
          <p:cNvSpPr>
            <a:spLocks noGrp="1"/>
          </p:cNvSpPr>
          <p:nvPr>
            <p:ph type="pic" sz="quarter" idx="10"/>
          </p:nvPr>
        </p:nvSpPr>
        <p:spPr>
          <a:xfrm>
            <a:off x="647700" y="3523301"/>
            <a:ext cx="10896600" cy="2686998"/>
          </a:xfrm>
          <a:custGeom>
            <a:avLst/>
            <a:gdLst>
              <a:gd name="connsiteX0" fmla="*/ 0 w 10896600"/>
              <a:gd name="connsiteY0" fmla="*/ 0 h 2686998"/>
              <a:gd name="connsiteX1" fmla="*/ 10896600 w 10896600"/>
              <a:gd name="connsiteY1" fmla="*/ 0 h 2686998"/>
              <a:gd name="connsiteX2" fmla="*/ 10896600 w 10896600"/>
              <a:gd name="connsiteY2" fmla="*/ 2686998 h 2686998"/>
              <a:gd name="connsiteX3" fmla="*/ 0 w 10896600"/>
              <a:gd name="connsiteY3" fmla="*/ 2686998 h 2686998"/>
            </a:gdLst>
            <a:ahLst/>
            <a:cxnLst>
              <a:cxn ang="0">
                <a:pos x="connsiteX0" y="connsiteY0"/>
              </a:cxn>
              <a:cxn ang="0">
                <a:pos x="connsiteX1" y="connsiteY1"/>
              </a:cxn>
              <a:cxn ang="0">
                <a:pos x="connsiteX2" y="connsiteY2"/>
              </a:cxn>
              <a:cxn ang="0">
                <a:pos x="connsiteX3" y="connsiteY3"/>
              </a:cxn>
            </a:cxnLst>
            <a:rect l="l" t="t" r="r" b="b"/>
            <a:pathLst>
              <a:path w="10896600" h="2686998">
                <a:moveTo>
                  <a:pt x="0" y="0"/>
                </a:moveTo>
                <a:lnTo>
                  <a:pt x="10896600" y="0"/>
                </a:lnTo>
                <a:lnTo>
                  <a:pt x="10896600" y="2686998"/>
                </a:lnTo>
                <a:lnTo>
                  <a:pt x="0" y="2686998"/>
                </a:lnTo>
                <a:close/>
              </a:path>
            </a:pathLst>
          </a:custGeom>
        </p:spPr>
        <p:txBody>
          <a:bodyPr wrap="square" anchor="ctr">
            <a:noAutofit/>
          </a:bodyPr>
          <a:lstStyle/>
          <a:p>
            <a:endParaRPr lang="en-US"/>
          </a:p>
        </p:txBody>
      </p:sp>
    </p:spTree>
    <p:extLst>
      <p:ext uri="{BB962C8B-B14F-4D97-AF65-F5344CB8AC3E}">
        <p14:creationId xmlns:p14="http://schemas.microsoft.com/office/powerpoint/2010/main" val="870007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9_Full Imag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15186F87-568F-4A2C-A7EF-67740C55AFBC}"/>
              </a:ext>
            </a:extLst>
          </p:cNvPr>
          <p:cNvSpPr>
            <a:spLocks noGrp="1"/>
          </p:cNvSpPr>
          <p:nvPr>
            <p:ph type="pic" sz="quarter" idx="14"/>
          </p:nvPr>
        </p:nvSpPr>
        <p:spPr>
          <a:xfrm>
            <a:off x="965200" y="889005"/>
            <a:ext cx="5080000" cy="5079990"/>
          </a:xfrm>
          <a:custGeom>
            <a:avLst/>
            <a:gdLst>
              <a:gd name="connsiteX0" fmla="*/ 1755097 w 5080000"/>
              <a:gd name="connsiteY0" fmla="*/ 0 h 5079990"/>
              <a:gd name="connsiteX1" fmla="*/ 3324903 w 5080000"/>
              <a:gd name="connsiteY1" fmla="*/ 0 h 5079990"/>
              <a:gd name="connsiteX2" fmla="*/ 4594903 w 5080000"/>
              <a:gd name="connsiteY2" fmla="*/ 970192 h 5079990"/>
              <a:gd name="connsiteX3" fmla="*/ 5080000 w 5080000"/>
              <a:gd name="connsiteY3" fmla="*/ 2539995 h 5079990"/>
              <a:gd name="connsiteX4" fmla="*/ 4594903 w 5080000"/>
              <a:gd name="connsiteY4" fmla="*/ 4109798 h 5079990"/>
              <a:gd name="connsiteX5" fmla="*/ 3324903 w 5080000"/>
              <a:gd name="connsiteY5" fmla="*/ 5079990 h 5079990"/>
              <a:gd name="connsiteX6" fmla="*/ 1755097 w 5080000"/>
              <a:gd name="connsiteY6" fmla="*/ 5079990 h 5079990"/>
              <a:gd name="connsiteX7" fmla="*/ 485097 w 5080000"/>
              <a:gd name="connsiteY7" fmla="*/ 4109798 h 5079990"/>
              <a:gd name="connsiteX8" fmla="*/ 0 w 5080000"/>
              <a:gd name="connsiteY8" fmla="*/ 2539995 h 5079990"/>
              <a:gd name="connsiteX9" fmla="*/ 485097 w 5080000"/>
              <a:gd name="connsiteY9" fmla="*/ 970192 h 5079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80000" h="5079990">
                <a:moveTo>
                  <a:pt x="1755097" y="0"/>
                </a:moveTo>
                <a:lnTo>
                  <a:pt x="3324903" y="0"/>
                </a:lnTo>
                <a:lnTo>
                  <a:pt x="4594903" y="970192"/>
                </a:lnTo>
                <a:lnTo>
                  <a:pt x="5080000" y="2539995"/>
                </a:lnTo>
                <a:lnTo>
                  <a:pt x="4594903" y="4109798"/>
                </a:lnTo>
                <a:lnTo>
                  <a:pt x="3324903" y="5079990"/>
                </a:lnTo>
                <a:lnTo>
                  <a:pt x="1755097" y="5079990"/>
                </a:lnTo>
                <a:lnTo>
                  <a:pt x="485097" y="4109798"/>
                </a:lnTo>
                <a:lnTo>
                  <a:pt x="0" y="2539995"/>
                </a:lnTo>
                <a:lnTo>
                  <a:pt x="485097" y="970192"/>
                </a:lnTo>
                <a:close/>
              </a:path>
            </a:pathLst>
          </a:custGeom>
        </p:spPr>
      </p:sp>
      <p:sp>
        <p:nvSpPr>
          <p:cNvPr id="6" name="Freeform: Shape 5">
            <a:extLst>
              <a:ext uri="{FF2B5EF4-FFF2-40B4-BE49-F238E27FC236}">
                <a16:creationId xmlns:a16="http://schemas.microsoft.com/office/drawing/2014/main" id="{F7A9CD6B-0784-401F-AAB5-F6CB5183BBD6}"/>
              </a:ext>
            </a:extLst>
          </p:cNvPr>
          <p:cNvSpPr/>
          <p:nvPr userDrawn="1"/>
        </p:nvSpPr>
        <p:spPr>
          <a:xfrm>
            <a:off x="7086600" y="1625600"/>
            <a:ext cx="3365498" cy="4508498"/>
          </a:xfrm>
          <a:custGeom>
            <a:avLst/>
            <a:gdLst>
              <a:gd name="connsiteX0" fmla="*/ 0 w 3365498"/>
              <a:gd name="connsiteY0" fmla="*/ 0 h 4508498"/>
              <a:gd name="connsiteX1" fmla="*/ 3365498 w 3365498"/>
              <a:gd name="connsiteY1" fmla="*/ 0 h 4508498"/>
              <a:gd name="connsiteX2" fmla="*/ 3365498 w 3365498"/>
              <a:gd name="connsiteY2" fmla="*/ 4508498 h 4508498"/>
              <a:gd name="connsiteX3" fmla="*/ 0 w 3365498"/>
              <a:gd name="connsiteY3" fmla="*/ 4508498 h 4508498"/>
            </a:gdLst>
            <a:ahLst/>
            <a:cxnLst>
              <a:cxn ang="0">
                <a:pos x="connsiteX0" y="connsiteY0"/>
              </a:cxn>
              <a:cxn ang="0">
                <a:pos x="connsiteX1" y="connsiteY1"/>
              </a:cxn>
              <a:cxn ang="0">
                <a:pos x="connsiteX2" y="connsiteY2"/>
              </a:cxn>
              <a:cxn ang="0">
                <a:pos x="connsiteX3" y="connsiteY3"/>
              </a:cxn>
            </a:cxnLst>
            <a:rect l="l" t="t" r="r" b="b"/>
            <a:pathLst>
              <a:path w="3365498" h="4508498">
                <a:moveTo>
                  <a:pt x="0" y="0"/>
                </a:moveTo>
                <a:lnTo>
                  <a:pt x="3365498" y="0"/>
                </a:lnTo>
                <a:lnTo>
                  <a:pt x="3365498" y="4508498"/>
                </a:lnTo>
                <a:lnTo>
                  <a:pt x="0" y="4508498"/>
                </a:lnTo>
                <a:close/>
              </a:path>
            </a:pathLst>
          </a:cu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75285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0_Full Imag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158BEC20-A76D-4AFF-A087-0E3E8F138D20}"/>
              </a:ext>
            </a:extLst>
          </p:cNvPr>
          <p:cNvSpPr>
            <a:spLocks noGrp="1"/>
          </p:cNvSpPr>
          <p:nvPr>
            <p:ph type="pic" sz="quarter" idx="14"/>
          </p:nvPr>
        </p:nvSpPr>
        <p:spPr>
          <a:xfrm>
            <a:off x="4795792" y="0"/>
            <a:ext cx="7396208" cy="6858000"/>
          </a:xfrm>
          <a:custGeom>
            <a:avLst/>
            <a:gdLst>
              <a:gd name="connsiteX0" fmla="*/ 2681366 w 7396208"/>
              <a:gd name="connsiteY0" fmla="*/ 0 h 6858000"/>
              <a:gd name="connsiteX1" fmla="*/ 7396208 w 7396208"/>
              <a:gd name="connsiteY1" fmla="*/ 0 h 6858000"/>
              <a:gd name="connsiteX2" fmla="*/ 4714842 w 7396208"/>
              <a:gd name="connsiteY2" fmla="*/ 6858000 h 6858000"/>
              <a:gd name="connsiteX3" fmla="*/ 0 w 739620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396208" h="6858000">
                <a:moveTo>
                  <a:pt x="2681366" y="0"/>
                </a:moveTo>
                <a:lnTo>
                  <a:pt x="7396208" y="0"/>
                </a:lnTo>
                <a:lnTo>
                  <a:pt x="4714842" y="6858000"/>
                </a:lnTo>
                <a:lnTo>
                  <a:pt x="0" y="6858000"/>
                </a:lnTo>
                <a:close/>
              </a:path>
            </a:pathLst>
          </a:custGeom>
        </p:spPr>
      </p:sp>
      <p:sp>
        <p:nvSpPr>
          <p:cNvPr id="6" name="Freeform: Shape 5">
            <a:extLst>
              <a:ext uri="{FF2B5EF4-FFF2-40B4-BE49-F238E27FC236}">
                <a16:creationId xmlns:a16="http://schemas.microsoft.com/office/drawing/2014/main" id="{F7A9CD6B-0784-401F-AAB5-F6CB5183BBD6}"/>
              </a:ext>
            </a:extLst>
          </p:cNvPr>
          <p:cNvSpPr/>
          <p:nvPr userDrawn="1"/>
        </p:nvSpPr>
        <p:spPr>
          <a:xfrm>
            <a:off x="7086600" y="1625600"/>
            <a:ext cx="3365498" cy="4508498"/>
          </a:xfrm>
          <a:custGeom>
            <a:avLst/>
            <a:gdLst>
              <a:gd name="connsiteX0" fmla="*/ 0 w 3365498"/>
              <a:gd name="connsiteY0" fmla="*/ 0 h 4508498"/>
              <a:gd name="connsiteX1" fmla="*/ 3365498 w 3365498"/>
              <a:gd name="connsiteY1" fmla="*/ 0 h 4508498"/>
              <a:gd name="connsiteX2" fmla="*/ 3365498 w 3365498"/>
              <a:gd name="connsiteY2" fmla="*/ 4508498 h 4508498"/>
              <a:gd name="connsiteX3" fmla="*/ 0 w 3365498"/>
              <a:gd name="connsiteY3" fmla="*/ 4508498 h 4508498"/>
            </a:gdLst>
            <a:ahLst/>
            <a:cxnLst>
              <a:cxn ang="0">
                <a:pos x="connsiteX0" y="connsiteY0"/>
              </a:cxn>
              <a:cxn ang="0">
                <a:pos x="connsiteX1" y="connsiteY1"/>
              </a:cxn>
              <a:cxn ang="0">
                <a:pos x="connsiteX2" y="connsiteY2"/>
              </a:cxn>
              <a:cxn ang="0">
                <a:pos x="connsiteX3" y="connsiteY3"/>
              </a:cxn>
            </a:cxnLst>
            <a:rect l="l" t="t" r="r" b="b"/>
            <a:pathLst>
              <a:path w="3365498" h="4508498">
                <a:moveTo>
                  <a:pt x="0" y="0"/>
                </a:moveTo>
                <a:lnTo>
                  <a:pt x="3365498" y="0"/>
                </a:lnTo>
                <a:lnTo>
                  <a:pt x="3365498" y="4508498"/>
                </a:lnTo>
                <a:lnTo>
                  <a:pt x="0" y="4508498"/>
                </a:lnTo>
                <a:close/>
              </a:path>
            </a:pathLst>
          </a:cu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233990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8_Full Image">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C2274C4-CB3A-490A-A532-5F6E46125C0D}"/>
              </a:ext>
            </a:extLst>
          </p:cNvPr>
          <p:cNvSpPr>
            <a:spLocks noGrp="1"/>
          </p:cNvSpPr>
          <p:nvPr>
            <p:ph type="pic" sz="quarter" idx="13"/>
          </p:nvPr>
        </p:nvSpPr>
        <p:spPr>
          <a:xfrm>
            <a:off x="4928970" y="1566064"/>
            <a:ext cx="2214566" cy="2006600"/>
          </a:xfrm>
          <a:custGeom>
            <a:avLst/>
            <a:gdLst>
              <a:gd name="connsiteX0" fmla="*/ 0 w 2214566"/>
              <a:gd name="connsiteY0" fmla="*/ 0 h 2006600"/>
              <a:gd name="connsiteX1" fmla="*/ 2214566 w 2214566"/>
              <a:gd name="connsiteY1" fmla="*/ 0 h 2006600"/>
              <a:gd name="connsiteX2" fmla="*/ 2214566 w 2214566"/>
              <a:gd name="connsiteY2" fmla="*/ 2006600 h 2006600"/>
              <a:gd name="connsiteX3" fmla="*/ 0 w 2214566"/>
              <a:gd name="connsiteY3" fmla="*/ 2006600 h 2006600"/>
            </a:gdLst>
            <a:ahLst/>
            <a:cxnLst>
              <a:cxn ang="0">
                <a:pos x="connsiteX0" y="connsiteY0"/>
              </a:cxn>
              <a:cxn ang="0">
                <a:pos x="connsiteX1" y="connsiteY1"/>
              </a:cxn>
              <a:cxn ang="0">
                <a:pos x="connsiteX2" y="connsiteY2"/>
              </a:cxn>
              <a:cxn ang="0">
                <a:pos x="connsiteX3" y="connsiteY3"/>
              </a:cxn>
            </a:cxnLst>
            <a:rect l="l" t="t" r="r" b="b"/>
            <a:pathLst>
              <a:path w="2214566" h="2006600">
                <a:moveTo>
                  <a:pt x="0" y="0"/>
                </a:moveTo>
                <a:lnTo>
                  <a:pt x="2214566" y="0"/>
                </a:lnTo>
                <a:lnTo>
                  <a:pt x="2214566" y="2006600"/>
                </a:lnTo>
                <a:lnTo>
                  <a:pt x="0" y="2006600"/>
                </a:lnTo>
                <a:close/>
              </a:path>
            </a:pathLst>
          </a:custGeom>
        </p:spPr>
        <p:txBody>
          <a:bodyPr wrap="square" anchor="ctr">
            <a:noAutofit/>
          </a:bodyPr>
          <a:lstStyle/>
          <a:p>
            <a:endParaRPr lang="en-US"/>
          </a:p>
        </p:txBody>
      </p:sp>
      <p:sp>
        <p:nvSpPr>
          <p:cNvPr id="10" name="Freeform: Shape 9">
            <a:extLst>
              <a:ext uri="{FF2B5EF4-FFF2-40B4-BE49-F238E27FC236}">
                <a16:creationId xmlns:a16="http://schemas.microsoft.com/office/drawing/2014/main" id="{7051FDC5-7788-4A05-8484-E31187E62156}"/>
              </a:ext>
            </a:extLst>
          </p:cNvPr>
          <p:cNvSpPr>
            <a:spLocks noGrp="1"/>
          </p:cNvSpPr>
          <p:nvPr>
            <p:ph type="pic" sz="quarter" idx="14"/>
          </p:nvPr>
        </p:nvSpPr>
        <p:spPr>
          <a:xfrm>
            <a:off x="8619931" y="1566064"/>
            <a:ext cx="2214566" cy="2006600"/>
          </a:xfrm>
          <a:custGeom>
            <a:avLst/>
            <a:gdLst>
              <a:gd name="connsiteX0" fmla="*/ 0 w 2214566"/>
              <a:gd name="connsiteY0" fmla="*/ 0 h 2006600"/>
              <a:gd name="connsiteX1" fmla="*/ 2214566 w 2214566"/>
              <a:gd name="connsiteY1" fmla="*/ 0 h 2006600"/>
              <a:gd name="connsiteX2" fmla="*/ 2214566 w 2214566"/>
              <a:gd name="connsiteY2" fmla="*/ 2006600 h 2006600"/>
              <a:gd name="connsiteX3" fmla="*/ 0 w 2214566"/>
              <a:gd name="connsiteY3" fmla="*/ 2006600 h 2006600"/>
            </a:gdLst>
            <a:ahLst/>
            <a:cxnLst>
              <a:cxn ang="0">
                <a:pos x="connsiteX0" y="connsiteY0"/>
              </a:cxn>
              <a:cxn ang="0">
                <a:pos x="connsiteX1" y="connsiteY1"/>
              </a:cxn>
              <a:cxn ang="0">
                <a:pos x="connsiteX2" y="connsiteY2"/>
              </a:cxn>
              <a:cxn ang="0">
                <a:pos x="connsiteX3" y="connsiteY3"/>
              </a:cxn>
            </a:cxnLst>
            <a:rect l="l" t="t" r="r" b="b"/>
            <a:pathLst>
              <a:path w="2214566" h="2006600">
                <a:moveTo>
                  <a:pt x="0" y="0"/>
                </a:moveTo>
                <a:lnTo>
                  <a:pt x="2214566" y="0"/>
                </a:lnTo>
                <a:lnTo>
                  <a:pt x="2214566" y="2006600"/>
                </a:lnTo>
                <a:lnTo>
                  <a:pt x="0" y="2006600"/>
                </a:lnTo>
                <a:close/>
              </a:path>
            </a:pathLst>
          </a:custGeom>
        </p:spPr>
        <p:txBody>
          <a:bodyPr wrap="square" anchor="ctr">
            <a:noAutofit/>
          </a:bodyPr>
          <a:lstStyle/>
          <a:p>
            <a:endParaRPr lang="en-US"/>
          </a:p>
        </p:txBody>
      </p:sp>
      <p:sp>
        <p:nvSpPr>
          <p:cNvPr id="8" name="Freeform: Shape 7">
            <a:extLst>
              <a:ext uri="{FF2B5EF4-FFF2-40B4-BE49-F238E27FC236}">
                <a16:creationId xmlns:a16="http://schemas.microsoft.com/office/drawing/2014/main" id="{2612BCB3-0D23-46FE-93B6-086382B77452}"/>
              </a:ext>
            </a:extLst>
          </p:cNvPr>
          <p:cNvSpPr>
            <a:spLocks noGrp="1"/>
          </p:cNvSpPr>
          <p:nvPr>
            <p:ph type="pic" sz="quarter" idx="11"/>
          </p:nvPr>
        </p:nvSpPr>
        <p:spPr>
          <a:xfrm>
            <a:off x="1322284" y="1566064"/>
            <a:ext cx="2214566" cy="2006600"/>
          </a:xfrm>
          <a:custGeom>
            <a:avLst/>
            <a:gdLst>
              <a:gd name="connsiteX0" fmla="*/ 0 w 2214566"/>
              <a:gd name="connsiteY0" fmla="*/ 0 h 2006600"/>
              <a:gd name="connsiteX1" fmla="*/ 2214566 w 2214566"/>
              <a:gd name="connsiteY1" fmla="*/ 0 h 2006600"/>
              <a:gd name="connsiteX2" fmla="*/ 2214566 w 2214566"/>
              <a:gd name="connsiteY2" fmla="*/ 2006600 h 2006600"/>
              <a:gd name="connsiteX3" fmla="*/ 0 w 2214566"/>
              <a:gd name="connsiteY3" fmla="*/ 2006600 h 2006600"/>
            </a:gdLst>
            <a:ahLst/>
            <a:cxnLst>
              <a:cxn ang="0">
                <a:pos x="connsiteX0" y="connsiteY0"/>
              </a:cxn>
              <a:cxn ang="0">
                <a:pos x="connsiteX1" y="connsiteY1"/>
              </a:cxn>
              <a:cxn ang="0">
                <a:pos x="connsiteX2" y="connsiteY2"/>
              </a:cxn>
              <a:cxn ang="0">
                <a:pos x="connsiteX3" y="connsiteY3"/>
              </a:cxn>
            </a:cxnLst>
            <a:rect l="l" t="t" r="r" b="b"/>
            <a:pathLst>
              <a:path w="2214566" h="2006600">
                <a:moveTo>
                  <a:pt x="0" y="0"/>
                </a:moveTo>
                <a:lnTo>
                  <a:pt x="2214566" y="0"/>
                </a:lnTo>
                <a:lnTo>
                  <a:pt x="2214566" y="2006600"/>
                </a:lnTo>
                <a:lnTo>
                  <a:pt x="0" y="2006600"/>
                </a:lnTo>
                <a:close/>
              </a:path>
            </a:pathLst>
          </a:custGeom>
        </p:spPr>
        <p:txBody>
          <a:bodyPr wrap="square" anchor="ctr">
            <a:noAutofit/>
          </a:bodyPr>
          <a:lstStyle/>
          <a:p>
            <a:endParaRPr lang="en-US"/>
          </a:p>
        </p:txBody>
      </p:sp>
    </p:spTree>
    <p:extLst>
      <p:ext uri="{BB962C8B-B14F-4D97-AF65-F5344CB8AC3E}">
        <p14:creationId xmlns:p14="http://schemas.microsoft.com/office/powerpoint/2010/main" val="3821346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3_Full Imag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369FFF74-C078-4CD4-B155-0F6F2DC28106}"/>
              </a:ext>
            </a:extLst>
          </p:cNvPr>
          <p:cNvSpPr>
            <a:spLocks noGrp="1"/>
          </p:cNvSpPr>
          <p:nvPr>
            <p:ph type="pic" sz="quarter" idx="17"/>
          </p:nvPr>
        </p:nvSpPr>
        <p:spPr>
          <a:xfrm>
            <a:off x="30251" y="0"/>
            <a:ext cx="6472149" cy="6870096"/>
          </a:xfrm>
          <a:custGeom>
            <a:avLst/>
            <a:gdLst>
              <a:gd name="connsiteX0" fmla="*/ 1806636 w 6472149"/>
              <a:gd name="connsiteY0" fmla="*/ 0 h 6870096"/>
              <a:gd name="connsiteX1" fmla="*/ 6472149 w 6472149"/>
              <a:gd name="connsiteY1" fmla="*/ 0 h 6870096"/>
              <a:gd name="connsiteX2" fmla="*/ 4667955 w 6472149"/>
              <a:gd name="connsiteY2" fmla="*/ 6870096 h 6870096"/>
              <a:gd name="connsiteX3" fmla="*/ 0 w 6472149"/>
              <a:gd name="connsiteY3" fmla="*/ 6870096 h 6870096"/>
            </a:gdLst>
            <a:ahLst/>
            <a:cxnLst>
              <a:cxn ang="0">
                <a:pos x="connsiteX0" y="connsiteY0"/>
              </a:cxn>
              <a:cxn ang="0">
                <a:pos x="connsiteX1" y="connsiteY1"/>
              </a:cxn>
              <a:cxn ang="0">
                <a:pos x="connsiteX2" y="connsiteY2"/>
              </a:cxn>
              <a:cxn ang="0">
                <a:pos x="connsiteX3" y="connsiteY3"/>
              </a:cxn>
            </a:cxnLst>
            <a:rect l="l" t="t" r="r" b="b"/>
            <a:pathLst>
              <a:path w="6472149" h="6870096">
                <a:moveTo>
                  <a:pt x="1806636" y="0"/>
                </a:moveTo>
                <a:lnTo>
                  <a:pt x="6472149" y="0"/>
                </a:lnTo>
                <a:lnTo>
                  <a:pt x="4667955" y="6870096"/>
                </a:lnTo>
                <a:lnTo>
                  <a:pt x="0" y="6870096"/>
                </a:lnTo>
                <a:close/>
              </a:path>
            </a:pathLst>
          </a:custGeom>
        </p:spPr>
      </p:sp>
    </p:spTree>
    <p:extLst>
      <p:ext uri="{BB962C8B-B14F-4D97-AF65-F5344CB8AC3E}">
        <p14:creationId xmlns:p14="http://schemas.microsoft.com/office/powerpoint/2010/main" val="16765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4_Full 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2D59EE5-F498-42F1-A7A3-856AA1AE4707}"/>
              </a:ext>
            </a:extLst>
          </p:cNvPr>
          <p:cNvSpPr>
            <a:spLocks noGrp="1"/>
          </p:cNvSpPr>
          <p:nvPr>
            <p:ph type="pic" sz="quarter" idx="11"/>
          </p:nvPr>
        </p:nvSpPr>
        <p:spPr>
          <a:xfrm>
            <a:off x="3244770" y="2037144"/>
            <a:ext cx="5702460" cy="4820855"/>
          </a:xfrm>
          <a:custGeom>
            <a:avLst/>
            <a:gdLst>
              <a:gd name="connsiteX0" fmla="*/ 0 w 5702460"/>
              <a:gd name="connsiteY0" fmla="*/ 0 h 4820855"/>
              <a:gd name="connsiteX1" fmla="*/ 5702460 w 5702460"/>
              <a:gd name="connsiteY1" fmla="*/ 0 h 4820855"/>
              <a:gd name="connsiteX2" fmla="*/ 5702460 w 5702460"/>
              <a:gd name="connsiteY2" fmla="*/ 4820855 h 4820855"/>
              <a:gd name="connsiteX3" fmla="*/ 0 w 5702460"/>
              <a:gd name="connsiteY3" fmla="*/ 4820855 h 4820855"/>
            </a:gdLst>
            <a:ahLst/>
            <a:cxnLst>
              <a:cxn ang="0">
                <a:pos x="connsiteX0" y="connsiteY0"/>
              </a:cxn>
              <a:cxn ang="0">
                <a:pos x="connsiteX1" y="connsiteY1"/>
              </a:cxn>
              <a:cxn ang="0">
                <a:pos x="connsiteX2" y="connsiteY2"/>
              </a:cxn>
              <a:cxn ang="0">
                <a:pos x="connsiteX3" y="connsiteY3"/>
              </a:cxn>
            </a:cxnLst>
            <a:rect l="l" t="t" r="r" b="b"/>
            <a:pathLst>
              <a:path w="5702460" h="4820855">
                <a:moveTo>
                  <a:pt x="0" y="0"/>
                </a:moveTo>
                <a:lnTo>
                  <a:pt x="5702460" y="0"/>
                </a:lnTo>
                <a:lnTo>
                  <a:pt x="5702460" y="4820855"/>
                </a:lnTo>
                <a:lnTo>
                  <a:pt x="0" y="4820855"/>
                </a:lnTo>
                <a:close/>
              </a:path>
            </a:pathLst>
          </a:custGeom>
        </p:spPr>
        <p:txBody>
          <a:bodyPr wrap="square" anchor="ctr">
            <a:noAutofit/>
          </a:bodyPr>
          <a:lstStyle/>
          <a:p>
            <a:endParaRPr lang="en-US"/>
          </a:p>
        </p:txBody>
      </p:sp>
    </p:spTree>
    <p:extLst>
      <p:ext uri="{BB962C8B-B14F-4D97-AF65-F5344CB8AC3E}">
        <p14:creationId xmlns:p14="http://schemas.microsoft.com/office/powerpoint/2010/main" val="1376298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6_Full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460FDC06-6A08-4EB1-B9D3-3A522CDA7ABE}"/>
              </a:ext>
            </a:extLst>
          </p:cNvPr>
          <p:cNvSpPr>
            <a:spLocks noGrp="1"/>
          </p:cNvSpPr>
          <p:nvPr>
            <p:ph type="pic" sz="quarter" idx="11" hasCustomPrompt="1"/>
          </p:nvPr>
        </p:nvSpPr>
        <p:spPr>
          <a:xfrm>
            <a:off x="1171575" y="1171575"/>
            <a:ext cx="4924425" cy="4514850"/>
          </a:xfrm>
          <a:custGeom>
            <a:avLst/>
            <a:gdLst>
              <a:gd name="connsiteX0" fmla="*/ 0 w 4924425"/>
              <a:gd name="connsiteY0" fmla="*/ 0 h 4514850"/>
              <a:gd name="connsiteX1" fmla="*/ 4924425 w 4924425"/>
              <a:gd name="connsiteY1" fmla="*/ 0 h 4514850"/>
              <a:gd name="connsiteX2" fmla="*/ 4924425 w 4924425"/>
              <a:gd name="connsiteY2" fmla="*/ 4514850 h 4514850"/>
              <a:gd name="connsiteX3" fmla="*/ 0 w 4924425"/>
              <a:gd name="connsiteY3" fmla="*/ 4514850 h 4514850"/>
            </a:gdLst>
            <a:ahLst/>
            <a:cxnLst>
              <a:cxn ang="0">
                <a:pos x="connsiteX0" y="connsiteY0"/>
              </a:cxn>
              <a:cxn ang="0">
                <a:pos x="connsiteX1" y="connsiteY1"/>
              </a:cxn>
              <a:cxn ang="0">
                <a:pos x="connsiteX2" y="connsiteY2"/>
              </a:cxn>
              <a:cxn ang="0">
                <a:pos x="connsiteX3" y="connsiteY3"/>
              </a:cxn>
            </a:cxnLst>
            <a:rect l="l" t="t" r="r" b="b"/>
            <a:pathLst>
              <a:path w="4924425" h="4514850">
                <a:moveTo>
                  <a:pt x="0" y="0"/>
                </a:moveTo>
                <a:lnTo>
                  <a:pt x="4924425" y="0"/>
                </a:lnTo>
                <a:lnTo>
                  <a:pt x="4924425" y="4514850"/>
                </a:lnTo>
                <a:lnTo>
                  <a:pt x="0" y="4514850"/>
                </a:lnTo>
                <a:close/>
              </a:path>
            </a:pathLst>
          </a:custGeom>
        </p:spPr>
        <p:txBody>
          <a:bodyPr wrap="square" anchor="ctr">
            <a:noAutofit/>
          </a:bodyPr>
          <a:lstStyle/>
          <a:p>
            <a:r>
              <a:rPr lang="en-US" dirty="0"/>
              <a:t>{</a:t>
            </a:r>
          </a:p>
        </p:txBody>
      </p:sp>
    </p:spTree>
    <p:extLst>
      <p:ext uri="{BB962C8B-B14F-4D97-AF65-F5344CB8AC3E}">
        <p14:creationId xmlns:p14="http://schemas.microsoft.com/office/powerpoint/2010/main" val="12734076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1_Full Image">
    <p:spTree>
      <p:nvGrpSpPr>
        <p:cNvPr id="1" name=""/>
        <p:cNvGrpSpPr/>
        <p:nvPr/>
      </p:nvGrpSpPr>
      <p:grpSpPr>
        <a:xfrm>
          <a:off x="0" y="0"/>
          <a:ext cx="0" cy="0"/>
          <a:chOff x="0" y="0"/>
          <a:chExt cx="0" cy="0"/>
        </a:xfrm>
      </p:grpSpPr>
      <p:sp>
        <p:nvSpPr>
          <p:cNvPr id="2" name="Picture Placeholder 3">
            <a:extLst>
              <a:ext uri="{FF2B5EF4-FFF2-40B4-BE49-F238E27FC236}">
                <a16:creationId xmlns:a16="http://schemas.microsoft.com/office/drawing/2014/main" id="{6BA8E8CB-2279-4234-B4F0-38102A6CB6A5}"/>
              </a:ext>
            </a:extLst>
          </p:cNvPr>
          <p:cNvSpPr>
            <a:spLocks noGrp="1"/>
          </p:cNvSpPr>
          <p:nvPr>
            <p:ph type="pic" sz="quarter" idx="10"/>
          </p:nvPr>
        </p:nvSpPr>
        <p:spPr>
          <a:xfrm>
            <a:off x="2901481" y="2133600"/>
            <a:ext cx="6389038" cy="3086100"/>
          </a:xfrm>
          <a:custGeom>
            <a:avLst/>
            <a:gdLst>
              <a:gd name="connsiteX0" fmla="*/ 1277808 w 6389038"/>
              <a:gd name="connsiteY0" fmla="*/ 0 h 3086100"/>
              <a:gd name="connsiteX1" fmla="*/ 6389038 w 6389038"/>
              <a:gd name="connsiteY1" fmla="*/ 0 h 3086100"/>
              <a:gd name="connsiteX2" fmla="*/ 5111231 w 6389038"/>
              <a:gd name="connsiteY2" fmla="*/ 3086100 h 3086100"/>
              <a:gd name="connsiteX3" fmla="*/ 0 w 6389038"/>
              <a:gd name="connsiteY3" fmla="*/ 3086100 h 3086100"/>
            </a:gdLst>
            <a:ahLst/>
            <a:cxnLst>
              <a:cxn ang="0">
                <a:pos x="connsiteX0" y="connsiteY0"/>
              </a:cxn>
              <a:cxn ang="0">
                <a:pos x="connsiteX1" y="connsiteY1"/>
              </a:cxn>
              <a:cxn ang="0">
                <a:pos x="connsiteX2" y="connsiteY2"/>
              </a:cxn>
              <a:cxn ang="0">
                <a:pos x="connsiteX3" y="connsiteY3"/>
              </a:cxn>
            </a:cxnLst>
            <a:rect l="l" t="t" r="r" b="b"/>
            <a:pathLst>
              <a:path w="6389038" h="3086100">
                <a:moveTo>
                  <a:pt x="1277808" y="0"/>
                </a:moveTo>
                <a:lnTo>
                  <a:pt x="6389038" y="0"/>
                </a:lnTo>
                <a:lnTo>
                  <a:pt x="5111231" y="3086100"/>
                </a:lnTo>
                <a:lnTo>
                  <a:pt x="0" y="3086100"/>
                </a:lnTo>
                <a:close/>
              </a:path>
            </a:pathLst>
          </a:custGeom>
        </p:spPr>
        <p:txBody>
          <a:bodyPr wrap="square" anchor="ctr">
            <a:noAutofit/>
          </a:bodyPr>
          <a:lstStyle/>
          <a:p>
            <a:endParaRPr lang="en-US" dirty="0"/>
          </a:p>
        </p:txBody>
      </p:sp>
    </p:spTree>
    <p:extLst>
      <p:ext uri="{BB962C8B-B14F-4D97-AF65-F5344CB8AC3E}">
        <p14:creationId xmlns:p14="http://schemas.microsoft.com/office/powerpoint/2010/main" val="9194684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0_Full Image">
    <p:spTree>
      <p:nvGrpSpPr>
        <p:cNvPr id="1" name=""/>
        <p:cNvGrpSpPr/>
        <p:nvPr/>
      </p:nvGrpSpPr>
      <p:grpSpPr>
        <a:xfrm>
          <a:off x="0" y="0"/>
          <a:ext cx="0" cy="0"/>
          <a:chOff x="0" y="0"/>
          <a:chExt cx="0" cy="0"/>
        </a:xfrm>
      </p:grpSpPr>
      <p:sp>
        <p:nvSpPr>
          <p:cNvPr id="4" name="Picture Placeholder 12">
            <a:extLst>
              <a:ext uri="{FF2B5EF4-FFF2-40B4-BE49-F238E27FC236}">
                <a16:creationId xmlns:a16="http://schemas.microsoft.com/office/drawing/2014/main" id="{B413E215-A3CF-4AEA-A652-E66016E6E23D}"/>
              </a:ext>
            </a:extLst>
          </p:cNvPr>
          <p:cNvSpPr>
            <a:spLocks noGrp="1"/>
          </p:cNvSpPr>
          <p:nvPr>
            <p:ph type="pic" sz="quarter" idx="11"/>
          </p:nvPr>
        </p:nvSpPr>
        <p:spPr>
          <a:xfrm>
            <a:off x="1087407" y="1920284"/>
            <a:ext cx="2003062" cy="2003062"/>
          </a:xfrm>
          <a:custGeom>
            <a:avLst/>
            <a:gdLst>
              <a:gd name="connsiteX0" fmla="*/ 1001531 w 2003062"/>
              <a:gd name="connsiteY0" fmla="*/ 0 h 2003062"/>
              <a:gd name="connsiteX1" fmla="*/ 2003062 w 2003062"/>
              <a:gd name="connsiteY1" fmla="*/ 1001531 h 2003062"/>
              <a:gd name="connsiteX2" fmla="*/ 1001531 w 2003062"/>
              <a:gd name="connsiteY2" fmla="*/ 2003062 h 2003062"/>
              <a:gd name="connsiteX3" fmla="*/ 0 w 2003062"/>
              <a:gd name="connsiteY3" fmla="*/ 1001531 h 2003062"/>
              <a:gd name="connsiteX4" fmla="*/ 1001531 w 2003062"/>
              <a:gd name="connsiteY4" fmla="*/ 0 h 2003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3062" h="2003062">
                <a:moveTo>
                  <a:pt x="1001531" y="0"/>
                </a:moveTo>
                <a:cubicBezTo>
                  <a:pt x="1554661" y="0"/>
                  <a:pt x="2003062" y="448401"/>
                  <a:pt x="2003062" y="1001531"/>
                </a:cubicBezTo>
                <a:cubicBezTo>
                  <a:pt x="2003062" y="1554661"/>
                  <a:pt x="1554661" y="2003062"/>
                  <a:pt x="1001531" y="2003062"/>
                </a:cubicBezTo>
                <a:cubicBezTo>
                  <a:pt x="448401" y="2003062"/>
                  <a:pt x="0" y="1554661"/>
                  <a:pt x="0" y="1001531"/>
                </a:cubicBezTo>
                <a:cubicBezTo>
                  <a:pt x="0" y="448401"/>
                  <a:pt x="448401" y="0"/>
                  <a:pt x="1001531" y="0"/>
                </a:cubicBezTo>
                <a:close/>
              </a:path>
            </a:pathLst>
          </a:custGeom>
        </p:spPr>
        <p:txBody>
          <a:bodyPr wrap="square" anchor="ctr">
            <a:noAutofit/>
          </a:bodyPr>
          <a:lstStyle/>
          <a:p>
            <a:endParaRPr lang="en-US" dirty="0"/>
          </a:p>
        </p:txBody>
      </p:sp>
      <p:sp>
        <p:nvSpPr>
          <p:cNvPr id="6" name="Picture Placeholder 13">
            <a:extLst>
              <a:ext uri="{FF2B5EF4-FFF2-40B4-BE49-F238E27FC236}">
                <a16:creationId xmlns:a16="http://schemas.microsoft.com/office/drawing/2014/main" id="{1E744381-164A-4C60-BE90-ED1CE51BB200}"/>
              </a:ext>
            </a:extLst>
          </p:cNvPr>
          <p:cNvSpPr>
            <a:spLocks noGrp="1"/>
          </p:cNvSpPr>
          <p:nvPr>
            <p:ph type="pic" sz="quarter" idx="12"/>
          </p:nvPr>
        </p:nvSpPr>
        <p:spPr>
          <a:xfrm>
            <a:off x="3731697" y="1920284"/>
            <a:ext cx="2003062" cy="2003062"/>
          </a:xfrm>
          <a:custGeom>
            <a:avLst/>
            <a:gdLst>
              <a:gd name="connsiteX0" fmla="*/ 1001531 w 2003062"/>
              <a:gd name="connsiteY0" fmla="*/ 0 h 2003062"/>
              <a:gd name="connsiteX1" fmla="*/ 2003062 w 2003062"/>
              <a:gd name="connsiteY1" fmla="*/ 1001531 h 2003062"/>
              <a:gd name="connsiteX2" fmla="*/ 1001531 w 2003062"/>
              <a:gd name="connsiteY2" fmla="*/ 2003062 h 2003062"/>
              <a:gd name="connsiteX3" fmla="*/ 0 w 2003062"/>
              <a:gd name="connsiteY3" fmla="*/ 1001531 h 2003062"/>
              <a:gd name="connsiteX4" fmla="*/ 1001531 w 2003062"/>
              <a:gd name="connsiteY4" fmla="*/ 0 h 2003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3062" h="2003062">
                <a:moveTo>
                  <a:pt x="1001531" y="0"/>
                </a:moveTo>
                <a:cubicBezTo>
                  <a:pt x="1554661" y="0"/>
                  <a:pt x="2003062" y="448401"/>
                  <a:pt x="2003062" y="1001531"/>
                </a:cubicBezTo>
                <a:cubicBezTo>
                  <a:pt x="2003062" y="1554661"/>
                  <a:pt x="1554661" y="2003062"/>
                  <a:pt x="1001531" y="2003062"/>
                </a:cubicBezTo>
                <a:cubicBezTo>
                  <a:pt x="448401" y="2003062"/>
                  <a:pt x="0" y="1554661"/>
                  <a:pt x="0" y="1001531"/>
                </a:cubicBezTo>
                <a:cubicBezTo>
                  <a:pt x="0" y="448401"/>
                  <a:pt x="448401" y="0"/>
                  <a:pt x="1001531" y="0"/>
                </a:cubicBezTo>
                <a:close/>
              </a:path>
            </a:pathLst>
          </a:custGeom>
        </p:spPr>
        <p:txBody>
          <a:bodyPr wrap="square" anchor="ctr">
            <a:noAutofit/>
          </a:bodyPr>
          <a:lstStyle/>
          <a:p>
            <a:endParaRPr lang="en-US" dirty="0"/>
          </a:p>
        </p:txBody>
      </p:sp>
      <p:sp>
        <p:nvSpPr>
          <p:cNvPr id="8" name="Picture Placeholder 14">
            <a:extLst>
              <a:ext uri="{FF2B5EF4-FFF2-40B4-BE49-F238E27FC236}">
                <a16:creationId xmlns:a16="http://schemas.microsoft.com/office/drawing/2014/main" id="{FDC8ABDC-9550-4F59-936D-30CCA41BDCA7}"/>
              </a:ext>
            </a:extLst>
          </p:cNvPr>
          <p:cNvSpPr>
            <a:spLocks noGrp="1"/>
          </p:cNvSpPr>
          <p:nvPr>
            <p:ph type="pic" sz="quarter" idx="13"/>
          </p:nvPr>
        </p:nvSpPr>
        <p:spPr>
          <a:xfrm>
            <a:off x="6375988" y="1920284"/>
            <a:ext cx="2003062" cy="2003062"/>
          </a:xfrm>
          <a:custGeom>
            <a:avLst/>
            <a:gdLst>
              <a:gd name="connsiteX0" fmla="*/ 1001531 w 2003062"/>
              <a:gd name="connsiteY0" fmla="*/ 0 h 2003062"/>
              <a:gd name="connsiteX1" fmla="*/ 2003062 w 2003062"/>
              <a:gd name="connsiteY1" fmla="*/ 1001531 h 2003062"/>
              <a:gd name="connsiteX2" fmla="*/ 1001531 w 2003062"/>
              <a:gd name="connsiteY2" fmla="*/ 2003062 h 2003062"/>
              <a:gd name="connsiteX3" fmla="*/ 0 w 2003062"/>
              <a:gd name="connsiteY3" fmla="*/ 1001531 h 2003062"/>
              <a:gd name="connsiteX4" fmla="*/ 1001531 w 2003062"/>
              <a:gd name="connsiteY4" fmla="*/ 0 h 2003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3062" h="2003062">
                <a:moveTo>
                  <a:pt x="1001531" y="0"/>
                </a:moveTo>
                <a:cubicBezTo>
                  <a:pt x="1554661" y="0"/>
                  <a:pt x="2003062" y="448401"/>
                  <a:pt x="2003062" y="1001531"/>
                </a:cubicBezTo>
                <a:cubicBezTo>
                  <a:pt x="2003062" y="1554661"/>
                  <a:pt x="1554661" y="2003062"/>
                  <a:pt x="1001531" y="2003062"/>
                </a:cubicBezTo>
                <a:cubicBezTo>
                  <a:pt x="448401" y="2003062"/>
                  <a:pt x="0" y="1554661"/>
                  <a:pt x="0" y="1001531"/>
                </a:cubicBezTo>
                <a:cubicBezTo>
                  <a:pt x="0" y="448401"/>
                  <a:pt x="448401" y="0"/>
                  <a:pt x="1001531" y="0"/>
                </a:cubicBezTo>
                <a:close/>
              </a:path>
            </a:pathLst>
          </a:custGeom>
        </p:spPr>
        <p:txBody>
          <a:bodyPr wrap="square" anchor="ctr">
            <a:noAutofit/>
          </a:bodyPr>
          <a:lstStyle/>
          <a:p>
            <a:endParaRPr lang="en-US" dirty="0"/>
          </a:p>
        </p:txBody>
      </p:sp>
      <p:sp>
        <p:nvSpPr>
          <p:cNvPr id="9" name="Picture Placeholder 15">
            <a:extLst>
              <a:ext uri="{FF2B5EF4-FFF2-40B4-BE49-F238E27FC236}">
                <a16:creationId xmlns:a16="http://schemas.microsoft.com/office/drawing/2014/main" id="{EE19F3A1-79B8-4094-9C7C-26579FC13A32}"/>
              </a:ext>
            </a:extLst>
          </p:cNvPr>
          <p:cNvSpPr>
            <a:spLocks noGrp="1"/>
          </p:cNvSpPr>
          <p:nvPr>
            <p:ph type="pic" sz="quarter" idx="14"/>
          </p:nvPr>
        </p:nvSpPr>
        <p:spPr>
          <a:xfrm>
            <a:off x="9101533" y="1920284"/>
            <a:ext cx="2003062" cy="2003062"/>
          </a:xfrm>
          <a:custGeom>
            <a:avLst/>
            <a:gdLst>
              <a:gd name="connsiteX0" fmla="*/ 1001531 w 2003062"/>
              <a:gd name="connsiteY0" fmla="*/ 0 h 2003062"/>
              <a:gd name="connsiteX1" fmla="*/ 2003062 w 2003062"/>
              <a:gd name="connsiteY1" fmla="*/ 1001531 h 2003062"/>
              <a:gd name="connsiteX2" fmla="*/ 1001531 w 2003062"/>
              <a:gd name="connsiteY2" fmla="*/ 2003062 h 2003062"/>
              <a:gd name="connsiteX3" fmla="*/ 0 w 2003062"/>
              <a:gd name="connsiteY3" fmla="*/ 1001531 h 2003062"/>
              <a:gd name="connsiteX4" fmla="*/ 1001531 w 2003062"/>
              <a:gd name="connsiteY4" fmla="*/ 0 h 2003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3062" h="2003062">
                <a:moveTo>
                  <a:pt x="1001531" y="0"/>
                </a:moveTo>
                <a:cubicBezTo>
                  <a:pt x="1554661" y="0"/>
                  <a:pt x="2003062" y="448401"/>
                  <a:pt x="2003062" y="1001531"/>
                </a:cubicBezTo>
                <a:cubicBezTo>
                  <a:pt x="2003062" y="1554661"/>
                  <a:pt x="1554661" y="2003062"/>
                  <a:pt x="1001531" y="2003062"/>
                </a:cubicBezTo>
                <a:cubicBezTo>
                  <a:pt x="448401" y="2003062"/>
                  <a:pt x="0" y="1554661"/>
                  <a:pt x="0" y="1001531"/>
                </a:cubicBezTo>
                <a:cubicBezTo>
                  <a:pt x="0" y="448401"/>
                  <a:pt x="448401" y="0"/>
                  <a:pt x="1001531" y="0"/>
                </a:cubicBezTo>
                <a:close/>
              </a:path>
            </a:pathLst>
          </a:custGeom>
        </p:spPr>
        <p:txBody>
          <a:bodyPr wrap="square" anchor="ctr">
            <a:noAutofit/>
          </a:bodyPr>
          <a:lstStyle/>
          <a:p>
            <a:endParaRPr lang="en-US" dirty="0"/>
          </a:p>
        </p:txBody>
      </p:sp>
    </p:spTree>
    <p:extLst>
      <p:ext uri="{BB962C8B-B14F-4D97-AF65-F5344CB8AC3E}">
        <p14:creationId xmlns:p14="http://schemas.microsoft.com/office/powerpoint/2010/main" val="19697776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9_Full 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29F5B68-8A59-4218-85F8-BEEA2186A7F9}"/>
              </a:ext>
            </a:extLst>
          </p:cNvPr>
          <p:cNvSpPr>
            <a:spLocks noGrp="1"/>
          </p:cNvSpPr>
          <p:nvPr>
            <p:ph type="pic" sz="quarter" idx="17"/>
          </p:nvPr>
        </p:nvSpPr>
        <p:spPr>
          <a:xfrm>
            <a:off x="0" y="-28575"/>
            <a:ext cx="12192000" cy="3429000"/>
          </a:xfrm>
          <a:custGeom>
            <a:avLst/>
            <a:gdLst>
              <a:gd name="connsiteX0" fmla="*/ 0 w 12192000"/>
              <a:gd name="connsiteY0" fmla="*/ 0 h 3891114"/>
              <a:gd name="connsiteX1" fmla="*/ 12192000 w 12192000"/>
              <a:gd name="connsiteY1" fmla="*/ 0 h 3891114"/>
              <a:gd name="connsiteX2" fmla="*/ 12192000 w 12192000"/>
              <a:gd name="connsiteY2" fmla="*/ 3891114 h 3891114"/>
              <a:gd name="connsiteX3" fmla="*/ 0 w 12192000"/>
              <a:gd name="connsiteY3" fmla="*/ 3891114 h 3891114"/>
            </a:gdLst>
            <a:ahLst/>
            <a:cxnLst>
              <a:cxn ang="0">
                <a:pos x="connsiteX0" y="connsiteY0"/>
              </a:cxn>
              <a:cxn ang="0">
                <a:pos x="connsiteX1" y="connsiteY1"/>
              </a:cxn>
              <a:cxn ang="0">
                <a:pos x="connsiteX2" y="connsiteY2"/>
              </a:cxn>
              <a:cxn ang="0">
                <a:pos x="connsiteX3" y="connsiteY3"/>
              </a:cxn>
            </a:cxnLst>
            <a:rect l="l" t="t" r="r" b="b"/>
            <a:pathLst>
              <a:path w="12192000" h="3891114">
                <a:moveTo>
                  <a:pt x="0" y="0"/>
                </a:moveTo>
                <a:lnTo>
                  <a:pt x="12192000" y="0"/>
                </a:lnTo>
                <a:lnTo>
                  <a:pt x="12192000" y="3891114"/>
                </a:lnTo>
                <a:lnTo>
                  <a:pt x="0" y="3891114"/>
                </a:lnTo>
                <a:close/>
              </a:path>
            </a:pathLst>
          </a:custGeom>
        </p:spPr>
      </p:sp>
      <p:sp>
        <p:nvSpPr>
          <p:cNvPr id="6" name="Picture Placeholder 12">
            <a:extLst>
              <a:ext uri="{FF2B5EF4-FFF2-40B4-BE49-F238E27FC236}">
                <a16:creationId xmlns:a16="http://schemas.microsoft.com/office/drawing/2014/main" id="{F8E07380-04B6-41A3-92A7-BA244A4C66D2}"/>
              </a:ext>
            </a:extLst>
          </p:cNvPr>
          <p:cNvSpPr>
            <a:spLocks noGrp="1"/>
          </p:cNvSpPr>
          <p:nvPr>
            <p:ph type="pic" sz="quarter" idx="11"/>
          </p:nvPr>
        </p:nvSpPr>
        <p:spPr>
          <a:xfrm>
            <a:off x="1087407" y="1920284"/>
            <a:ext cx="2003062" cy="2003062"/>
          </a:xfrm>
          <a:custGeom>
            <a:avLst/>
            <a:gdLst>
              <a:gd name="connsiteX0" fmla="*/ 1001531 w 2003062"/>
              <a:gd name="connsiteY0" fmla="*/ 0 h 2003062"/>
              <a:gd name="connsiteX1" fmla="*/ 2003062 w 2003062"/>
              <a:gd name="connsiteY1" fmla="*/ 1001531 h 2003062"/>
              <a:gd name="connsiteX2" fmla="*/ 1001531 w 2003062"/>
              <a:gd name="connsiteY2" fmla="*/ 2003062 h 2003062"/>
              <a:gd name="connsiteX3" fmla="*/ 0 w 2003062"/>
              <a:gd name="connsiteY3" fmla="*/ 1001531 h 2003062"/>
              <a:gd name="connsiteX4" fmla="*/ 1001531 w 2003062"/>
              <a:gd name="connsiteY4" fmla="*/ 0 h 2003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3062" h="2003062">
                <a:moveTo>
                  <a:pt x="1001531" y="0"/>
                </a:moveTo>
                <a:cubicBezTo>
                  <a:pt x="1554661" y="0"/>
                  <a:pt x="2003062" y="448401"/>
                  <a:pt x="2003062" y="1001531"/>
                </a:cubicBezTo>
                <a:cubicBezTo>
                  <a:pt x="2003062" y="1554661"/>
                  <a:pt x="1554661" y="2003062"/>
                  <a:pt x="1001531" y="2003062"/>
                </a:cubicBezTo>
                <a:cubicBezTo>
                  <a:pt x="448401" y="2003062"/>
                  <a:pt x="0" y="1554661"/>
                  <a:pt x="0" y="1001531"/>
                </a:cubicBezTo>
                <a:cubicBezTo>
                  <a:pt x="0" y="448401"/>
                  <a:pt x="448401" y="0"/>
                  <a:pt x="1001531" y="0"/>
                </a:cubicBezTo>
                <a:close/>
              </a:path>
            </a:pathLst>
          </a:custGeom>
        </p:spPr>
        <p:txBody>
          <a:bodyPr wrap="square" anchor="ctr">
            <a:noAutofit/>
          </a:bodyPr>
          <a:lstStyle/>
          <a:p>
            <a:endParaRPr lang="en-US" dirty="0"/>
          </a:p>
        </p:txBody>
      </p:sp>
      <p:sp>
        <p:nvSpPr>
          <p:cNvPr id="8" name="Picture Placeholder 13">
            <a:extLst>
              <a:ext uri="{FF2B5EF4-FFF2-40B4-BE49-F238E27FC236}">
                <a16:creationId xmlns:a16="http://schemas.microsoft.com/office/drawing/2014/main" id="{060DCA9F-A0F2-46B7-B831-F43CC60434EB}"/>
              </a:ext>
            </a:extLst>
          </p:cNvPr>
          <p:cNvSpPr>
            <a:spLocks noGrp="1"/>
          </p:cNvSpPr>
          <p:nvPr>
            <p:ph type="pic" sz="quarter" idx="12"/>
          </p:nvPr>
        </p:nvSpPr>
        <p:spPr>
          <a:xfrm>
            <a:off x="3731697" y="1920284"/>
            <a:ext cx="2003062" cy="2003062"/>
          </a:xfrm>
          <a:custGeom>
            <a:avLst/>
            <a:gdLst>
              <a:gd name="connsiteX0" fmla="*/ 1001531 w 2003062"/>
              <a:gd name="connsiteY0" fmla="*/ 0 h 2003062"/>
              <a:gd name="connsiteX1" fmla="*/ 2003062 w 2003062"/>
              <a:gd name="connsiteY1" fmla="*/ 1001531 h 2003062"/>
              <a:gd name="connsiteX2" fmla="*/ 1001531 w 2003062"/>
              <a:gd name="connsiteY2" fmla="*/ 2003062 h 2003062"/>
              <a:gd name="connsiteX3" fmla="*/ 0 w 2003062"/>
              <a:gd name="connsiteY3" fmla="*/ 1001531 h 2003062"/>
              <a:gd name="connsiteX4" fmla="*/ 1001531 w 2003062"/>
              <a:gd name="connsiteY4" fmla="*/ 0 h 2003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3062" h="2003062">
                <a:moveTo>
                  <a:pt x="1001531" y="0"/>
                </a:moveTo>
                <a:cubicBezTo>
                  <a:pt x="1554661" y="0"/>
                  <a:pt x="2003062" y="448401"/>
                  <a:pt x="2003062" y="1001531"/>
                </a:cubicBezTo>
                <a:cubicBezTo>
                  <a:pt x="2003062" y="1554661"/>
                  <a:pt x="1554661" y="2003062"/>
                  <a:pt x="1001531" y="2003062"/>
                </a:cubicBezTo>
                <a:cubicBezTo>
                  <a:pt x="448401" y="2003062"/>
                  <a:pt x="0" y="1554661"/>
                  <a:pt x="0" y="1001531"/>
                </a:cubicBezTo>
                <a:cubicBezTo>
                  <a:pt x="0" y="448401"/>
                  <a:pt x="448401" y="0"/>
                  <a:pt x="1001531" y="0"/>
                </a:cubicBezTo>
                <a:close/>
              </a:path>
            </a:pathLst>
          </a:custGeom>
        </p:spPr>
        <p:txBody>
          <a:bodyPr wrap="square" anchor="ctr">
            <a:noAutofit/>
          </a:bodyPr>
          <a:lstStyle/>
          <a:p>
            <a:endParaRPr lang="en-US" dirty="0"/>
          </a:p>
        </p:txBody>
      </p:sp>
      <p:sp>
        <p:nvSpPr>
          <p:cNvPr id="9" name="Picture Placeholder 14">
            <a:extLst>
              <a:ext uri="{FF2B5EF4-FFF2-40B4-BE49-F238E27FC236}">
                <a16:creationId xmlns:a16="http://schemas.microsoft.com/office/drawing/2014/main" id="{62D88A3C-BA68-4FA8-825C-F059B0F3BFBD}"/>
              </a:ext>
            </a:extLst>
          </p:cNvPr>
          <p:cNvSpPr>
            <a:spLocks noGrp="1"/>
          </p:cNvSpPr>
          <p:nvPr>
            <p:ph type="pic" sz="quarter" idx="13"/>
          </p:nvPr>
        </p:nvSpPr>
        <p:spPr>
          <a:xfrm>
            <a:off x="6375988" y="1920284"/>
            <a:ext cx="2003062" cy="2003062"/>
          </a:xfrm>
          <a:custGeom>
            <a:avLst/>
            <a:gdLst>
              <a:gd name="connsiteX0" fmla="*/ 1001531 w 2003062"/>
              <a:gd name="connsiteY0" fmla="*/ 0 h 2003062"/>
              <a:gd name="connsiteX1" fmla="*/ 2003062 w 2003062"/>
              <a:gd name="connsiteY1" fmla="*/ 1001531 h 2003062"/>
              <a:gd name="connsiteX2" fmla="*/ 1001531 w 2003062"/>
              <a:gd name="connsiteY2" fmla="*/ 2003062 h 2003062"/>
              <a:gd name="connsiteX3" fmla="*/ 0 w 2003062"/>
              <a:gd name="connsiteY3" fmla="*/ 1001531 h 2003062"/>
              <a:gd name="connsiteX4" fmla="*/ 1001531 w 2003062"/>
              <a:gd name="connsiteY4" fmla="*/ 0 h 2003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3062" h="2003062">
                <a:moveTo>
                  <a:pt x="1001531" y="0"/>
                </a:moveTo>
                <a:cubicBezTo>
                  <a:pt x="1554661" y="0"/>
                  <a:pt x="2003062" y="448401"/>
                  <a:pt x="2003062" y="1001531"/>
                </a:cubicBezTo>
                <a:cubicBezTo>
                  <a:pt x="2003062" y="1554661"/>
                  <a:pt x="1554661" y="2003062"/>
                  <a:pt x="1001531" y="2003062"/>
                </a:cubicBezTo>
                <a:cubicBezTo>
                  <a:pt x="448401" y="2003062"/>
                  <a:pt x="0" y="1554661"/>
                  <a:pt x="0" y="1001531"/>
                </a:cubicBezTo>
                <a:cubicBezTo>
                  <a:pt x="0" y="448401"/>
                  <a:pt x="448401" y="0"/>
                  <a:pt x="1001531" y="0"/>
                </a:cubicBezTo>
                <a:close/>
              </a:path>
            </a:pathLst>
          </a:custGeom>
        </p:spPr>
        <p:txBody>
          <a:bodyPr wrap="square" anchor="ctr">
            <a:noAutofit/>
          </a:bodyPr>
          <a:lstStyle/>
          <a:p>
            <a:endParaRPr lang="en-US" dirty="0"/>
          </a:p>
        </p:txBody>
      </p:sp>
      <p:sp>
        <p:nvSpPr>
          <p:cNvPr id="10" name="Picture Placeholder 15">
            <a:extLst>
              <a:ext uri="{FF2B5EF4-FFF2-40B4-BE49-F238E27FC236}">
                <a16:creationId xmlns:a16="http://schemas.microsoft.com/office/drawing/2014/main" id="{B68BF85F-CB64-4184-A7EE-8A95FDF029F1}"/>
              </a:ext>
            </a:extLst>
          </p:cNvPr>
          <p:cNvSpPr>
            <a:spLocks noGrp="1"/>
          </p:cNvSpPr>
          <p:nvPr>
            <p:ph type="pic" sz="quarter" idx="14"/>
          </p:nvPr>
        </p:nvSpPr>
        <p:spPr>
          <a:xfrm>
            <a:off x="9101533" y="1920284"/>
            <a:ext cx="2003062" cy="2003062"/>
          </a:xfrm>
          <a:custGeom>
            <a:avLst/>
            <a:gdLst>
              <a:gd name="connsiteX0" fmla="*/ 1001531 w 2003062"/>
              <a:gd name="connsiteY0" fmla="*/ 0 h 2003062"/>
              <a:gd name="connsiteX1" fmla="*/ 2003062 w 2003062"/>
              <a:gd name="connsiteY1" fmla="*/ 1001531 h 2003062"/>
              <a:gd name="connsiteX2" fmla="*/ 1001531 w 2003062"/>
              <a:gd name="connsiteY2" fmla="*/ 2003062 h 2003062"/>
              <a:gd name="connsiteX3" fmla="*/ 0 w 2003062"/>
              <a:gd name="connsiteY3" fmla="*/ 1001531 h 2003062"/>
              <a:gd name="connsiteX4" fmla="*/ 1001531 w 2003062"/>
              <a:gd name="connsiteY4" fmla="*/ 0 h 2003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3062" h="2003062">
                <a:moveTo>
                  <a:pt x="1001531" y="0"/>
                </a:moveTo>
                <a:cubicBezTo>
                  <a:pt x="1554661" y="0"/>
                  <a:pt x="2003062" y="448401"/>
                  <a:pt x="2003062" y="1001531"/>
                </a:cubicBezTo>
                <a:cubicBezTo>
                  <a:pt x="2003062" y="1554661"/>
                  <a:pt x="1554661" y="2003062"/>
                  <a:pt x="1001531" y="2003062"/>
                </a:cubicBezTo>
                <a:cubicBezTo>
                  <a:pt x="448401" y="2003062"/>
                  <a:pt x="0" y="1554661"/>
                  <a:pt x="0" y="1001531"/>
                </a:cubicBezTo>
                <a:cubicBezTo>
                  <a:pt x="0" y="448401"/>
                  <a:pt x="448401" y="0"/>
                  <a:pt x="1001531" y="0"/>
                </a:cubicBezTo>
                <a:close/>
              </a:path>
            </a:pathLst>
          </a:custGeom>
        </p:spPr>
        <p:txBody>
          <a:bodyPr wrap="square" anchor="ctr">
            <a:noAutofit/>
          </a:bodyPr>
          <a:lstStyle/>
          <a:p>
            <a:endParaRPr lang="en-US" dirty="0"/>
          </a:p>
        </p:txBody>
      </p:sp>
    </p:spTree>
    <p:extLst>
      <p:ext uri="{BB962C8B-B14F-4D97-AF65-F5344CB8AC3E}">
        <p14:creationId xmlns:p14="http://schemas.microsoft.com/office/powerpoint/2010/main" val="29181411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9_Full Imag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6B9FD54A-807D-4F77-B628-80A1FF087B96}"/>
              </a:ext>
            </a:extLst>
          </p:cNvPr>
          <p:cNvSpPr>
            <a:spLocks noGrp="1"/>
          </p:cNvSpPr>
          <p:nvPr>
            <p:ph type="pic" sz="quarter" idx="21" hasCustomPrompt="1"/>
          </p:nvPr>
        </p:nvSpPr>
        <p:spPr>
          <a:xfrm>
            <a:off x="559994" y="-22352"/>
            <a:ext cx="7517206" cy="6888479"/>
          </a:xfrm>
          <a:prstGeom prst="parallelogram">
            <a:avLst>
              <a:gd name="adj" fmla="val 50084"/>
            </a:avLst>
          </a:prstGeom>
        </p:spPr>
        <p:txBody>
          <a:bodyPr wrap="square" anchor="ctr">
            <a:noAutofit/>
          </a:bodyPr>
          <a:lstStyle>
            <a:lvl1pPr marL="0" indent="0">
              <a:buNone/>
              <a:defRPr sz="800" baseline="0">
                <a:solidFill>
                  <a:schemeClr val="accent1"/>
                </a:solidFill>
              </a:defRPr>
            </a:lvl1pPr>
          </a:lstStyle>
          <a:p>
            <a:r>
              <a:rPr lang="en-US" dirty="0"/>
              <a:t>DRAG YOUR IMAGE HERE</a:t>
            </a:r>
          </a:p>
        </p:txBody>
      </p:sp>
    </p:spTree>
    <p:extLst>
      <p:ext uri="{BB962C8B-B14F-4D97-AF65-F5344CB8AC3E}">
        <p14:creationId xmlns:p14="http://schemas.microsoft.com/office/powerpoint/2010/main" val="1581726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5_Full Image">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FC756D2-6EBA-4A6E-A10E-83AF8EBE6F17}"/>
              </a:ext>
            </a:extLst>
          </p:cNvPr>
          <p:cNvSpPr>
            <a:spLocks noGrp="1"/>
          </p:cNvSpPr>
          <p:nvPr>
            <p:ph type="pic" sz="quarter" idx="11"/>
          </p:nvPr>
        </p:nvSpPr>
        <p:spPr>
          <a:xfrm>
            <a:off x="1295400" y="1295397"/>
            <a:ext cx="9601200" cy="4267202"/>
          </a:xfrm>
          <a:custGeom>
            <a:avLst/>
            <a:gdLst>
              <a:gd name="connsiteX0" fmla="*/ 0 w 10896600"/>
              <a:gd name="connsiteY0" fmla="*/ 0 h 5562600"/>
              <a:gd name="connsiteX1" fmla="*/ 10896600 w 10896600"/>
              <a:gd name="connsiteY1" fmla="*/ 0 h 5562600"/>
              <a:gd name="connsiteX2" fmla="*/ 10896600 w 10896600"/>
              <a:gd name="connsiteY2" fmla="*/ 5562600 h 5562600"/>
              <a:gd name="connsiteX3" fmla="*/ 0 w 10896600"/>
              <a:gd name="connsiteY3" fmla="*/ 5562600 h 5562600"/>
            </a:gdLst>
            <a:ahLst/>
            <a:cxnLst>
              <a:cxn ang="0">
                <a:pos x="connsiteX0" y="connsiteY0"/>
              </a:cxn>
              <a:cxn ang="0">
                <a:pos x="connsiteX1" y="connsiteY1"/>
              </a:cxn>
              <a:cxn ang="0">
                <a:pos x="connsiteX2" y="connsiteY2"/>
              </a:cxn>
              <a:cxn ang="0">
                <a:pos x="connsiteX3" y="connsiteY3"/>
              </a:cxn>
            </a:cxnLst>
            <a:rect l="l" t="t" r="r" b="b"/>
            <a:pathLst>
              <a:path w="10896600" h="5562600">
                <a:moveTo>
                  <a:pt x="0" y="0"/>
                </a:moveTo>
                <a:lnTo>
                  <a:pt x="10896600" y="0"/>
                </a:lnTo>
                <a:lnTo>
                  <a:pt x="10896600" y="5562600"/>
                </a:lnTo>
                <a:lnTo>
                  <a:pt x="0" y="5562600"/>
                </a:lnTo>
                <a:close/>
              </a:path>
            </a:pathLst>
          </a:custGeom>
        </p:spPr>
      </p:sp>
    </p:spTree>
    <p:extLst>
      <p:ext uri="{BB962C8B-B14F-4D97-AF65-F5344CB8AC3E}">
        <p14:creationId xmlns:p14="http://schemas.microsoft.com/office/powerpoint/2010/main" val="1671164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29F531B-3F63-4FAD-AD3F-A0BF74CBB504}"/>
              </a:ext>
            </a:extLst>
          </p:cNvPr>
          <p:cNvSpPr>
            <a:spLocks noGrp="1"/>
          </p:cNvSpPr>
          <p:nvPr>
            <p:ph type="pic" sz="quarter" idx="10"/>
          </p:nvPr>
        </p:nvSpPr>
        <p:spPr>
          <a:xfrm>
            <a:off x="0" y="0"/>
            <a:ext cx="12192000" cy="6858000"/>
          </a:xfrm>
          <a:custGeom>
            <a:avLst/>
            <a:gdLst>
              <a:gd name="connsiteX0" fmla="*/ 0 w 10896600"/>
              <a:gd name="connsiteY0" fmla="*/ 0 h 5562600"/>
              <a:gd name="connsiteX1" fmla="*/ 10896600 w 10896600"/>
              <a:gd name="connsiteY1" fmla="*/ 0 h 5562600"/>
              <a:gd name="connsiteX2" fmla="*/ 10896600 w 10896600"/>
              <a:gd name="connsiteY2" fmla="*/ 5562600 h 5562600"/>
              <a:gd name="connsiteX3" fmla="*/ 0 w 10896600"/>
              <a:gd name="connsiteY3" fmla="*/ 5562600 h 5562600"/>
            </a:gdLst>
            <a:ahLst/>
            <a:cxnLst>
              <a:cxn ang="0">
                <a:pos x="connsiteX0" y="connsiteY0"/>
              </a:cxn>
              <a:cxn ang="0">
                <a:pos x="connsiteX1" y="connsiteY1"/>
              </a:cxn>
              <a:cxn ang="0">
                <a:pos x="connsiteX2" y="connsiteY2"/>
              </a:cxn>
              <a:cxn ang="0">
                <a:pos x="connsiteX3" y="connsiteY3"/>
              </a:cxn>
            </a:cxnLst>
            <a:rect l="l" t="t" r="r" b="b"/>
            <a:pathLst>
              <a:path w="10896600" h="5562600">
                <a:moveTo>
                  <a:pt x="0" y="0"/>
                </a:moveTo>
                <a:lnTo>
                  <a:pt x="10896600" y="0"/>
                </a:lnTo>
                <a:lnTo>
                  <a:pt x="10896600" y="5562600"/>
                </a:lnTo>
                <a:lnTo>
                  <a:pt x="0" y="5562600"/>
                </a:lnTo>
                <a:close/>
              </a:path>
            </a:pathLst>
          </a:custGeom>
        </p:spPr>
        <p:txBody>
          <a:bodyPr wrap="square" anchor="ctr">
            <a:noAutofit/>
          </a:bodyPr>
          <a:lstStyle/>
          <a:p>
            <a:endParaRPr lang="en-US" dirty="0"/>
          </a:p>
        </p:txBody>
      </p:sp>
    </p:spTree>
    <p:extLst>
      <p:ext uri="{BB962C8B-B14F-4D97-AF65-F5344CB8AC3E}">
        <p14:creationId xmlns:p14="http://schemas.microsoft.com/office/powerpoint/2010/main" val="2900145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Full Image">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3F483EDA-644C-4643-8305-96A90B10A7BB}"/>
              </a:ext>
            </a:extLst>
          </p:cNvPr>
          <p:cNvSpPr>
            <a:spLocks noGrp="1"/>
          </p:cNvSpPr>
          <p:nvPr>
            <p:ph type="pic" sz="quarter" idx="10"/>
          </p:nvPr>
        </p:nvSpPr>
        <p:spPr>
          <a:xfrm>
            <a:off x="609599" y="1452880"/>
            <a:ext cx="5405181" cy="5644652"/>
          </a:xfrm>
          <a:custGeom>
            <a:avLst/>
            <a:gdLst>
              <a:gd name="connsiteX0" fmla="*/ 4458397 w 5080000"/>
              <a:gd name="connsiteY0" fmla="*/ 0 h 5305064"/>
              <a:gd name="connsiteX1" fmla="*/ 5080000 w 5080000"/>
              <a:gd name="connsiteY1" fmla="*/ 5305064 h 5305064"/>
              <a:gd name="connsiteX2" fmla="*/ 0 w 5080000"/>
              <a:gd name="connsiteY2" fmla="*/ 2936541 h 5305064"/>
            </a:gdLst>
            <a:ahLst/>
            <a:cxnLst>
              <a:cxn ang="0">
                <a:pos x="connsiteX0" y="connsiteY0"/>
              </a:cxn>
              <a:cxn ang="0">
                <a:pos x="connsiteX1" y="connsiteY1"/>
              </a:cxn>
              <a:cxn ang="0">
                <a:pos x="connsiteX2" y="connsiteY2"/>
              </a:cxn>
            </a:cxnLst>
            <a:rect l="l" t="t" r="r" b="b"/>
            <a:pathLst>
              <a:path w="5080000" h="5305064">
                <a:moveTo>
                  <a:pt x="4458397" y="0"/>
                </a:moveTo>
                <a:lnTo>
                  <a:pt x="5080000" y="5305064"/>
                </a:lnTo>
                <a:lnTo>
                  <a:pt x="0" y="2936541"/>
                </a:lnTo>
                <a:close/>
              </a:path>
            </a:pathLst>
          </a:custGeom>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186501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Full Image">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F1BF6EBD-BC91-4DD0-8F2B-A70C21B74947}"/>
              </a:ext>
            </a:extLst>
          </p:cNvPr>
          <p:cNvSpPr>
            <a:spLocks noGrp="1"/>
          </p:cNvSpPr>
          <p:nvPr>
            <p:ph type="pic" sz="quarter" idx="11"/>
          </p:nvPr>
        </p:nvSpPr>
        <p:spPr>
          <a:xfrm>
            <a:off x="-6350" y="1517163"/>
            <a:ext cx="7016751" cy="3823674"/>
          </a:xfrm>
          <a:custGeom>
            <a:avLst/>
            <a:gdLst>
              <a:gd name="connsiteX0" fmla="*/ 0 w 7016751"/>
              <a:gd name="connsiteY0" fmla="*/ 0 h 3823674"/>
              <a:gd name="connsiteX1" fmla="*/ 7016751 w 7016751"/>
              <a:gd name="connsiteY1" fmla="*/ 0 h 3823674"/>
              <a:gd name="connsiteX2" fmla="*/ 7016751 w 7016751"/>
              <a:gd name="connsiteY2" fmla="*/ 3823674 h 3823674"/>
              <a:gd name="connsiteX3" fmla="*/ 0 w 7016751"/>
              <a:gd name="connsiteY3" fmla="*/ 3823674 h 3823674"/>
            </a:gdLst>
            <a:ahLst/>
            <a:cxnLst>
              <a:cxn ang="0">
                <a:pos x="connsiteX0" y="connsiteY0"/>
              </a:cxn>
              <a:cxn ang="0">
                <a:pos x="connsiteX1" y="connsiteY1"/>
              </a:cxn>
              <a:cxn ang="0">
                <a:pos x="connsiteX2" y="connsiteY2"/>
              </a:cxn>
              <a:cxn ang="0">
                <a:pos x="connsiteX3" y="connsiteY3"/>
              </a:cxn>
            </a:cxnLst>
            <a:rect l="l" t="t" r="r" b="b"/>
            <a:pathLst>
              <a:path w="7016751" h="3823674">
                <a:moveTo>
                  <a:pt x="0" y="0"/>
                </a:moveTo>
                <a:lnTo>
                  <a:pt x="7016751" y="0"/>
                </a:lnTo>
                <a:lnTo>
                  <a:pt x="7016751" y="3823674"/>
                </a:lnTo>
                <a:lnTo>
                  <a:pt x="0" y="3823674"/>
                </a:lnTo>
                <a:close/>
              </a:path>
            </a:pathLst>
          </a:custGeom>
        </p:spPr>
        <p:txBody>
          <a:bodyPr wrap="square" anchor="ctr">
            <a:noAutofit/>
          </a:bodyPr>
          <a:lstStyle/>
          <a:p>
            <a:endParaRPr lang="en-US"/>
          </a:p>
        </p:txBody>
      </p:sp>
    </p:spTree>
    <p:extLst>
      <p:ext uri="{BB962C8B-B14F-4D97-AF65-F5344CB8AC3E}">
        <p14:creationId xmlns:p14="http://schemas.microsoft.com/office/powerpoint/2010/main" val="3517851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7_Full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2E0E391-DC28-4828-9CB6-393B3E11CDE8}"/>
              </a:ext>
            </a:extLst>
          </p:cNvPr>
          <p:cNvSpPr>
            <a:spLocks noGrp="1"/>
          </p:cNvSpPr>
          <p:nvPr>
            <p:ph type="pic" sz="quarter" idx="11"/>
          </p:nvPr>
        </p:nvSpPr>
        <p:spPr>
          <a:xfrm>
            <a:off x="1295402" y="1295397"/>
            <a:ext cx="10896598" cy="5562603"/>
          </a:xfrm>
          <a:custGeom>
            <a:avLst/>
            <a:gdLst>
              <a:gd name="connsiteX0" fmla="*/ 0 w 5981701"/>
              <a:gd name="connsiteY0" fmla="*/ 0 h 4267201"/>
              <a:gd name="connsiteX1" fmla="*/ 5981701 w 5981701"/>
              <a:gd name="connsiteY1" fmla="*/ 0 h 4267201"/>
              <a:gd name="connsiteX2" fmla="*/ 5981701 w 5981701"/>
              <a:gd name="connsiteY2" fmla="*/ 4267201 h 4267201"/>
              <a:gd name="connsiteX3" fmla="*/ 0 w 5981701"/>
              <a:gd name="connsiteY3" fmla="*/ 4267201 h 4267201"/>
            </a:gdLst>
            <a:ahLst/>
            <a:cxnLst>
              <a:cxn ang="0">
                <a:pos x="connsiteX0" y="connsiteY0"/>
              </a:cxn>
              <a:cxn ang="0">
                <a:pos x="connsiteX1" y="connsiteY1"/>
              </a:cxn>
              <a:cxn ang="0">
                <a:pos x="connsiteX2" y="connsiteY2"/>
              </a:cxn>
              <a:cxn ang="0">
                <a:pos x="connsiteX3" y="connsiteY3"/>
              </a:cxn>
            </a:cxnLst>
            <a:rect l="l" t="t" r="r" b="b"/>
            <a:pathLst>
              <a:path w="5981701" h="4267201">
                <a:moveTo>
                  <a:pt x="0" y="0"/>
                </a:moveTo>
                <a:lnTo>
                  <a:pt x="5981701" y="0"/>
                </a:lnTo>
                <a:lnTo>
                  <a:pt x="5981701" y="4267201"/>
                </a:lnTo>
                <a:lnTo>
                  <a:pt x="0" y="4267201"/>
                </a:lnTo>
                <a:close/>
              </a:path>
            </a:pathLst>
          </a:custGeom>
        </p:spPr>
        <p:txBody>
          <a:bodyPr wrap="square" anchor="ctr">
            <a:noAutofit/>
          </a:bodyPr>
          <a:lstStyle/>
          <a:p>
            <a:endParaRPr lang="en-US"/>
          </a:p>
        </p:txBody>
      </p:sp>
    </p:spTree>
    <p:extLst>
      <p:ext uri="{BB962C8B-B14F-4D97-AF65-F5344CB8AC3E}">
        <p14:creationId xmlns:p14="http://schemas.microsoft.com/office/powerpoint/2010/main" val="3897368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Full Imag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211DBF5-5761-44A6-B2BB-F77D4454BC97}"/>
              </a:ext>
            </a:extLst>
          </p:cNvPr>
          <p:cNvSpPr>
            <a:spLocks noGrp="1"/>
          </p:cNvSpPr>
          <p:nvPr>
            <p:ph type="pic" sz="quarter" idx="11"/>
          </p:nvPr>
        </p:nvSpPr>
        <p:spPr>
          <a:xfrm>
            <a:off x="-1" y="0"/>
            <a:ext cx="5800725" cy="3162300"/>
          </a:xfrm>
          <a:custGeom>
            <a:avLst/>
            <a:gdLst>
              <a:gd name="connsiteX0" fmla="*/ 0 w 3467100"/>
              <a:gd name="connsiteY0" fmla="*/ 0 h 4610100"/>
              <a:gd name="connsiteX1" fmla="*/ 3467100 w 3467100"/>
              <a:gd name="connsiteY1" fmla="*/ 0 h 4610100"/>
              <a:gd name="connsiteX2" fmla="*/ 3467100 w 3467100"/>
              <a:gd name="connsiteY2" fmla="*/ 4610100 h 4610100"/>
              <a:gd name="connsiteX3" fmla="*/ 0 w 3467100"/>
              <a:gd name="connsiteY3" fmla="*/ 4610100 h 4610100"/>
            </a:gdLst>
            <a:ahLst/>
            <a:cxnLst>
              <a:cxn ang="0">
                <a:pos x="connsiteX0" y="connsiteY0"/>
              </a:cxn>
              <a:cxn ang="0">
                <a:pos x="connsiteX1" y="connsiteY1"/>
              </a:cxn>
              <a:cxn ang="0">
                <a:pos x="connsiteX2" y="connsiteY2"/>
              </a:cxn>
              <a:cxn ang="0">
                <a:pos x="connsiteX3" y="connsiteY3"/>
              </a:cxn>
            </a:cxnLst>
            <a:rect l="l" t="t" r="r" b="b"/>
            <a:pathLst>
              <a:path w="3467100" h="4610100">
                <a:moveTo>
                  <a:pt x="0" y="0"/>
                </a:moveTo>
                <a:lnTo>
                  <a:pt x="3467100" y="0"/>
                </a:lnTo>
                <a:lnTo>
                  <a:pt x="3467100" y="4610100"/>
                </a:lnTo>
                <a:lnTo>
                  <a:pt x="0" y="4610100"/>
                </a:lnTo>
                <a:close/>
              </a:path>
            </a:pathLst>
          </a:custGeom>
        </p:spPr>
        <p:txBody>
          <a:bodyPr wrap="square" anchor="ctr">
            <a:noAutofit/>
          </a:bodyPr>
          <a:lstStyle/>
          <a:p>
            <a:endParaRPr lang="en-US"/>
          </a:p>
        </p:txBody>
      </p:sp>
    </p:spTree>
    <p:extLst>
      <p:ext uri="{BB962C8B-B14F-4D97-AF65-F5344CB8AC3E}">
        <p14:creationId xmlns:p14="http://schemas.microsoft.com/office/powerpoint/2010/main" val="3877557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Full Imag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86B7844B-1258-4A5E-A0B7-2368C1685D60}"/>
              </a:ext>
            </a:extLst>
          </p:cNvPr>
          <p:cNvSpPr>
            <a:spLocks noGrp="1"/>
          </p:cNvSpPr>
          <p:nvPr>
            <p:ph type="pic" sz="quarter" idx="17"/>
          </p:nvPr>
        </p:nvSpPr>
        <p:spPr>
          <a:xfrm>
            <a:off x="1276134" y="1271340"/>
            <a:ext cx="4528458" cy="4528458"/>
          </a:xfrm>
          <a:custGeom>
            <a:avLst/>
            <a:gdLst>
              <a:gd name="connsiteX0" fmla="*/ 2264229 w 4528458"/>
              <a:gd name="connsiteY0" fmla="*/ 0 h 4528458"/>
              <a:gd name="connsiteX1" fmla="*/ 4528458 w 4528458"/>
              <a:gd name="connsiteY1" fmla="*/ 2264229 h 4528458"/>
              <a:gd name="connsiteX2" fmla="*/ 2264229 w 4528458"/>
              <a:gd name="connsiteY2" fmla="*/ 4528458 h 4528458"/>
              <a:gd name="connsiteX3" fmla="*/ 0 w 4528458"/>
              <a:gd name="connsiteY3" fmla="*/ 2264229 h 4528458"/>
            </a:gdLst>
            <a:ahLst/>
            <a:cxnLst>
              <a:cxn ang="0">
                <a:pos x="connsiteX0" y="connsiteY0"/>
              </a:cxn>
              <a:cxn ang="0">
                <a:pos x="connsiteX1" y="connsiteY1"/>
              </a:cxn>
              <a:cxn ang="0">
                <a:pos x="connsiteX2" y="connsiteY2"/>
              </a:cxn>
              <a:cxn ang="0">
                <a:pos x="connsiteX3" y="connsiteY3"/>
              </a:cxn>
            </a:cxnLst>
            <a:rect l="l" t="t" r="r" b="b"/>
            <a:pathLst>
              <a:path w="4528458" h="4528458">
                <a:moveTo>
                  <a:pt x="2264229" y="0"/>
                </a:moveTo>
                <a:lnTo>
                  <a:pt x="4528458" y="2264229"/>
                </a:lnTo>
                <a:lnTo>
                  <a:pt x="2264229" y="4528458"/>
                </a:lnTo>
                <a:lnTo>
                  <a:pt x="0" y="2264229"/>
                </a:lnTo>
                <a:close/>
              </a:path>
            </a:pathLst>
          </a:custGeom>
        </p:spPr>
      </p:sp>
    </p:spTree>
    <p:extLst>
      <p:ext uri="{BB962C8B-B14F-4D97-AF65-F5344CB8AC3E}">
        <p14:creationId xmlns:p14="http://schemas.microsoft.com/office/powerpoint/2010/main" val="3118845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5823" y="365125"/>
            <a:ext cx="11420354" cy="596983"/>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467622270"/>
      </p:ext>
    </p:extLst>
  </p:cSld>
  <p:clrMap bg1="lt1" tx1="dk1" bg2="lt2" tx2="dk2" accent1="accent1" accent2="accent2" accent3="accent3" accent4="accent4" accent5="accent5" accent6="accent6" hlink="hlink" folHlink="folHlink"/>
  <p:sldLayoutIdLst>
    <p:sldLayoutId id="2147483653" r:id="rId1"/>
    <p:sldLayoutId id="2147483659" r:id="rId2"/>
    <p:sldLayoutId id="2147483823" r:id="rId3"/>
    <p:sldLayoutId id="2147483715" r:id="rId4"/>
    <p:sldLayoutId id="2147483806" r:id="rId5"/>
    <p:sldLayoutId id="2147483783" r:id="rId6"/>
    <p:sldLayoutId id="2147483824" r:id="rId7"/>
    <p:sldLayoutId id="2147483794" r:id="rId8"/>
    <p:sldLayoutId id="2147483785" r:id="rId9"/>
    <p:sldLayoutId id="2147483821" r:id="rId10"/>
    <p:sldLayoutId id="2147483825" r:id="rId11"/>
    <p:sldLayoutId id="2147483826" r:id="rId12"/>
    <p:sldLayoutId id="2147483807" r:id="rId13"/>
    <p:sldLayoutId id="2147483808" r:id="rId14"/>
    <p:sldLayoutId id="2147483809" r:id="rId15"/>
    <p:sldLayoutId id="2147483810" r:id="rId16"/>
    <p:sldLayoutId id="2147483811" r:id="rId17"/>
    <p:sldLayoutId id="2147483812" r:id="rId18"/>
    <p:sldLayoutId id="2147483813" r:id="rId19"/>
    <p:sldLayoutId id="2147483828" r:id="rId20"/>
    <p:sldLayoutId id="2147483829" r:id="rId21"/>
    <p:sldLayoutId id="2147483827" r:id="rId22"/>
    <p:sldLayoutId id="2147483822" r:id="rId23"/>
    <p:sldLayoutId id="2147483814" r:id="rId24"/>
    <p:sldLayoutId id="2147483816" r:id="rId25"/>
    <p:sldLayoutId id="2147483778" r:id="rId26"/>
    <p:sldLayoutId id="2147483805" r:id="rId27"/>
    <p:sldLayoutId id="2147483804" r:id="rId28"/>
    <p:sldLayoutId id="2147483767" r:id="rId29"/>
  </p:sldLayoutIdLst>
  <p:hf hdr="0" ftr="0" dt="0"/>
  <p:txStyles>
    <p:titleStyle>
      <a:lvl1pPr algn="ctr" defTabSz="914400" rtl="0" eaLnBrk="1" latinLnBrk="0" hangingPunct="1">
        <a:lnSpc>
          <a:spcPct val="90000"/>
        </a:lnSpc>
        <a:spcBef>
          <a:spcPct val="0"/>
        </a:spcBef>
        <a:buNone/>
        <a:defRPr sz="3500" b="1"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0" indent="0" algn="ctr" defTabSz="914400" rtl="0" eaLnBrk="1" latinLnBrk="0" hangingPunct="1">
        <a:lnSpc>
          <a:spcPct val="90000"/>
        </a:lnSpc>
        <a:spcBef>
          <a:spcPts val="1000"/>
        </a:spcBef>
        <a:buFont typeface="Arial"/>
        <a:buNone/>
        <a:defRPr sz="1200" b="0" i="0" kern="1200">
          <a:solidFill>
            <a:schemeClr val="tx1"/>
          </a:solidFill>
          <a:latin typeface="Bodoni 72 Book" charset="0"/>
          <a:ea typeface="Bodoni 72 Book" charset="0"/>
          <a:cs typeface="Bodoni 72 Book" charset="0"/>
        </a:defRPr>
      </a:lvl1pPr>
      <a:lvl2pPr marL="685800" indent="-228600" algn="ctr" defTabSz="914400" rtl="0" eaLnBrk="1" latinLnBrk="0" hangingPunct="1">
        <a:lnSpc>
          <a:spcPct val="90000"/>
        </a:lnSpc>
        <a:spcBef>
          <a:spcPts val="500"/>
        </a:spcBef>
        <a:buFont typeface="Arial"/>
        <a:buChar char="•"/>
        <a:defRPr sz="2400" b="0" i="0" kern="1200">
          <a:solidFill>
            <a:schemeClr val="tx1"/>
          </a:solidFill>
          <a:latin typeface="Bodoni 72 Book" charset="0"/>
          <a:ea typeface="Bodoni 72 Book" charset="0"/>
          <a:cs typeface="Bodoni 72 Book" charset="0"/>
        </a:defRPr>
      </a:lvl2pPr>
      <a:lvl3pPr marL="1143000" indent="-228600" algn="ctr" defTabSz="914400" rtl="0" eaLnBrk="1" latinLnBrk="0" hangingPunct="1">
        <a:lnSpc>
          <a:spcPct val="90000"/>
        </a:lnSpc>
        <a:spcBef>
          <a:spcPts val="500"/>
        </a:spcBef>
        <a:buFont typeface="Arial"/>
        <a:buChar char="•"/>
        <a:defRPr sz="2000" b="0" i="0" kern="1200">
          <a:solidFill>
            <a:schemeClr val="tx1"/>
          </a:solidFill>
          <a:latin typeface="Bodoni 72 Book" charset="0"/>
          <a:ea typeface="Bodoni 72 Book" charset="0"/>
          <a:cs typeface="Bodoni 72 Book" charset="0"/>
        </a:defRPr>
      </a:lvl3pPr>
      <a:lvl4pPr marL="1600200" indent="-228600" algn="ctr" defTabSz="914400" rtl="0" eaLnBrk="1" latinLnBrk="0" hangingPunct="1">
        <a:lnSpc>
          <a:spcPct val="90000"/>
        </a:lnSpc>
        <a:spcBef>
          <a:spcPts val="500"/>
        </a:spcBef>
        <a:buFont typeface="Arial"/>
        <a:buChar char="•"/>
        <a:defRPr sz="1800" b="0" i="0" kern="1200">
          <a:solidFill>
            <a:schemeClr val="tx1"/>
          </a:solidFill>
          <a:latin typeface="Bodoni 72 Book" charset="0"/>
          <a:ea typeface="Bodoni 72 Book" charset="0"/>
          <a:cs typeface="Bodoni 72 Book" charset="0"/>
        </a:defRPr>
      </a:lvl4pPr>
      <a:lvl5pPr marL="2057400" indent="-228600" algn="ctr" defTabSz="914400" rtl="0" eaLnBrk="1" latinLnBrk="0" hangingPunct="1">
        <a:lnSpc>
          <a:spcPct val="90000"/>
        </a:lnSpc>
        <a:spcBef>
          <a:spcPts val="500"/>
        </a:spcBef>
        <a:buFont typeface="Arial"/>
        <a:buChar char="•"/>
        <a:defRPr sz="1800" b="0" i="0" kern="1200">
          <a:solidFill>
            <a:schemeClr val="tx1"/>
          </a:solidFill>
          <a:latin typeface="Bodoni 72 Book" charset="0"/>
          <a:ea typeface="Bodoni 72 Book" charset="0"/>
          <a:cs typeface="Bodoni 72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17.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5.xml"/><Relationship Id="rId1" Type="http://schemas.openxmlformats.org/officeDocument/2006/relationships/slideLayout" Target="../slideLayouts/slideLayout22.xml"/><Relationship Id="rId5" Type="http://schemas.openxmlformats.org/officeDocument/2006/relationships/image" Target="../media/image22.jpeg"/><Relationship Id="rId4" Type="http://schemas.openxmlformats.org/officeDocument/2006/relationships/image" Target="../media/image21.jpeg"/></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9.jpe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8454EC9E-4CF3-4D0A-81D3-A84C1A41B495}"/>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6" name="Rectangle 5">
            <a:extLst>
              <a:ext uri="{FF2B5EF4-FFF2-40B4-BE49-F238E27FC236}">
                <a16:creationId xmlns:a16="http://schemas.microsoft.com/office/drawing/2014/main" id="{74ED5884-98C3-4C9F-BC35-AF4CD4BCCB63}"/>
              </a:ext>
            </a:extLst>
          </p:cNvPr>
          <p:cNvSpPr/>
          <p:nvPr/>
        </p:nvSpPr>
        <p:spPr>
          <a:xfrm>
            <a:off x="-1" y="2257425"/>
            <a:ext cx="12191999" cy="2343148"/>
          </a:xfrm>
          <a:prstGeom prst="rect">
            <a:avLst/>
          </a:prstGeom>
          <a:solidFill>
            <a:schemeClr val="accent4">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C5697A4-9FAF-4F20-9A09-1CDF483AB4AF}"/>
              </a:ext>
            </a:extLst>
          </p:cNvPr>
          <p:cNvGrpSpPr/>
          <p:nvPr/>
        </p:nvGrpSpPr>
        <p:grpSpPr>
          <a:xfrm>
            <a:off x="0" y="2586492"/>
            <a:ext cx="12192000" cy="1685017"/>
            <a:chOff x="0" y="2436419"/>
            <a:chExt cx="12192000" cy="1685017"/>
          </a:xfrm>
        </p:grpSpPr>
        <p:sp>
          <p:nvSpPr>
            <p:cNvPr id="14" name="TextBox 13">
              <a:extLst>
                <a:ext uri="{FF2B5EF4-FFF2-40B4-BE49-F238E27FC236}">
                  <a16:creationId xmlns:a16="http://schemas.microsoft.com/office/drawing/2014/main" id="{65673A55-4CD9-4F6D-8FFD-5199AA20B241}"/>
                </a:ext>
              </a:extLst>
            </p:cNvPr>
            <p:cNvSpPr txBox="1"/>
            <p:nvPr/>
          </p:nvSpPr>
          <p:spPr>
            <a:xfrm>
              <a:off x="4651870" y="3536661"/>
              <a:ext cx="2438338" cy="584775"/>
            </a:xfrm>
            <a:prstGeom prst="rect">
              <a:avLst/>
            </a:prstGeom>
            <a:noFill/>
          </p:spPr>
          <p:txBody>
            <a:bodyPr wrap="square" rtlCol="0">
              <a:spAutoFit/>
            </a:bodyPr>
            <a:lstStyle/>
            <a:p>
              <a:pPr algn="ctr"/>
              <a:r>
                <a:rPr lang="en-US" sz="1600" dirty="0">
                  <a:solidFill>
                    <a:schemeClr val="bg1"/>
                  </a:solidFill>
                  <a:latin typeface="Montserrat Light" panose="00000400000000000000" pitchFamily="50" charset="0"/>
                  <a:cs typeface="Arial" panose="020B0604020202020204" pitchFamily="34" charset="0"/>
                </a:rPr>
                <a:t>CORPORATE</a:t>
              </a:r>
            </a:p>
            <a:p>
              <a:pPr algn="ctr"/>
              <a:r>
                <a:rPr lang="en-US" sz="1600" dirty="0">
                  <a:solidFill>
                    <a:schemeClr val="bg1"/>
                  </a:solidFill>
                  <a:latin typeface="Montserrat Light" panose="00000400000000000000" pitchFamily="50" charset="0"/>
                  <a:cs typeface="Arial" panose="020B0604020202020204" pitchFamily="34" charset="0"/>
                </a:rPr>
                <a:t>TOP IDENTITY PACK</a:t>
              </a:r>
            </a:p>
          </p:txBody>
        </p:sp>
        <p:sp>
          <p:nvSpPr>
            <p:cNvPr id="15" name="TextBox 14">
              <a:extLst>
                <a:ext uri="{FF2B5EF4-FFF2-40B4-BE49-F238E27FC236}">
                  <a16:creationId xmlns:a16="http://schemas.microsoft.com/office/drawing/2014/main" id="{EAAC10A7-BCC4-4674-A2D7-C29DA807EBD3}"/>
                </a:ext>
              </a:extLst>
            </p:cNvPr>
            <p:cNvSpPr txBox="1"/>
            <p:nvPr/>
          </p:nvSpPr>
          <p:spPr>
            <a:xfrm>
              <a:off x="4708279" y="2436419"/>
              <a:ext cx="2325521" cy="969496"/>
            </a:xfrm>
            <a:prstGeom prst="rect">
              <a:avLst/>
            </a:prstGeom>
            <a:noFill/>
          </p:spPr>
          <p:txBody>
            <a:bodyPr wrap="square" rtlCol="0">
              <a:spAutoFit/>
            </a:bodyPr>
            <a:lstStyle/>
            <a:p>
              <a:pPr algn="ctr"/>
              <a:r>
                <a:rPr lang="en-US" sz="5500" dirty="0">
                  <a:solidFill>
                    <a:schemeClr val="bg1"/>
                  </a:solidFill>
                  <a:latin typeface="Montserrat Medium" panose="00000600000000000000" pitchFamily="50" charset="0"/>
                  <a:cs typeface="Arial" panose="020B0604020202020204" pitchFamily="34" charset="0"/>
                </a:rPr>
                <a:t>SERT</a:t>
              </a:r>
            </a:p>
          </p:txBody>
        </p:sp>
        <p:cxnSp>
          <p:nvCxnSpPr>
            <p:cNvPr id="17" name="Straight Connector 16">
              <a:extLst>
                <a:ext uri="{FF2B5EF4-FFF2-40B4-BE49-F238E27FC236}">
                  <a16:creationId xmlns:a16="http://schemas.microsoft.com/office/drawing/2014/main" id="{59C3C890-137A-45FB-8425-7F6F6880102D}"/>
                </a:ext>
              </a:extLst>
            </p:cNvPr>
            <p:cNvCxnSpPr>
              <a:cxnSpLocks/>
            </p:cNvCxnSpPr>
            <p:nvPr/>
          </p:nvCxnSpPr>
          <p:spPr>
            <a:xfrm>
              <a:off x="0" y="3471288"/>
              <a:ext cx="12192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05298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DFF95460-BA39-4AF1-9175-3C9F54F4CD2D}"/>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7" name="Rectangle 6">
            <a:extLst>
              <a:ext uri="{FF2B5EF4-FFF2-40B4-BE49-F238E27FC236}">
                <a16:creationId xmlns:a16="http://schemas.microsoft.com/office/drawing/2014/main" id="{E77A965B-A646-44B1-970C-AE6D0F3E3338}"/>
              </a:ext>
            </a:extLst>
          </p:cNvPr>
          <p:cNvSpPr/>
          <p:nvPr/>
        </p:nvSpPr>
        <p:spPr>
          <a:xfrm>
            <a:off x="0" y="2244727"/>
            <a:ext cx="12192000" cy="2368546"/>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79B51C54-6A64-47CF-9A24-328E40375BB6}"/>
              </a:ext>
            </a:extLst>
          </p:cNvPr>
          <p:cNvGrpSpPr/>
          <p:nvPr/>
        </p:nvGrpSpPr>
        <p:grpSpPr>
          <a:xfrm>
            <a:off x="2112706" y="2624258"/>
            <a:ext cx="7966589" cy="1609485"/>
            <a:chOff x="2112706" y="2624258"/>
            <a:chExt cx="7966589" cy="1609485"/>
          </a:xfrm>
        </p:grpSpPr>
        <p:grpSp>
          <p:nvGrpSpPr>
            <p:cNvPr id="20" name="Group 19">
              <a:extLst>
                <a:ext uri="{FF2B5EF4-FFF2-40B4-BE49-F238E27FC236}">
                  <a16:creationId xmlns:a16="http://schemas.microsoft.com/office/drawing/2014/main" id="{58332956-461D-4DFF-9DE5-7E9E5D2666BA}"/>
                </a:ext>
              </a:extLst>
            </p:cNvPr>
            <p:cNvGrpSpPr/>
            <p:nvPr/>
          </p:nvGrpSpPr>
          <p:grpSpPr>
            <a:xfrm>
              <a:off x="2112706" y="3308553"/>
              <a:ext cx="2285006" cy="925190"/>
              <a:chOff x="953495" y="2329459"/>
              <a:chExt cx="2285006" cy="925190"/>
            </a:xfrm>
          </p:grpSpPr>
          <p:sp>
            <p:nvSpPr>
              <p:cNvPr id="21" name="TextBox 20">
                <a:extLst>
                  <a:ext uri="{FF2B5EF4-FFF2-40B4-BE49-F238E27FC236}">
                    <a16:creationId xmlns:a16="http://schemas.microsoft.com/office/drawing/2014/main" id="{A74B4683-6168-4E3F-96FD-6DB3654F999C}"/>
                  </a:ext>
                </a:extLst>
              </p:cNvPr>
              <p:cNvSpPr txBox="1"/>
              <p:nvPr/>
            </p:nvSpPr>
            <p:spPr>
              <a:xfrm>
                <a:off x="953495" y="2329459"/>
                <a:ext cx="1456329" cy="353943"/>
              </a:xfrm>
              <a:prstGeom prst="rect">
                <a:avLst/>
              </a:prstGeom>
              <a:noFill/>
            </p:spPr>
            <p:txBody>
              <a:bodyPr wrap="square" rtlCol="0">
                <a:spAutoFit/>
              </a:bodyPr>
              <a:lstStyle/>
              <a:p>
                <a:r>
                  <a:rPr lang="en-US" sz="1700" b="1" dirty="0">
                    <a:solidFill>
                      <a:schemeClr val="bg1"/>
                    </a:solidFill>
                    <a:latin typeface="Montserrat Bold"/>
                    <a:cs typeface="Arial" panose="020B0604020202020204" pitchFamily="34" charset="0"/>
                  </a:rPr>
                  <a:t>Clock</a:t>
                </a:r>
              </a:p>
            </p:txBody>
          </p:sp>
          <p:sp>
            <p:nvSpPr>
              <p:cNvPr id="22" name="TextBox 21">
                <a:extLst>
                  <a:ext uri="{FF2B5EF4-FFF2-40B4-BE49-F238E27FC236}">
                    <a16:creationId xmlns:a16="http://schemas.microsoft.com/office/drawing/2014/main" id="{9A00A9FC-1154-44A5-BF8F-BBCF3B4D20F8}"/>
                  </a:ext>
                </a:extLst>
              </p:cNvPr>
              <p:cNvSpPr txBox="1"/>
              <p:nvPr/>
            </p:nvSpPr>
            <p:spPr>
              <a:xfrm>
                <a:off x="953497" y="2683402"/>
                <a:ext cx="2285004" cy="571247"/>
              </a:xfrm>
              <a:prstGeom prst="rect">
                <a:avLst/>
              </a:prstGeom>
              <a:noFill/>
            </p:spPr>
            <p:txBody>
              <a:bodyPr wrap="square" rtlCol="0">
                <a:spAutoFit/>
              </a:bodyPr>
              <a:lstStyle/>
              <a:p>
                <a:pPr>
                  <a:lnSpc>
                    <a:spcPts val="1300"/>
                  </a:lnSpc>
                </a:pPr>
                <a:r>
                  <a:rPr lang="en-US" sz="700" dirty="0">
                    <a:solidFill>
                      <a:schemeClr val="bg1"/>
                    </a:solidFill>
                    <a:latin typeface="Arial" panose="020B0604020202020204" pitchFamily="34" charset="0"/>
                    <a:ea typeface="Montserrat Light" charset="0"/>
                    <a:cs typeface="Arial" panose="020B0604020202020204" pitchFamily="34" charset="0"/>
                  </a:rPr>
                  <a:t>Creepiest don't subdue which </a:t>
                </a:r>
                <a:r>
                  <a:rPr lang="en-US" sz="700" dirty="0" err="1">
                    <a:solidFill>
                      <a:schemeClr val="bg1"/>
                    </a:solidFill>
                    <a:latin typeface="Arial" panose="020B0604020202020204" pitchFamily="34" charset="0"/>
                    <a:ea typeface="Montserrat Light" charset="0"/>
                    <a:cs typeface="Arial" panose="020B0604020202020204" pitchFamily="34" charset="0"/>
                  </a:rPr>
                  <a:t>i</a:t>
                </a:r>
                <a:r>
                  <a:rPr lang="en-US" sz="700" dirty="0">
                    <a:solidFill>
                      <a:schemeClr val="bg1"/>
                    </a:solidFill>
                    <a:latin typeface="Arial" panose="020B0604020202020204" pitchFamily="34" charset="0"/>
                    <a:ea typeface="Montserrat Light" charset="0"/>
                    <a:cs typeface="Arial" panose="020B0604020202020204" pitchFamily="34" charset="0"/>
                  </a:rPr>
                  <a:t> two set had seasons. Fifth you'll, man wherein seas our the great design &amp; presentation template creeping. Very</a:t>
                </a:r>
              </a:p>
            </p:txBody>
          </p:sp>
        </p:grpSp>
        <p:grpSp>
          <p:nvGrpSpPr>
            <p:cNvPr id="23" name="Group 22">
              <a:extLst>
                <a:ext uri="{FF2B5EF4-FFF2-40B4-BE49-F238E27FC236}">
                  <a16:creationId xmlns:a16="http://schemas.microsoft.com/office/drawing/2014/main" id="{DDD753B8-D09F-4AAF-8350-302C8C8E5E94}"/>
                </a:ext>
              </a:extLst>
            </p:cNvPr>
            <p:cNvGrpSpPr/>
            <p:nvPr/>
          </p:nvGrpSpPr>
          <p:grpSpPr>
            <a:xfrm>
              <a:off x="4953498" y="3308553"/>
              <a:ext cx="2285006" cy="925190"/>
              <a:chOff x="953495" y="2329459"/>
              <a:chExt cx="2285006" cy="925190"/>
            </a:xfrm>
          </p:grpSpPr>
          <p:sp>
            <p:nvSpPr>
              <p:cNvPr id="24" name="TextBox 23">
                <a:extLst>
                  <a:ext uri="{FF2B5EF4-FFF2-40B4-BE49-F238E27FC236}">
                    <a16:creationId xmlns:a16="http://schemas.microsoft.com/office/drawing/2014/main" id="{317AD695-27B1-437B-8D06-47C7A6177015}"/>
                  </a:ext>
                </a:extLst>
              </p:cNvPr>
              <p:cNvSpPr txBox="1"/>
              <p:nvPr/>
            </p:nvSpPr>
            <p:spPr>
              <a:xfrm>
                <a:off x="953495" y="2329459"/>
                <a:ext cx="1456329" cy="353943"/>
              </a:xfrm>
              <a:prstGeom prst="rect">
                <a:avLst/>
              </a:prstGeom>
              <a:noFill/>
            </p:spPr>
            <p:txBody>
              <a:bodyPr wrap="square" rtlCol="0">
                <a:spAutoFit/>
              </a:bodyPr>
              <a:lstStyle/>
              <a:p>
                <a:r>
                  <a:rPr lang="en-US" sz="1700" b="1" dirty="0">
                    <a:solidFill>
                      <a:schemeClr val="bg1"/>
                    </a:solidFill>
                    <a:latin typeface="Montserrat Bold"/>
                    <a:cs typeface="Arial" panose="020B0604020202020204" pitchFamily="34" charset="0"/>
                  </a:rPr>
                  <a:t>Dollar</a:t>
                </a:r>
              </a:p>
            </p:txBody>
          </p:sp>
          <p:sp>
            <p:nvSpPr>
              <p:cNvPr id="25" name="TextBox 24">
                <a:extLst>
                  <a:ext uri="{FF2B5EF4-FFF2-40B4-BE49-F238E27FC236}">
                    <a16:creationId xmlns:a16="http://schemas.microsoft.com/office/drawing/2014/main" id="{5127E5A6-18EF-4707-8AF2-AF73724CE51F}"/>
                  </a:ext>
                </a:extLst>
              </p:cNvPr>
              <p:cNvSpPr txBox="1"/>
              <p:nvPr/>
            </p:nvSpPr>
            <p:spPr>
              <a:xfrm>
                <a:off x="953497" y="2683402"/>
                <a:ext cx="2285004" cy="571247"/>
              </a:xfrm>
              <a:prstGeom prst="rect">
                <a:avLst/>
              </a:prstGeom>
              <a:noFill/>
            </p:spPr>
            <p:txBody>
              <a:bodyPr wrap="square" rtlCol="0">
                <a:spAutoFit/>
              </a:bodyPr>
              <a:lstStyle/>
              <a:p>
                <a:pPr>
                  <a:lnSpc>
                    <a:spcPts val="1300"/>
                  </a:lnSpc>
                </a:pPr>
                <a:r>
                  <a:rPr lang="en-US" sz="700" dirty="0">
                    <a:solidFill>
                      <a:schemeClr val="bg1"/>
                    </a:solidFill>
                    <a:latin typeface="Arial" panose="020B0604020202020204" pitchFamily="34" charset="0"/>
                    <a:ea typeface="Montserrat Light" charset="0"/>
                    <a:cs typeface="Arial" panose="020B0604020202020204" pitchFamily="34" charset="0"/>
                  </a:rPr>
                  <a:t>Creepiest don't subdue which </a:t>
                </a:r>
                <a:r>
                  <a:rPr lang="en-US" sz="700" dirty="0" err="1">
                    <a:solidFill>
                      <a:schemeClr val="bg1"/>
                    </a:solidFill>
                    <a:latin typeface="Arial" panose="020B0604020202020204" pitchFamily="34" charset="0"/>
                    <a:ea typeface="Montserrat Light" charset="0"/>
                    <a:cs typeface="Arial" panose="020B0604020202020204" pitchFamily="34" charset="0"/>
                  </a:rPr>
                  <a:t>i</a:t>
                </a:r>
                <a:r>
                  <a:rPr lang="en-US" sz="700" dirty="0">
                    <a:solidFill>
                      <a:schemeClr val="bg1"/>
                    </a:solidFill>
                    <a:latin typeface="Arial" panose="020B0604020202020204" pitchFamily="34" charset="0"/>
                    <a:ea typeface="Montserrat Light" charset="0"/>
                    <a:cs typeface="Arial" panose="020B0604020202020204" pitchFamily="34" charset="0"/>
                  </a:rPr>
                  <a:t> two set had seasons. Fifth you'll, man wherein seas our the great design &amp; presentation template creeping. Very</a:t>
                </a:r>
              </a:p>
            </p:txBody>
          </p:sp>
        </p:grpSp>
        <p:grpSp>
          <p:nvGrpSpPr>
            <p:cNvPr id="26" name="Group 25">
              <a:extLst>
                <a:ext uri="{FF2B5EF4-FFF2-40B4-BE49-F238E27FC236}">
                  <a16:creationId xmlns:a16="http://schemas.microsoft.com/office/drawing/2014/main" id="{EBF750CF-4B5C-4FCF-9A0D-AFCEB2904BC3}"/>
                </a:ext>
              </a:extLst>
            </p:cNvPr>
            <p:cNvGrpSpPr/>
            <p:nvPr/>
          </p:nvGrpSpPr>
          <p:grpSpPr>
            <a:xfrm>
              <a:off x="7794289" y="3308553"/>
              <a:ext cx="2285006" cy="925190"/>
              <a:chOff x="953495" y="2329459"/>
              <a:chExt cx="2285006" cy="925190"/>
            </a:xfrm>
          </p:grpSpPr>
          <p:sp>
            <p:nvSpPr>
              <p:cNvPr id="27" name="TextBox 26">
                <a:extLst>
                  <a:ext uri="{FF2B5EF4-FFF2-40B4-BE49-F238E27FC236}">
                    <a16:creationId xmlns:a16="http://schemas.microsoft.com/office/drawing/2014/main" id="{204A5A5B-E8C1-409B-B2C6-7491C0749B15}"/>
                  </a:ext>
                </a:extLst>
              </p:cNvPr>
              <p:cNvSpPr txBox="1"/>
              <p:nvPr/>
            </p:nvSpPr>
            <p:spPr>
              <a:xfrm>
                <a:off x="953495" y="2329459"/>
                <a:ext cx="1456329" cy="353943"/>
              </a:xfrm>
              <a:prstGeom prst="rect">
                <a:avLst/>
              </a:prstGeom>
              <a:noFill/>
            </p:spPr>
            <p:txBody>
              <a:bodyPr wrap="square" rtlCol="0">
                <a:spAutoFit/>
              </a:bodyPr>
              <a:lstStyle/>
              <a:p>
                <a:r>
                  <a:rPr lang="en-US" sz="1700" b="1" dirty="0">
                    <a:solidFill>
                      <a:schemeClr val="bg1"/>
                    </a:solidFill>
                    <a:latin typeface="Montserrat Bold"/>
                    <a:cs typeface="Arial" panose="020B0604020202020204" pitchFamily="34" charset="0"/>
                  </a:rPr>
                  <a:t>Award</a:t>
                </a:r>
              </a:p>
            </p:txBody>
          </p:sp>
          <p:sp>
            <p:nvSpPr>
              <p:cNvPr id="28" name="TextBox 27">
                <a:extLst>
                  <a:ext uri="{FF2B5EF4-FFF2-40B4-BE49-F238E27FC236}">
                    <a16:creationId xmlns:a16="http://schemas.microsoft.com/office/drawing/2014/main" id="{4D098E54-6A06-4A8D-B48E-1A92BC69DE30}"/>
                  </a:ext>
                </a:extLst>
              </p:cNvPr>
              <p:cNvSpPr txBox="1"/>
              <p:nvPr/>
            </p:nvSpPr>
            <p:spPr>
              <a:xfrm>
                <a:off x="953497" y="2683402"/>
                <a:ext cx="2285004" cy="571247"/>
              </a:xfrm>
              <a:prstGeom prst="rect">
                <a:avLst/>
              </a:prstGeom>
              <a:noFill/>
            </p:spPr>
            <p:txBody>
              <a:bodyPr wrap="square" rtlCol="0">
                <a:spAutoFit/>
              </a:bodyPr>
              <a:lstStyle/>
              <a:p>
                <a:pPr>
                  <a:lnSpc>
                    <a:spcPts val="1300"/>
                  </a:lnSpc>
                </a:pPr>
                <a:r>
                  <a:rPr lang="en-US" sz="700" dirty="0">
                    <a:solidFill>
                      <a:schemeClr val="bg1"/>
                    </a:solidFill>
                    <a:latin typeface="Arial" panose="020B0604020202020204" pitchFamily="34" charset="0"/>
                    <a:ea typeface="Montserrat Light" charset="0"/>
                    <a:cs typeface="Arial" panose="020B0604020202020204" pitchFamily="34" charset="0"/>
                  </a:rPr>
                  <a:t>Creepiest don't subdue which </a:t>
                </a:r>
                <a:r>
                  <a:rPr lang="en-US" sz="700" dirty="0" err="1">
                    <a:solidFill>
                      <a:schemeClr val="bg1"/>
                    </a:solidFill>
                    <a:latin typeface="Arial" panose="020B0604020202020204" pitchFamily="34" charset="0"/>
                    <a:ea typeface="Montserrat Light" charset="0"/>
                    <a:cs typeface="Arial" panose="020B0604020202020204" pitchFamily="34" charset="0"/>
                  </a:rPr>
                  <a:t>i</a:t>
                </a:r>
                <a:r>
                  <a:rPr lang="en-US" sz="700" dirty="0">
                    <a:solidFill>
                      <a:schemeClr val="bg1"/>
                    </a:solidFill>
                    <a:latin typeface="Arial" panose="020B0604020202020204" pitchFamily="34" charset="0"/>
                    <a:ea typeface="Montserrat Light" charset="0"/>
                    <a:cs typeface="Arial" panose="020B0604020202020204" pitchFamily="34" charset="0"/>
                  </a:rPr>
                  <a:t> two set had seasons. Fifth you'll, man wherein seas our the great design &amp; presentation template creeping. Very</a:t>
                </a:r>
              </a:p>
            </p:txBody>
          </p:sp>
        </p:grpSp>
        <p:grpSp>
          <p:nvGrpSpPr>
            <p:cNvPr id="29" name="Group 28">
              <a:extLst>
                <a:ext uri="{FF2B5EF4-FFF2-40B4-BE49-F238E27FC236}">
                  <a16:creationId xmlns:a16="http://schemas.microsoft.com/office/drawing/2014/main" id="{39124259-8829-4E84-B265-5D10B21D817C}"/>
                </a:ext>
              </a:extLst>
            </p:cNvPr>
            <p:cNvGrpSpPr/>
            <p:nvPr/>
          </p:nvGrpSpPr>
          <p:grpSpPr>
            <a:xfrm>
              <a:off x="5073213" y="2626858"/>
              <a:ext cx="419439" cy="521678"/>
              <a:chOff x="9650789" y="2987675"/>
              <a:chExt cx="762000" cy="947738"/>
            </a:xfrm>
            <a:solidFill>
              <a:schemeClr val="bg1"/>
            </a:solidFill>
          </p:grpSpPr>
          <p:sp>
            <p:nvSpPr>
              <p:cNvPr id="30" name="Freeform 5">
                <a:extLst>
                  <a:ext uri="{FF2B5EF4-FFF2-40B4-BE49-F238E27FC236}">
                    <a16:creationId xmlns:a16="http://schemas.microsoft.com/office/drawing/2014/main" id="{A593D731-5BA2-4440-B195-B959F7C042ED}"/>
                  </a:ext>
                </a:extLst>
              </p:cNvPr>
              <p:cNvSpPr>
                <a:spLocks noEditPoints="1"/>
              </p:cNvSpPr>
              <p:nvPr/>
            </p:nvSpPr>
            <p:spPr bwMode="auto">
              <a:xfrm>
                <a:off x="9933364" y="3406775"/>
                <a:ext cx="206375" cy="398463"/>
              </a:xfrm>
              <a:custGeom>
                <a:avLst/>
                <a:gdLst>
                  <a:gd name="T0" fmla="*/ 90 w 144"/>
                  <a:gd name="T1" fmla="*/ 115 h 261"/>
                  <a:gd name="T2" fmla="*/ 54 w 144"/>
                  <a:gd name="T3" fmla="*/ 115 h 261"/>
                  <a:gd name="T4" fmla="*/ 31 w 144"/>
                  <a:gd name="T5" fmla="*/ 92 h 261"/>
                  <a:gd name="T6" fmla="*/ 54 w 144"/>
                  <a:gd name="T7" fmla="*/ 68 h 261"/>
                  <a:gd name="T8" fmla="*/ 116 w 144"/>
                  <a:gd name="T9" fmla="*/ 68 h 261"/>
                  <a:gd name="T10" fmla="*/ 132 w 144"/>
                  <a:gd name="T11" fmla="*/ 53 h 261"/>
                  <a:gd name="T12" fmla="*/ 116 w 144"/>
                  <a:gd name="T13" fmla="*/ 37 h 261"/>
                  <a:gd name="T14" fmla="*/ 87 w 144"/>
                  <a:gd name="T15" fmla="*/ 37 h 261"/>
                  <a:gd name="T16" fmla="*/ 87 w 144"/>
                  <a:gd name="T17" fmla="*/ 16 h 261"/>
                  <a:gd name="T18" fmla="*/ 72 w 144"/>
                  <a:gd name="T19" fmla="*/ 0 h 261"/>
                  <a:gd name="T20" fmla="*/ 56 w 144"/>
                  <a:gd name="T21" fmla="*/ 16 h 261"/>
                  <a:gd name="T22" fmla="*/ 56 w 144"/>
                  <a:gd name="T23" fmla="*/ 37 h 261"/>
                  <a:gd name="T24" fmla="*/ 54 w 144"/>
                  <a:gd name="T25" fmla="*/ 37 h 261"/>
                  <a:gd name="T26" fmla="*/ 0 w 144"/>
                  <a:gd name="T27" fmla="*/ 92 h 261"/>
                  <a:gd name="T28" fmla="*/ 54 w 144"/>
                  <a:gd name="T29" fmla="*/ 146 h 261"/>
                  <a:gd name="T30" fmla="*/ 90 w 144"/>
                  <a:gd name="T31" fmla="*/ 146 h 261"/>
                  <a:gd name="T32" fmla="*/ 113 w 144"/>
                  <a:gd name="T33" fmla="*/ 169 h 261"/>
                  <a:gd name="T34" fmla="*/ 90 w 144"/>
                  <a:gd name="T35" fmla="*/ 193 h 261"/>
                  <a:gd name="T36" fmla="*/ 26 w 144"/>
                  <a:gd name="T37" fmla="*/ 193 h 261"/>
                  <a:gd name="T38" fmla="*/ 11 w 144"/>
                  <a:gd name="T39" fmla="*/ 208 h 261"/>
                  <a:gd name="T40" fmla="*/ 26 w 144"/>
                  <a:gd name="T41" fmla="*/ 223 h 261"/>
                  <a:gd name="T42" fmla="*/ 56 w 144"/>
                  <a:gd name="T43" fmla="*/ 223 h 261"/>
                  <a:gd name="T44" fmla="*/ 56 w 144"/>
                  <a:gd name="T45" fmla="*/ 245 h 261"/>
                  <a:gd name="T46" fmla="*/ 72 w 144"/>
                  <a:gd name="T47" fmla="*/ 261 h 261"/>
                  <a:gd name="T48" fmla="*/ 87 w 144"/>
                  <a:gd name="T49" fmla="*/ 245 h 261"/>
                  <a:gd name="T50" fmla="*/ 87 w 144"/>
                  <a:gd name="T51" fmla="*/ 223 h 261"/>
                  <a:gd name="T52" fmla="*/ 90 w 144"/>
                  <a:gd name="T53" fmla="*/ 223 h 261"/>
                  <a:gd name="T54" fmla="*/ 90 w 144"/>
                  <a:gd name="T55" fmla="*/ 223 h 261"/>
                  <a:gd name="T56" fmla="*/ 144 w 144"/>
                  <a:gd name="T57" fmla="*/ 169 h 261"/>
                  <a:gd name="T58" fmla="*/ 90 w 144"/>
                  <a:gd name="T59" fmla="*/ 115 h 261"/>
                  <a:gd name="T60" fmla="*/ 90 w 144"/>
                  <a:gd name="T61" fmla="*/ 115 h 261"/>
                  <a:gd name="T62" fmla="*/ 90 w 144"/>
                  <a:gd name="T63" fmla="*/ 11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 h="261">
                    <a:moveTo>
                      <a:pt x="90" y="115"/>
                    </a:moveTo>
                    <a:cubicBezTo>
                      <a:pt x="54" y="115"/>
                      <a:pt x="54" y="115"/>
                      <a:pt x="54" y="115"/>
                    </a:cubicBezTo>
                    <a:cubicBezTo>
                      <a:pt x="41" y="115"/>
                      <a:pt x="31" y="104"/>
                      <a:pt x="31" y="92"/>
                    </a:cubicBezTo>
                    <a:cubicBezTo>
                      <a:pt x="31" y="79"/>
                      <a:pt x="41" y="68"/>
                      <a:pt x="54" y="68"/>
                    </a:cubicBezTo>
                    <a:cubicBezTo>
                      <a:pt x="116" y="68"/>
                      <a:pt x="116" y="68"/>
                      <a:pt x="116" y="68"/>
                    </a:cubicBezTo>
                    <a:cubicBezTo>
                      <a:pt x="125" y="68"/>
                      <a:pt x="132" y="61"/>
                      <a:pt x="132" y="53"/>
                    </a:cubicBezTo>
                    <a:cubicBezTo>
                      <a:pt x="132" y="44"/>
                      <a:pt x="125" y="37"/>
                      <a:pt x="116" y="37"/>
                    </a:cubicBezTo>
                    <a:cubicBezTo>
                      <a:pt x="87" y="37"/>
                      <a:pt x="87" y="37"/>
                      <a:pt x="87" y="37"/>
                    </a:cubicBezTo>
                    <a:cubicBezTo>
                      <a:pt x="87" y="16"/>
                      <a:pt x="87" y="16"/>
                      <a:pt x="87" y="16"/>
                    </a:cubicBezTo>
                    <a:cubicBezTo>
                      <a:pt x="87" y="7"/>
                      <a:pt x="80" y="0"/>
                      <a:pt x="72" y="0"/>
                    </a:cubicBezTo>
                    <a:cubicBezTo>
                      <a:pt x="63" y="0"/>
                      <a:pt x="56" y="7"/>
                      <a:pt x="56" y="16"/>
                    </a:cubicBezTo>
                    <a:cubicBezTo>
                      <a:pt x="56" y="37"/>
                      <a:pt x="56" y="37"/>
                      <a:pt x="56" y="37"/>
                    </a:cubicBezTo>
                    <a:cubicBezTo>
                      <a:pt x="54" y="37"/>
                      <a:pt x="54" y="37"/>
                      <a:pt x="54" y="37"/>
                    </a:cubicBezTo>
                    <a:cubicBezTo>
                      <a:pt x="24" y="37"/>
                      <a:pt x="0" y="62"/>
                      <a:pt x="0" y="92"/>
                    </a:cubicBezTo>
                    <a:cubicBezTo>
                      <a:pt x="0" y="121"/>
                      <a:pt x="24" y="146"/>
                      <a:pt x="54" y="146"/>
                    </a:cubicBezTo>
                    <a:cubicBezTo>
                      <a:pt x="90" y="146"/>
                      <a:pt x="90" y="146"/>
                      <a:pt x="90" y="146"/>
                    </a:cubicBezTo>
                    <a:cubicBezTo>
                      <a:pt x="102" y="146"/>
                      <a:pt x="113" y="156"/>
                      <a:pt x="113" y="169"/>
                    </a:cubicBezTo>
                    <a:cubicBezTo>
                      <a:pt x="113" y="182"/>
                      <a:pt x="102" y="193"/>
                      <a:pt x="90" y="193"/>
                    </a:cubicBezTo>
                    <a:cubicBezTo>
                      <a:pt x="26" y="193"/>
                      <a:pt x="26" y="193"/>
                      <a:pt x="26" y="193"/>
                    </a:cubicBezTo>
                    <a:cubicBezTo>
                      <a:pt x="17" y="193"/>
                      <a:pt x="11" y="199"/>
                      <a:pt x="11" y="208"/>
                    </a:cubicBezTo>
                    <a:cubicBezTo>
                      <a:pt x="11" y="216"/>
                      <a:pt x="17" y="223"/>
                      <a:pt x="26" y="223"/>
                    </a:cubicBezTo>
                    <a:cubicBezTo>
                      <a:pt x="56" y="223"/>
                      <a:pt x="56" y="223"/>
                      <a:pt x="56" y="223"/>
                    </a:cubicBezTo>
                    <a:cubicBezTo>
                      <a:pt x="56" y="245"/>
                      <a:pt x="56" y="245"/>
                      <a:pt x="56" y="245"/>
                    </a:cubicBezTo>
                    <a:cubicBezTo>
                      <a:pt x="56" y="254"/>
                      <a:pt x="63" y="261"/>
                      <a:pt x="72" y="261"/>
                    </a:cubicBezTo>
                    <a:cubicBezTo>
                      <a:pt x="80" y="261"/>
                      <a:pt x="87" y="254"/>
                      <a:pt x="87" y="245"/>
                    </a:cubicBezTo>
                    <a:cubicBezTo>
                      <a:pt x="87" y="223"/>
                      <a:pt x="87" y="223"/>
                      <a:pt x="87" y="223"/>
                    </a:cubicBezTo>
                    <a:cubicBezTo>
                      <a:pt x="90" y="223"/>
                      <a:pt x="90" y="223"/>
                      <a:pt x="90" y="223"/>
                    </a:cubicBezTo>
                    <a:cubicBezTo>
                      <a:pt x="90" y="223"/>
                      <a:pt x="90" y="223"/>
                      <a:pt x="90" y="223"/>
                    </a:cubicBezTo>
                    <a:cubicBezTo>
                      <a:pt x="120" y="223"/>
                      <a:pt x="144" y="199"/>
                      <a:pt x="144" y="169"/>
                    </a:cubicBezTo>
                    <a:cubicBezTo>
                      <a:pt x="144" y="139"/>
                      <a:pt x="119" y="115"/>
                      <a:pt x="90" y="115"/>
                    </a:cubicBezTo>
                    <a:close/>
                    <a:moveTo>
                      <a:pt x="90" y="115"/>
                    </a:moveTo>
                    <a:cubicBezTo>
                      <a:pt x="90" y="115"/>
                      <a:pt x="90" y="115"/>
                      <a:pt x="90" y="11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 name="Freeform 6">
                <a:extLst>
                  <a:ext uri="{FF2B5EF4-FFF2-40B4-BE49-F238E27FC236}">
                    <a16:creationId xmlns:a16="http://schemas.microsoft.com/office/drawing/2014/main" id="{4F32577C-E56D-47E8-B374-09614AAE01B1}"/>
                  </a:ext>
                </a:extLst>
              </p:cNvPr>
              <p:cNvSpPr>
                <a:spLocks noEditPoints="1"/>
              </p:cNvSpPr>
              <p:nvPr/>
            </p:nvSpPr>
            <p:spPr bwMode="auto">
              <a:xfrm>
                <a:off x="9650789" y="2987675"/>
                <a:ext cx="762000" cy="947738"/>
              </a:xfrm>
              <a:custGeom>
                <a:avLst/>
                <a:gdLst>
                  <a:gd name="T0" fmla="*/ 502 w 533"/>
                  <a:gd name="T1" fmla="*/ 354 h 620"/>
                  <a:gd name="T2" fmla="*/ 435 w 533"/>
                  <a:gd name="T3" fmla="*/ 246 h 620"/>
                  <a:gd name="T4" fmla="*/ 349 w 533"/>
                  <a:gd name="T5" fmla="*/ 165 h 620"/>
                  <a:gd name="T6" fmla="*/ 415 w 533"/>
                  <a:gd name="T7" fmla="*/ 43 h 620"/>
                  <a:gd name="T8" fmla="*/ 412 w 533"/>
                  <a:gd name="T9" fmla="*/ 24 h 620"/>
                  <a:gd name="T10" fmla="*/ 357 w 533"/>
                  <a:gd name="T11" fmla="*/ 0 h 620"/>
                  <a:gd name="T12" fmla="*/ 307 w 533"/>
                  <a:gd name="T13" fmla="*/ 13 h 620"/>
                  <a:gd name="T14" fmla="*/ 276 w 533"/>
                  <a:gd name="T15" fmla="*/ 22 h 620"/>
                  <a:gd name="T16" fmla="*/ 268 w 533"/>
                  <a:gd name="T17" fmla="*/ 21 h 620"/>
                  <a:gd name="T18" fmla="*/ 191 w 533"/>
                  <a:gd name="T19" fmla="*/ 3 h 620"/>
                  <a:gd name="T20" fmla="*/ 114 w 533"/>
                  <a:gd name="T21" fmla="*/ 39 h 620"/>
                  <a:gd name="T22" fmla="*/ 112 w 533"/>
                  <a:gd name="T23" fmla="*/ 59 h 620"/>
                  <a:gd name="T24" fmla="*/ 183 w 533"/>
                  <a:gd name="T25" fmla="*/ 166 h 620"/>
                  <a:gd name="T26" fmla="*/ 98 w 533"/>
                  <a:gd name="T27" fmla="*/ 246 h 620"/>
                  <a:gd name="T28" fmla="*/ 31 w 533"/>
                  <a:gd name="T29" fmla="*/ 354 h 620"/>
                  <a:gd name="T30" fmla="*/ 0 w 533"/>
                  <a:gd name="T31" fmla="*/ 500 h 620"/>
                  <a:gd name="T32" fmla="*/ 120 w 533"/>
                  <a:gd name="T33" fmla="*/ 620 h 620"/>
                  <a:gd name="T34" fmla="*/ 413 w 533"/>
                  <a:gd name="T35" fmla="*/ 620 h 620"/>
                  <a:gd name="T36" fmla="*/ 533 w 533"/>
                  <a:gd name="T37" fmla="*/ 500 h 620"/>
                  <a:gd name="T38" fmla="*/ 502 w 533"/>
                  <a:gd name="T39" fmla="*/ 354 h 620"/>
                  <a:gd name="T40" fmla="*/ 145 w 533"/>
                  <a:gd name="T41" fmla="*/ 52 h 620"/>
                  <a:gd name="T42" fmla="*/ 191 w 533"/>
                  <a:gd name="T43" fmla="*/ 34 h 620"/>
                  <a:gd name="T44" fmla="*/ 258 w 533"/>
                  <a:gd name="T45" fmla="*/ 50 h 620"/>
                  <a:gd name="T46" fmla="*/ 276 w 533"/>
                  <a:gd name="T47" fmla="*/ 53 h 620"/>
                  <a:gd name="T48" fmla="*/ 319 w 533"/>
                  <a:gd name="T49" fmla="*/ 41 h 620"/>
                  <a:gd name="T50" fmla="*/ 357 w 533"/>
                  <a:gd name="T51" fmla="*/ 30 h 620"/>
                  <a:gd name="T52" fmla="*/ 382 w 533"/>
                  <a:gd name="T53" fmla="*/ 39 h 620"/>
                  <a:gd name="T54" fmla="*/ 320 w 533"/>
                  <a:gd name="T55" fmla="*/ 154 h 620"/>
                  <a:gd name="T56" fmla="*/ 212 w 533"/>
                  <a:gd name="T57" fmla="*/ 154 h 620"/>
                  <a:gd name="T58" fmla="*/ 145 w 533"/>
                  <a:gd name="T59" fmla="*/ 52 h 620"/>
                  <a:gd name="T60" fmla="*/ 413 w 533"/>
                  <a:gd name="T61" fmla="*/ 589 h 620"/>
                  <a:gd name="T62" fmla="*/ 120 w 533"/>
                  <a:gd name="T63" fmla="*/ 589 h 620"/>
                  <a:gd name="T64" fmla="*/ 31 w 533"/>
                  <a:gd name="T65" fmla="*/ 500 h 620"/>
                  <a:gd name="T66" fmla="*/ 121 w 533"/>
                  <a:gd name="T67" fmla="*/ 267 h 620"/>
                  <a:gd name="T68" fmla="*/ 209 w 533"/>
                  <a:gd name="T69" fmla="*/ 185 h 620"/>
                  <a:gd name="T70" fmla="*/ 324 w 533"/>
                  <a:gd name="T71" fmla="*/ 185 h 620"/>
                  <a:gd name="T72" fmla="*/ 412 w 533"/>
                  <a:gd name="T73" fmla="*/ 267 h 620"/>
                  <a:gd name="T74" fmla="*/ 502 w 533"/>
                  <a:gd name="T75" fmla="*/ 500 h 620"/>
                  <a:gd name="T76" fmla="*/ 413 w 533"/>
                  <a:gd name="T77" fmla="*/ 589 h 620"/>
                  <a:gd name="T78" fmla="*/ 413 w 533"/>
                  <a:gd name="T79" fmla="*/ 589 h 620"/>
                  <a:gd name="T80" fmla="*/ 413 w 533"/>
                  <a:gd name="T81" fmla="*/ 589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33" h="620">
                    <a:moveTo>
                      <a:pt x="502" y="354"/>
                    </a:moveTo>
                    <a:cubicBezTo>
                      <a:pt x="486" y="316"/>
                      <a:pt x="464" y="280"/>
                      <a:pt x="435" y="246"/>
                    </a:cubicBezTo>
                    <a:cubicBezTo>
                      <a:pt x="401" y="205"/>
                      <a:pt x="367" y="178"/>
                      <a:pt x="349" y="165"/>
                    </a:cubicBezTo>
                    <a:cubicBezTo>
                      <a:pt x="415" y="43"/>
                      <a:pt x="415" y="43"/>
                      <a:pt x="415" y="43"/>
                    </a:cubicBezTo>
                    <a:cubicBezTo>
                      <a:pt x="418" y="37"/>
                      <a:pt x="417" y="29"/>
                      <a:pt x="412" y="24"/>
                    </a:cubicBezTo>
                    <a:cubicBezTo>
                      <a:pt x="395" y="8"/>
                      <a:pt x="377" y="0"/>
                      <a:pt x="357" y="0"/>
                    </a:cubicBezTo>
                    <a:cubicBezTo>
                      <a:pt x="339" y="0"/>
                      <a:pt x="322" y="7"/>
                      <a:pt x="307" y="13"/>
                    </a:cubicBezTo>
                    <a:cubicBezTo>
                      <a:pt x="296" y="18"/>
                      <a:pt x="285" y="22"/>
                      <a:pt x="276" y="22"/>
                    </a:cubicBezTo>
                    <a:cubicBezTo>
                      <a:pt x="273" y="22"/>
                      <a:pt x="271" y="22"/>
                      <a:pt x="268" y="21"/>
                    </a:cubicBezTo>
                    <a:cubicBezTo>
                      <a:pt x="238" y="10"/>
                      <a:pt x="214" y="3"/>
                      <a:pt x="191" y="3"/>
                    </a:cubicBezTo>
                    <a:cubicBezTo>
                      <a:pt x="162" y="3"/>
                      <a:pt x="138" y="14"/>
                      <a:pt x="114" y="39"/>
                    </a:cubicBezTo>
                    <a:cubicBezTo>
                      <a:pt x="109" y="44"/>
                      <a:pt x="108" y="52"/>
                      <a:pt x="112" y="59"/>
                    </a:cubicBezTo>
                    <a:cubicBezTo>
                      <a:pt x="183" y="166"/>
                      <a:pt x="183" y="166"/>
                      <a:pt x="183" y="166"/>
                    </a:cubicBezTo>
                    <a:cubicBezTo>
                      <a:pt x="165" y="179"/>
                      <a:pt x="132" y="206"/>
                      <a:pt x="98" y="246"/>
                    </a:cubicBezTo>
                    <a:cubicBezTo>
                      <a:pt x="70" y="280"/>
                      <a:pt x="47" y="316"/>
                      <a:pt x="31" y="354"/>
                    </a:cubicBezTo>
                    <a:cubicBezTo>
                      <a:pt x="11" y="401"/>
                      <a:pt x="0" y="450"/>
                      <a:pt x="0" y="500"/>
                    </a:cubicBezTo>
                    <a:cubicBezTo>
                      <a:pt x="0" y="566"/>
                      <a:pt x="54" y="620"/>
                      <a:pt x="120" y="620"/>
                    </a:cubicBezTo>
                    <a:cubicBezTo>
                      <a:pt x="413" y="620"/>
                      <a:pt x="413" y="620"/>
                      <a:pt x="413" y="620"/>
                    </a:cubicBezTo>
                    <a:cubicBezTo>
                      <a:pt x="479" y="620"/>
                      <a:pt x="533" y="566"/>
                      <a:pt x="533" y="500"/>
                    </a:cubicBezTo>
                    <a:cubicBezTo>
                      <a:pt x="533" y="450"/>
                      <a:pt x="523" y="401"/>
                      <a:pt x="502" y="354"/>
                    </a:cubicBezTo>
                    <a:close/>
                    <a:moveTo>
                      <a:pt x="145" y="52"/>
                    </a:moveTo>
                    <a:cubicBezTo>
                      <a:pt x="160" y="39"/>
                      <a:pt x="174" y="34"/>
                      <a:pt x="191" y="34"/>
                    </a:cubicBezTo>
                    <a:cubicBezTo>
                      <a:pt x="210" y="34"/>
                      <a:pt x="230" y="40"/>
                      <a:pt x="258" y="50"/>
                    </a:cubicBezTo>
                    <a:cubicBezTo>
                      <a:pt x="263" y="52"/>
                      <a:pt x="269" y="53"/>
                      <a:pt x="276" y="53"/>
                    </a:cubicBezTo>
                    <a:cubicBezTo>
                      <a:pt x="291" y="53"/>
                      <a:pt x="305" y="47"/>
                      <a:pt x="319" y="41"/>
                    </a:cubicBezTo>
                    <a:cubicBezTo>
                      <a:pt x="332" y="36"/>
                      <a:pt x="345" y="30"/>
                      <a:pt x="357" y="30"/>
                    </a:cubicBezTo>
                    <a:cubicBezTo>
                      <a:pt x="363" y="30"/>
                      <a:pt x="371" y="31"/>
                      <a:pt x="382" y="39"/>
                    </a:cubicBezTo>
                    <a:cubicBezTo>
                      <a:pt x="320" y="154"/>
                      <a:pt x="320" y="154"/>
                      <a:pt x="320" y="154"/>
                    </a:cubicBezTo>
                    <a:cubicBezTo>
                      <a:pt x="212" y="154"/>
                      <a:pt x="212" y="154"/>
                      <a:pt x="212" y="154"/>
                    </a:cubicBezTo>
                    <a:lnTo>
                      <a:pt x="145" y="52"/>
                    </a:lnTo>
                    <a:close/>
                    <a:moveTo>
                      <a:pt x="413" y="589"/>
                    </a:moveTo>
                    <a:cubicBezTo>
                      <a:pt x="120" y="589"/>
                      <a:pt x="120" y="589"/>
                      <a:pt x="120" y="589"/>
                    </a:cubicBezTo>
                    <a:cubicBezTo>
                      <a:pt x="71" y="589"/>
                      <a:pt x="31" y="549"/>
                      <a:pt x="31" y="500"/>
                    </a:cubicBezTo>
                    <a:cubicBezTo>
                      <a:pt x="31" y="417"/>
                      <a:pt x="62" y="339"/>
                      <a:pt x="121" y="267"/>
                    </a:cubicBezTo>
                    <a:cubicBezTo>
                      <a:pt x="159" y="221"/>
                      <a:pt x="197" y="193"/>
                      <a:pt x="209" y="185"/>
                    </a:cubicBezTo>
                    <a:cubicBezTo>
                      <a:pt x="324" y="185"/>
                      <a:pt x="324" y="185"/>
                      <a:pt x="324" y="185"/>
                    </a:cubicBezTo>
                    <a:cubicBezTo>
                      <a:pt x="336" y="193"/>
                      <a:pt x="374" y="221"/>
                      <a:pt x="412" y="267"/>
                    </a:cubicBezTo>
                    <a:cubicBezTo>
                      <a:pt x="472" y="339"/>
                      <a:pt x="502" y="417"/>
                      <a:pt x="502" y="500"/>
                    </a:cubicBezTo>
                    <a:cubicBezTo>
                      <a:pt x="502" y="549"/>
                      <a:pt x="462" y="589"/>
                      <a:pt x="413" y="589"/>
                    </a:cubicBezTo>
                    <a:close/>
                    <a:moveTo>
                      <a:pt x="413" y="589"/>
                    </a:moveTo>
                    <a:cubicBezTo>
                      <a:pt x="413" y="589"/>
                      <a:pt x="413" y="589"/>
                      <a:pt x="413" y="58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grpSp>
          <p:nvGrpSpPr>
            <p:cNvPr id="32" name="Group 31">
              <a:extLst>
                <a:ext uri="{FF2B5EF4-FFF2-40B4-BE49-F238E27FC236}">
                  <a16:creationId xmlns:a16="http://schemas.microsoft.com/office/drawing/2014/main" id="{DF967BBB-1FF9-4D7C-918E-26023ED3B1BA}"/>
                </a:ext>
              </a:extLst>
            </p:cNvPr>
            <p:cNvGrpSpPr/>
            <p:nvPr/>
          </p:nvGrpSpPr>
          <p:grpSpPr>
            <a:xfrm>
              <a:off x="2267007" y="2624258"/>
              <a:ext cx="518459" cy="526879"/>
              <a:chOff x="8347075" y="2509838"/>
              <a:chExt cx="739775" cy="790575"/>
            </a:xfrm>
            <a:solidFill>
              <a:schemeClr val="bg1"/>
            </a:solidFill>
          </p:grpSpPr>
          <p:sp>
            <p:nvSpPr>
              <p:cNvPr id="33" name="Freeform 7">
                <a:extLst>
                  <a:ext uri="{FF2B5EF4-FFF2-40B4-BE49-F238E27FC236}">
                    <a16:creationId xmlns:a16="http://schemas.microsoft.com/office/drawing/2014/main" id="{15D5750D-CC17-4D05-B6C3-F8BF1C62374F}"/>
                  </a:ext>
                </a:extLst>
              </p:cNvPr>
              <p:cNvSpPr>
                <a:spLocks noEditPoints="1"/>
              </p:cNvSpPr>
              <p:nvPr/>
            </p:nvSpPr>
            <p:spPr bwMode="auto">
              <a:xfrm>
                <a:off x="8347075" y="2509838"/>
                <a:ext cx="739775" cy="790575"/>
              </a:xfrm>
              <a:custGeom>
                <a:avLst/>
                <a:gdLst>
                  <a:gd name="T0" fmla="*/ 258 w 517"/>
                  <a:gd name="T1" fmla="*/ 0 h 517"/>
                  <a:gd name="T2" fmla="*/ 0 w 517"/>
                  <a:gd name="T3" fmla="*/ 258 h 517"/>
                  <a:gd name="T4" fmla="*/ 258 w 517"/>
                  <a:gd name="T5" fmla="*/ 517 h 517"/>
                  <a:gd name="T6" fmla="*/ 517 w 517"/>
                  <a:gd name="T7" fmla="*/ 258 h 517"/>
                  <a:gd name="T8" fmla="*/ 258 w 517"/>
                  <a:gd name="T9" fmla="*/ 0 h 517"/>
                  <a:gd name="T10" fmla="*/ 258 w 517"/>
                  <a:gd name="T11" fmla="*/ 499 h 517"/>
                  <a:gd name="T12" fmla="*/ 17 w 517"/>
                  <a:gd name="T13" fmla="*/ 258 h 517"/>
                  <a:gd name="T14" fmla="*/ 258 w 517"/>
                  <a:gd name="T15" fmla="*/ 17 h 517"/>
                  <a:gd name="T16" fmla="*/ 500 w 517"/>
                  <a:gd name="T17" fmla="*/ 258 h 517"/>
                  <a:gd name="T18" fmla="*/ 258 w 517"/>
                  <a:gd name="T19" fmla="*/ 499 h 517"/>
                  <a:gd name="T20" fmla="*/ 258 w 517"/>
                  <a:gd name="T21" fmla="*/ 499 h 517"/>
                  <a:gd name="T22" fmla="*/ 258 w 517"/>
                  <a:gd name="T23" fmla="*/ 499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7" h="517">
                    <a:moveTo>
                      <a:pt x="258" y="0"/>
                    </a:moveTo>
                    <a:cubicBezTo>
                      <a:pt x="116" y="0"/>
                      <a:pt x="0" y="116"/>
                      <a:pt x="0" y="258"/>
                    </a:cubicBezTo>
                    <a:cubicBezTo>
                      <a:pt x="0" y="401"/>
                      <a:pt x="116" y="517"/>
                      <a:pt x="258" y="517"/>
                    </a:cubicBezTo>
                    <a:cubicBezTo>
                      <a:pt x="401" y="517"/>
                      <a:pt x="517" y="401"/>
                      <a:pt x="517" y="258"/>
                    </a:cubicBezTo>
                    <a:cubicBezTo>
                      <a:pt x="517" y="116"/>
                      <a:pt x="401" y="0"/>
                      <a:pt x="258" y="0"/>
                    </a:cubicBezTo>
                    <a:close/>
                    <a:moveTo>
                      <a:pt x="258" y="499"/>
                    </a:moveTo>
                    <a:cubicBezTo>
                      <a:pt x="125" y="499"/>
                      <a:pt x="17" y="391"/>
                      <a:pt x="17" y="258"/>
                    </a:cubicBezTo>
                    <a:cubicBezTo>
                      <a:pt x="17" y="125"/>
                      <a:pt x="125" y="17"/>
                      <a:pt x="258" y="17"/>
                    </a:cubicBezTo>
                    <a:cubicBezTo>
                      <a:pt x="391" y="17"/>
                      <a:pt x="500" y="125"/>
                      <a:pt x="500" y="258"/>
                    </a:cubicBezTo>
                    <a:cubicBezTo>
                      <a:pt x="500" y="391"/>
                      <a:pt x="391" y="499"/>
                      <a:pt x="258" y="499"/>
                    </a:cubicBezTo>
                    <a:close/>
                    <a:moveTo>
                      <a:pt x="258" y="499"/>
                    </a:moveTo>
                    <a:cubicBezTo>
                      <a:pt x="258" y="499"/>
                      <a:pt x="258" y="499"/>
                      <a:pt x="258" y="49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4" name="Freeform 8">
                <a:extLst>
                  <a:ext uri="{FF2B5EF4-FFF2-40B4-BE49-F238E27FC236}">
                    <a16:creationId xmlns:a16="http://schemas.microsoft.com/office/drawing/2014/main" id="{15E94C1F-036F-4535-AE34-0EE1F1162753}"/>
                  </a:ext>
                </a:extLst>
              </p:cNvPr>
              <p:cNvSpPr>
                <a:spLocks noEditPoints="1"/>
              </p:cNvSpPr>
              <p:nvPr/>
            </p:nvSpPr>
            <p:spPr bwMode="auto">
              <a:xfrm>
                <a:off x="8569325" y="2705101"/>
                <a:ext cx="196850" cy="249238"/>
              </a:xfrm>
              <a:custGeom>
                <a:avLst/>
                <a:gdLst>
                  <a:gd name="T0" fmla="*/ 112 w 138"/>
                  <a:gd name="T1" fmla="*/ 96 h 163"/>
                  <a:gd name="T2" fmla="*/ 112 w 138"/>
                  <a:gd name="T3" fmla="*/ 8 h 163"/>
                  <a:gd name="T4" fmla="*/ 103 w 138"/>
                  <a:gd name="T5" fmla="*/ 0 h 163"/>
                  <a:gd name="T6" fmla="*/ 95 w 138"/>
                  <a:gd name="T7" fmla="*/ 8 h 163"/>
                  <a:gd name="T8" fmla="*/ 95 w 138"/>
                  <a:gd name="T9" fmla="*/ 96 h 163"/>
                  <a:gd name="T10" fmla="*/ 70 w 138"/>
                  <a:gd name="T11" fmla="*/ 120 h 163"/>
                  <a:gd name="T12" fmla="*/ 8 w 138"/>
                  <a:gd name="T13" fmla="*/ 120 h 163"/>
                  <a:gd name="T14" fmla="*/ 0 w 138"/>
                  <a:gd name="T15" fmla="*/ 129 h 163"/>
                  <a:gd name="T16" fmla="*/ 8 w 138"/>
                  <a:gd name="T17" fmla="*/ 138 h 163"/>
                  <a:gd name="T18" fmla="*/ 70 w 138"/>
                  <a:gd name="T19" fmla="*/ 138 h 163"/>
                  <a:gd name="T20" fmla="*/ 103 w 138"/>
                  <a:gd name="T21" fmla="*/ 163 h 163"/>
                  <a:gd name="T22" fmla="*/ 138 w 138"/>
                  <a:gd name="T23" fmla="*/ 129 h 163"/>
                  <a:gd name="T24" fmla="*/ 112 w 138"/>
                  <a:gd name="T25" fmla="*/ 96 h 163"/>
                  <a:gd name="T26" fmla="*/ 103 w 138"/>
                  <a:gd name="T27" fmla="*/ 146 h 163"/>
                  <a:gd name="T28" fmla="*/ 86 w 138"/>
                  <a:gd name="T29" fmla="*/ 129 h 163"/>
                  <a:gd name="T30" fmla="*/ 103 w 138"/>
                  <a:gd name="T31" fmla="*/ 112 h 163"/>
                  <a:gd name="T32" fmla="*/ 120 w 138"/>
                  <a:gd name="T33" fmla="*/ 129 h 163"/>
                  <a:gd name="T34" fmla="*/ 103 w 138"/>
                  <a:gd name="T35" fmla="*/ 146 h 163"/>
                  <a:gd name="T36" fmla="*/ 103 w 138"/>
                  <a:gd name="T37" fmla="*/ 146 h 163"/>
                  <a:gd name="T38" fmla="*/ 103 w 138"/>
                  <a:gd name="T39" fmla="*/ 146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8" h="163">
                    <a:moveTo>
                      <a:pt x="112" y="96"/>
                    </a:moveTo>
                    <a:cubicBezTo>
                      <a:pt x="112" y="8"/>
                      <a:pt x="112" y="8"/>
                      <a:pt x="112" y="8"/>
                    </a:cubicBezTo>
                    <a:cubicBezTo>
                      <a:pt x="112" y="4"/>
                      <a:pt x="108" y="0"/>
                      <a:pt x="103" y="0"/>
                    </a:cubicBezTo>
                    <a:cubicBezTo>
                      <a:pt x="99" y="0"/>
                      <a:pt x="95" y="4"/>
                      <a:pt x="95" y="8"/>
                    </a:cubicBezTo>
                    <a:cubicBezTo>
                      <a:pt x="95" y="96"/>
                      <a:pt x="95" y="96"/>
                      <a:pt x="95" y="96"/>
                    </a:cubicBezTo>
                    <a:cubicBezTo>
                      <a:pt x="83" y="99"/>
                      <a:pt x="73" y="108"/>
                      <a:pt x="70" y="120"/>
                    </a:cubicBezTo>
                    <a:cubicBezTo>
                      <a:pt x="8" y="120"/>
                      <a:pt x="8" y="120"/>
                      <a:pt x="8" y="120"/>
                    </a:cubicBezTo>
                    <a:cubicBezTo>
                      <a:pt x="4" y="120"/>
                      <a:pt x="0" y="124"/>
                      <a:pt x="0" y="129"/>
                    </a:cubicBezTo>
                    <a:cubicBezTo>
                      <a:pt x="0" y="134"/>
                      <a:pt x="4" y="138"/>
                      <a:pt x="8" y="138"/>
                    </a:cubicBezTo>
                    <a:cubicBezTo>
                      <a:pt x="70" y="138"/>
                      <a:pt x="70" y="138"/>
                      <a:pt x="70" y="138"/>
                    </a:cubicBezTo>
                    <a:cubicBezTo>
                      <a:pt x="74" y="152"/>
                      <a:pt x="87" y="163"/>
                      <a:pt x="103" y="163"/>
                    </a:cubicBezTo>
                    <a:cubicBezTo>
                      <a:pt x="122" y="163"/>
                      <a:pt x="138" y="148"/>
                      <a:pt x="138" y="129"/>
                    </a:cubicBezTo>
                    <a:cubicBezTo>
                      <a:pt x="138" y="113"/>
                      <a:pt x="127" y="100"/>
                      <a:pt x="112" y="96"/>
                    </a:cubicBezTo>
                    <a:close/>
                    <a:moveTo>
                      <a:pt x="103" y="146"/>
                    </a:moveTo>
                    <a:cubicBezTo>
                      <a:pt x="94" y="146"/>
                      <a:pt x="86" y="139"/>
                      <a:pt x="86" y="129"/>
                    </a:cubicBezTo>
                    <a:cubicBezTo>
                      <a:pt x="86" y="119"/>
                      <a:pt x="94" y="112"/>
                      <a:pt x="103" y="112"/>
                    </a:cubicBezTo>
                    <a:cubicBezTo>
                      <a:pt x="113" y="112"/>
                      <a:pt x="120" y="119"/>
                      <a:pt x="120" y="129"/>
                    </a:cubicBezTo>
                    <a:cubicBezTo>
                      <a:pt x="120" y="139"/>
                      <a:pt x="113" y="146"/>
                      <a:pt x="103" y="146"/>
                    </a:cubicBezTo>
                    <a:close/>
                    <a:moveTo>
                      <a:pt x="103" y="146"/>
                    </a:moveTo>
                    <a:cubicBezTo>
                      <a:pt x="103" y="146"/>
                      <a:pt x="103" y="146"/>
                      <a:pt x="103" y="14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5" name="Freeform 9">
                <a:extLst>
                  <a:ext uri="{FF2B5EF4-FFF2-40B4-BE49-F238E27FC236}">
                    <a16:creationId xmlns:a16="http://schemas.microsoft.com/office/drawing/2014/main" id="{0127CF6D-5217-432B-8B35-205540D328B2}"/>
                  </a:ext>
                </a:extLst>
              </p:cNvPr>
              <p:cNvSpPr>
                <a:spLocks noEditPoints="1"/>
              </p:cNvSpPr>
              <p:nvPr/>
            </p:nvSpPr>
            <p:spPr bwMode="auto">
              <a:xfrm>
                <a:off x="8704263" y="2600326"/>
                <a:ext cx="25400" cy="39688"/>
              </a:xfrm>
              <a:custGeom>
                <a:avLst/>
                <a:gdLst>
                  <a:gd name="T0" fmla="*/ 8 w 17"/>
                  <a:gd name="T1" fmla="*/ 26 h 26"/>
                  <a:gd name="T2" fmla="*/ 17 w 17"/>
                  <a:gd name="T3" fmla="*/ 17 h 26"/>
                  <a:gd name="T4" fmla="*/ 17 w 17"/>
                  <a:gd name="T5" fmla="*/ 8 h 26"/>
                  <a:gd name="T6" fmla="*/ 8 w 17"/>
                  <a:gd name="T7" fmla="*/ 0 h 26"/>
                  <a:gd name="T8" fmla="*/ 0 w 17"/>
                  <a:gd name="T9" fmla="*/ 8 h 26"/>
                  <a:gd name="T10" fmla="*/ 0 w 17"/>
                  <a:gd name="T11" fmla="*/ 17 h 26"/>
                  <a:gd name="T12" fmla="*/ 8 w 17"/>
                  <a:gd name="T13" fmla="*/ 26 h 26"/>
                  <a:gd name="T14" fmla="*/ 8 w 17"/>
                  <a:gd name="T15" fmla="*/ 26 h 26"/>
                  <a:gd name="T16" fmla="*/ 8 w 17"/>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6">
                    <a:moveTo>
                      <a:pt x="8" y="26"/>
                    </a:moveTo>
                    <a:cubicBezTo>
                      <a:pt x="13" y="26"/>
                      <a:pt x="17" y="22"/>
                      <a:pt x="17" y="17"/>
                    </a:cubicBezTo>
                    <a:cubicBezTo>
                      <a:pt x="17" y="8"/>
                      <a:pt x="17" y="8"/>
                      <a:pt x="17" y="8"/>
                    </a:cubicBezTo>
                    <a:cubicBezTo>
                      <a:pt x="17" y="4"/>
                      <a:pt x="13" y="0"/>
                      <a:pt x="8" y="0"/>
                    </a:cubicBezTo>
                    <a:cubicBezTo>
                      <a:pt x="4" y="0"/>
                      <a:pt x="0" y="4"/>
                      <a:pt x="0" y="8"/>
                    </a:cubicBezTo>
                    <a:cubicBezTo>
                      <a:pt x="0" y="17"/>
                      <a:pt x="0" y="17"/>
                      <a:pt x="0" y="17"/>
                    </a:cubicBezTo>
                    <a:cubicBezTo>
                      <a:pt x="0" y="22"/>
                      <a:pt x="4" y="26"/>
                      <a:pt x="8" y="26"/>
                    </a:cubicBezTo>
                    <a:close/>
                    <a:moveTo>
                      <a:pt x="8" y="26"/>
                    </a:moveTo>
                    <a:cubicBezTo>
                      <a:pt x="8" y="26"/>
                      <a:pt x="8" y="26"/>
                      <a:pt x="8" y="2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6" name="Freeform 10">
                <a:extLst>
                  <a:ext uri="{FF2B5EF4-FFF2-40B4-BE49-F238E27FC236}">
                    <a16:creationId xmlns:a16="http://schemas.microsoft.com/office/drawing/2014/main" id="{580693D4-B2D0-44AD-94C8-D6FBDE5BC34C}"/>
                  </a:ext>
                </a:extLst>
              </p:cNvPr>
              <p:cNvSpPr>
                <a:spLocks noEditPoints="1"/>
              </p:cNvSpPr>
              <p:nvPr/>
            </p:nvSpPr>
            <p:spPr bwMode="auto">
              <a:xfrm>
                <a:off x="8704263" y="3165476"/>
                <a:ext cx="25400" cy="39688"/>
              </a:xfrm>
              <a:custGeom>
                <a:avLst/>
                <a:gdLst>
                  <a:gd name="T0" fmla="*/ 8 w 17"/>
                  <a:gd name="T1" fmla="*/ 0 h 26"/>
                  <a:gd name="T2" fmla="*/ 0 w 17"/>
                  <a:gd name="T3" fmla="*/ 9 h 26"/>
                  <a:gd name="T4" fmla="*/ 0 w 17"/>
                  <a:gd name="T5" fmla="*/ 18 h 26"/>
                  <a:gd name="T6" fmla="*/ 8 w 17"/>
                  <a:gd name="T7" fmla="*/ 26 h 26"/>
                  <a:gd name="T8" fmla="*/ 17 w 17"/>
                  <a:gd name="T9" fmla="*/ 18 h 26"/>
                  <a:gd name="T10" fmla="*/ 17 w 17"/>
                  <a:gd name="T11" fmla="*/ 9 h 26"/>
                  <a:gd name="T12" fmla="*/ 8 w 17"/>
                  <a:gd name="T13" fmla="*/ 0 h 26"/>
                  <a:gd name="T14" fmla="*/ 8 w 17"/>
                  <a:gd name="T15" fmla="*/ 0 h 26"/>
                  <a:gd name="T16" fmla="*/ 8 w 17"/>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6">
                    <a:moveTo>
                      <a:pt x="8" y="0"/>
                    </a:moveTo>
                    <a:cubicBezTo>
                      <a:pt x="4" y="0"/>
                      <a:pt x="0" y="4"/>
                      <a:pt x="0" y="9"/>
                    </a:cubicBezTo>
                    <a:cubicBezTo>
                      <a:pt x="0" y="18"/>
                      <a:pt x="0" y="18"/>
                      <a:pt x="0" y="18"/>
                    </a:cubicBezTo>
                    <a:cubicBezTo>
                      <a:pt x="0" y="22"/>
                      <a:pt x="4" y="26"/>
                      <a:pt x="8" y="26"/>
                    </a:cubicBezTo>
                    <a:cubicBezTo>
                      <a:pt x="13" y="26"/>
                      <a:pt x="17" y="22"/>
                      <a:pt x="17" y="18"/>
                    </a:cubicBezTo>
                    <a:cubicBezTo>
                      <a:pt x="17" y="9"/>
                      <a:pt x="17" y="9"/>
                      <a:pt x="17" y="9"/>
                    </a:cubicBezTo>
                    <a:cubicBezTo>
                      <a:pt x="17" y="4"/>
                      <a:pt x="13" y="0"/>
                      <a:pt x="8" y="0"/>
                    </a:cubicBezTo>
                    <a:close/>
                    <a:moveTo>
                      <a:pt x="8" y="0"/>
                    </a:moveTo>
                    <a:cubicBezTo>
                      <a:pt x="8" y="0"/>
                      <a:pt x="8"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7" name="Freeform 11">
                <a:extLst>
                  <a:ext uri="{FF2B5EF4-FFF2-40B4-BE49-F238E27FC236}">
                    <a16:creationId xmlns:a16="http://schemas.microsoft.com/office/drawing/2014/main" id="{0A5704FA-BA27-484E-AD02-1B3E16D0D668}"/>
                  </a:ext>
                </a:extLst>
              </p:cNvPr>
              <p:cNvSpPr>
                <a:spLocks noEditPoints="1"/>
              </p:cNvSpPr>
              <p:nvPr/>
            </p:nvSpPr>
            <p:spPr bwMode="auto">
              <a:xfrm>
                <a:off x="8964613" y="2889251"/>
                <a:ext cx="34925" cy="26988"/>
              </a:xfrm>
              <a:custGeom>
                <a:avLst/>
                <a:gdLst>
                  <a:gd name="T0" fmla="*/ 17 w 25"/>
                  <a:gd name="T1" fmla="*/ 0 h 18"/>
                  <a:gd name="T2" fmla="*/ 8 w 25"/>
                  <a:gd name="T3" fmla="*/ 0 h 18"/>
                  <a:gd name="T4" fmla="*/ 0 w 25"/>
                  <a:gd name="T5" fmla="*/ 9 h 18"/>
                  <a:gd name="T6" fmla="*/ 8 w 25"/>
                  <a:gd name="T7" fmla="*/ 18 h 18"/>
                  <a:gd name="T8" fmla="*/ 17 w 25"/>
                  <a:gd name="T9" fmla="*/ 18 h 18"/>
                  <a:gd name="T10" fmla="*/ 25 w 25"/>
                  <a:gd name="T11" fmla="*/ 9 h 18"/>
                  <a:gd name="T12" fmla="*/ 17 w 25"/>
                  <a:gd name="T13" fmla="*/ 0 h 18"/>
                  <a:gd name="T14" fmla="*/ 17 w 25"/>
                  <a:gd name="T15" fmla="*/ 0 h 18"/>
                  <a:gd name="T16" fmla="*/ 17 w 25"/>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8">
                    <a:moveTo>
                      <a:pt x="17" y="0"/>
                    </a:moveTo>
                    <a:cubicBezTo>
                      <a:pt x="8" y="0"/>
                      <a:pt x="8" y="0"/>
                      <a:pt x="8" y="0"/>
                    </a:cubicBezTo>
                    <a:cubicBezTo>
                      <a:pt x="3" y="0"/>
                      <a:pt x="0" y="4"/>
                      <a:pt x="0" y="9"/>
                    </a:cubicBezTo>
                    <a:cubicBezTo>
                      <a:pt x="0" y="14"/>
                      <a:pt x="3" y="18"/>
                      <a:pt x="8" y="18"/>
                    </a:cubicBezTo>
                    <a:cubicBezTo>
                      <a:pt x="17" y="18"/>
                      <a:pt x="17" y="18"/>
                      <a:pt x="17" y="18"/>
                    </a:cubicBezTo>
                    <a:cubicBezTo>
                      <a:pt x="22" y="18"/>
                      <a:pt x="25" y="14"/>
                      <a:pt x="25" y="9"/>
                    </a:cubicBezTo>
                    <a:cubicBezTo>
                      <a:pt x="25" y="4"/>
                      <a:pt x="22" y="0"/>
                      <a:pt x="17" y="0"/>
                    </a:cubicBezTo>
                    <a:close/>
                    <a:moveTo>
                      <a:pt x="17" y="0"/>
                    </a:moveTo>
                    <a:cubicBezTo>
                      <a:pt x="17" y="0"/>
                      <a:pt x="17" y="0"/>
                      <a:pt x="1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8" name="Freeform 12">
                <a:extLst>
                  <a:ext uri="{FF2B5EF4-FFF2-40B4-BE49-F238E27FC236}">
                    <a16:creationId xmlns:a16="http://schemas.microsoft.com/office/drawing/2014/main" id="{A343E169-C9B7-4F7F-BCFD-9590BD02EE82}"/>
                  </a:ext>
                </a:extLst>
              </p:cNvPr>
              <p:cNvSpPr>
                <a:spLocks noEditPoints="1"/>
              </p:cNvSpPr>
              <p:nvPr/>
            </p:nvSpPr>
            <p:spPr bwMode="auto">
              <a:xfrm>
                <a:off x="8432800" y="2889251"/>
                <a:ext cx="38100" cy="26988"/>
              </a:xfrm>
              <a:custGeom>
                <a:avLst/>
                <a:gdLst>
                  <a:gd name="T0" fmla="*/ 17 w 26"/>
                  <a:gd name="T1" fmla="*/ 0 h 18"/>
                  <a:gd name="T2" fmla="*/ 9 w 26"/>
                  <a:gd name="T3" fmla="*/ 0 h 18"/>
                  <a:gd name="T4" fmla="*/ 0 w 26"/>
                  <a:gd name="T5" fmla="*/ 9 h 18"/>
                  <a:gd name="T6" fmla="*/ 9 w 26"/>
                  <a:gd name="T7" fmla="*/ 18 h 18"/>
                  <a:gd name="T8" fmla="*/ 17 w 26"/>
                  <a:gd name="T9" fmla="*/ 18 h 18"/>
                  <a:gd name="T10" fmla="*/ 26 w 26"/>
                  <a:gd name="T11" fmla="*/ 9 h 18"/>
                  <a:gd name="T12" fmla="*/ 17 w 26"/>
                  <a:gd name="T13" fmla="*/ 0 h 18"/>
                  <a:gd name="T14" fmla="*/ 17 w 26"/>
                  <a:gd name="T15" fmla="*/ 0 h 18"/>
                  <a:gd name="T16" fmla="*/ 17 w 26"/>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8">
                    <a:moveTo>
                      <a:pt x="17" y="0"/>
                    </a:moveTo>
                    <a:cubicBezTo>
                      <a:pt x="9" y="0"/>
                      <a:pt x="9" y="0"/>
                      <a:pt x="9" y="0"/>
                    </a:cubicBezTo>
                    <a:cubicBezTo>
                      <a:pt x="4" y="0"/>
                      <a:pt x="0" y="4"/>
                      <a:pt x="0" y="9"/>
                    </a:cubicBezTo>
                    <a:cubicBezTo>
                      <a:pt x="0" y="14"/>
                      <a:pt x="4" y="18"/>
                      <a:pt x="9" y="18"/>
                    </a:cubicBezTo>
                    <a:cubicBezTo>
                      <a:pt x="17" y="18"/>
                      <a:pt x="17" y="18"/>
                      <a:pt x="17" y="18"/>
                    </a:cubicBezTo>
                    <a:cubicBezTo>
                      <a:pt x="22" y="18"/>
                      <a:pt x="26" y="14"/>
                      <a:pt x="26" y="9"/>
                    </a:cubicBezTo>
                    <a:cubicBezTo>
                      <a:pt x="26" y="4"/>
                      <a:pt x="22" y="0"/>
                      <a:pt x="17" y="0"/>
                    </a:cubicBezTo>
                    <a:close/>
                    <a:moveTo>
                      <a:pt x="17" y="0"/>
                    </a:moveTo>
                    <a:cubicBezTo>
                      <a:pt x="17" y="0"/>
                      <a:pt x="17" y="0"/>
                      <a:pt x="1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9" name="Freeform 13">
                <a:extLst>
                  <a:ext uri="{FF2B5EF4-FFF2-40B4-BE49-F238E27FC236}">
                    <a16:creationId xmlns:a16="http://schemas.microsoft.com/office/drawing/2014/main" id="{65836279-FD9F-47C7-83C6-73478C7ECFFA}"/>
                  </a:ext>
                </a:extLst>
              </p:cNvPr>
              <p:cNvSpPr>
                <a:spLocks noEditPoints="1"/>
              </p:cNvSpPr>
              <p:nvPr/>
            </p:nvSpPr>
            <p:spPr bwMode="auto">
              <a:xfrm>
                <a:off x="8886825" y="2682876"/>
                <a:ext cx="34925" cy="38100"/>
              </a:xfrm>
              <a:custGeom>
                <a:avLst/>
                <a:gdLst>
                  <a:gd name="T0" fmla="*/ 9 w 25"/>
                  <a:gd name="T1" fmla="*/ 4 h 25"/>
                  <a:gd name="T2" fmla="*/ 3 w 25"/>
                  <a:gd name="T3" fmla="*/ 10 h 25"/>
                  <a:gd name="T4" fmla="*/ 3 w 25"/>
                  <a:gd name="T5" fmla="*/ 22 h 25"/>
                  <a:gd name="T6" fmla="*/ 9 w 25"/>
                  <a:gd name="T7" fmla="*/ 25 h 25"/>
                  <a:gd name="T8" fmla="*/ 15 w 25"/>
                  <a:gd name="T9" fmla="*/ 22 h 25"/>
                  <a:gd name="T10" fmla="*/ 21 w 25"/>
                  <a:gd name="T11" fmla="*/ 16 h 25"/>
                  <a:gd name="T12" fmla="*/ 21 w 25"/>
                  <a:gd name="T13" fmla="*/ 4 h 25"/>
                  <a:gd name="T14" fmla="*/ 9 w 25"/>
                  <a:gd name="T15" fmla="*/ 4 h 25"/>
                  <a:gd name="T16" fmla="*/ 9 w 25"/>
                  <a:gd name="T17" fmla="*/ 4 h 25"/>
                  <a:gd name="T18" fmla="*/ 9 w 25"/>
                  <a:gd name="T19"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5">
                    <a:moveTo>
                      <a:pt x="9" y="4"/>
                    </a:moveTo>
                    <a:cubicBezTo>
                      <a:pt x="3" y="10"/>
                      <a:pt x="3" y="10"/>
                      <a:pt x="3" y="10"/>
                    </a:cubicBezTo>
                    <a:cubicBezTo>
                      <a:pt x="0" y="13"/>
                      <a:pt x="0" y="19"/>
                      <a:pt x="3" y="22"/>
                    </a:cubicBezTo>
                    <a:cubicBezTo>
                      <a:pt x="5" y="24"/>
                      <a:pt x="7" y="25"/>
                      <a:pt x="9" y="25"/>
                    </a:cubicBezTo>
                    <a:cubicBezTo>
                      <a:pt x="11" y="25"/>
                      <a:pt x="14" y="24"/>
                      <a:pt x="15" y="22"/>
                    </a:cubicBezTo>
                    <a:cubicBezTo>
                      <a:pt x="21" y="16"/>
                      <a:pt x="21" y="16"/>
                      <a:pt x="21" y="16"/>
                    </a:cubicBezTo>
                    <a:cubicBezTo>
                      <a:pt x="25" y="13"/>
                      <a:pt x="25" y="7"/>
                      <a:pt x="21" y="4"/>
                    </a:cubicBezTo>
                    <a:cubicBezTo>
                      <a:pt x="18" y="0"/>
                      <a:pt x="13" y="0"/>
                      <a:pt x="9" y="4"/>
                    </a:cubicBezTo>
                    <a:close/>
                    <a:moveTo>
                      <a:pt x="9" y="4"/>
                    </a:moveTo>
                    <a:cubicBezTo>
                      <a:pt x="9" y="4"/>
                      <a:pt x="9" y="4"/>
                      <a:pt x="9"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0" name="Freeform 14">
                <a:extLst>
                  <a:ext uri="{FF2B5EF4-FFF2-40B4-BE49-F238E27FC236}">
                    <a16:creationId xmlns:a16="http://schemas.microsoft.com/office/drawing/2014/main" id="{AC9C3FD9-18F3-4747-A972-F06380A6F55D}"/>
                  </a:ext>
                </a:extLst>
              </p:cNvPr>
              <p:cNvSpPr>
                <a:spLocks noEditPoints="1"/>
              </p:cNvSpPr>
              <p:nvPr/>
            </p:nvSpPr>
            <p:spPr bwMode="auto">
              <a:xfrm>
                <a:off x="8512175" y="3082926"/>
                <a:ext cx="34925" cy="38100"/>
              </a:xfrm>
              <a:custGeom>
                <a:avLst/>
                <a:gdLst>
                  <a:gd name="T0" fmla="*/ 9 w 25"/>
                  <a:gd name="T1" fmla="*/ 4 h 25"/>
                  <a:gd name="T2" fmla="*/ 3 w 25"/>
                  <a:gd name="T3" fmla="*/ 10 h 25"/>
                  <a:gd name="T4" fmla="*/ 3 w 25"/>
                  <a:gd name="T5" fmla="*/ 22 h 25"/>
                  <a:gd name="T6" fmla="*/ 9 w 25"/>
                  <a:gd name="T7" fmla="*/ 25 h 25"/>
                  <a:gd name="T8" fmla="*/ 15 w 25"/>
                  <a:gd name="T9" fmla="*/ 22 h 25"/>
                  <a:gd name="T10" fmla="*/ 21 w 25"/>
                  <a:gd name="T11" fmla="*/ 16 h 25"/>
                  <a:gd name="T12" fmla="*/ 21 w 25"/>
                  <a:gd name="T13" fmla="*/ 4 h 25"/>
                  <a:gd name="T14" fmla="*/ 9 w 25"/>
                  <a:gd name="T15" fmla="*/ 4 h 25"/>
                  <a:gd name="T16" fmla="*/ 9 w 25"/>
                  <a:gd name="T17" fmla="*/ 4 h 25"/>
                  <a:gd name="T18" fmla="*/ 9 w 25"/>
                  <a:gd name="T19"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5">
                    <a:moveTo>
                      <a:pt x="9" y="4"/>
                    </a:moveTo>
                    <a:cubicBezTo>
                      <a:pt x="3" y="10"/>
                      <a:pt x="3" y="10"/>
                      <a:pt x="3" y="10"/>
                    </a:cubicBezTo>
                    <a:cubicBezTo>
                      <a:pt x="0" y="13"/>
                      <a:pt x="0" y="19"/>
                      <a:pt x="3" y="22"/>
                    </a:cubicBezTo>
                    <a:cubicBezTo>
                      <a:pt x="5" y="24"/>
                      <a:pt x="7" y="25"/>
                      <a:pt x="9" y="25"/>
                    </a:cubicBezTo>
                    <a:cubicBezTo>
                      <a:pt x="11" y="25"/>
                      <a:pt x="14" y="24"/>
                      <a:pt x="15" y="22"/>
                    </a:cubicBezTo>
                    <a:cubicBezTo>
                      <a:pt x="21" y="16"/>
                      <a:pt x="21" y="16"/>
                      <a:pt x="21" y="16"/>
                    </a:cubicBezTo>
                    <a:cubicBezTo>
                      <a:pt x="25" y="13"/>
                      <a:pt x="25" y="7"/>
                      <a:pt x="21" y="4"/>
                    </a:cubicBezTo>
                    <a:cubicBezTo>
                      <a:pt x="18" y="0"/>
                      <a:pt x="13" y="0"/>
                      <a:pt x="9" y="4"/>
                    </a:cubicBezTo>
                    <a:close/>
                    <a:moveTo>
                      <a:pt x="9" y="4"/>
                    </a:moveTo>
                    <a:cubicBezTo>
                      <a:pt x="9" y="4"/>
                      <a:pt x="9" y="4"/>
                      <a:pt x="9"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1" name="Freeform 15">
                <a:extLst>
                  <a:ext uri="{FF2B5EF4-FFF2-40B4-BE49-F238E27FC236}">
                    <a16:creationId xmlns:a16="http://schemas.microsoft.com/office/drawing/2014/main" id="{CC5DBEE6-B169-4446-9F7E-0EAA95C52A4C}"/>
                  </a:ext>
                </a:extLst>
              </p:cNvPr>
              <p:cNvSpPr>
                <a:spLocks noEditPoints="1"/>
              </p:cNvSpPr>
              <p:nvPr/>
            </p:nvSpPr>
            <p:spPr bwMode="auto">
              <a:xfrm>
                <a:off x="8886825" y="3082926"/>
                <a:ext cx="34925" cy="38100"/>
              </a:xfrm>
              <a:custGeom>
                <a:avLst/>
                <a:gdLst>
                  <a:gd name="T0" fmla="*/ 15 w 25"/>
                  <a:gd name="T1" fmla="*/ 4 h 25"/>
                  <a:gd name="T2" fmla="*/ 3 w 25"/>
                  <a:gd name="T3" fmla="*/ 4 h 25"/>
                  <a:gd name="T4" fmla="*/ 3 w 25"/>
                  <a:gd name="T5" fmla="*/ 16 h 25"/>
                  <a:gd name="T6" fmla="*/ 9 w 25"/>
                  <a:gd name="T7" fmla="*/ 22 h 25"/>
                  <a:gd name="T8" fmla="*/ 15 w 25"/>
                  <a:gd name="T9" fmla="*/ 25 h 25"/>
                  <a:gd name="T10" fmla="*/ 21 w 25"/>
                  <a:gd name="T11" fmla="*/ 22 h 25"/>
                  <a:gd name="T12" fmla="*/ 21 w 25"/>
                  <a:gd name="T13" fmla="*/ 10 h 25"/>
                  <a:gd name="T14" fmla="*/ 15 w 25"/>
                  <a:gd name="T15" fmla="*/ 4 h 25"/>
                  <a:gd name="T16" fmla="*/ 15 w 25"/>
                  <a:gd name="T17" fmla="*/ 4 h 25"/>
                  <a:gd name="T18" fmla="*/ 15 w 25"/>
                  <a:gd name="T19"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5">
                    <a:moveTo>
                      <a:pt x="15" y="4"/>
                    </a:moveTo>
                    <a:cubicBezTo>
                      <a:pt x="12" y="0"/>
                      <a:pt x="6" y="0"/>
                      <a:pt x="3" y="4"/>
                    </a:cubicBezTo>
                    <a:cubicBezTo>
                      <a:pt x="0" y="7"/>
                      <a:pt x="0" y="13"/>
                      <a:pt x="3" y="16"/>
                    </a:cubicBezTo>
                    <a:cubicBezTo>
                      <a:pt x="9" y="22"/>
                      <a:pt x="9" y="22"/>
                      <a:pt x="9" y="22"/>
                    </a:cubicBezTo>
                    <a:cubicBezTo>
                      <a:pt x="11" y="24"/>
                      <a:pt x="13" y="25"/>
                      <a:pt x="15" y="25"/>
                    </a:cubicBezTo>
                    <a:cubicBezTo>
                      <a:pt x="17" y="25"/>
                      <a:pt x="20" y="24"/>
                      <a:pt x="21" y="22"/>
                    </a:cubicBezTo>
                    <a:cubicBezTo>
                      <a:pt x="25" y="19"/>
                      <a:pt x="25" y="13"/>
                      <a:pt x="21" y="10"/>
                    </a:cubicBezTo>
                    <a:lnTo>
                      <a:pt x="15" y="4"/>
                    </a:lnTo>
                    <a:close/>
                    <a:moveTo>
                      <a:pt x="15" y="4"/>
                    </a:moveTo>
                    <a:cubicBezTo>
                      <a:pt x="15" y="4"/>
                      <a:pt x="15" y="4"/>
                      <a:pt x="15"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2" name="Freeform 16">
                <a:extLst>
                  <a:ext uri="{FF2B5EF4-FFF2-40B4-BE49-F238E27FC236}">
                    <a16:creationId xmlns:a16="http://schemas.microsoft.com/office/drawing/2014/main" id="{DEC5A266-1BF4-4E18-94E6-626C03C0AD2F}"/>
                  </a:ext>
                </a:extLst>
              </p:cNvPr>
              <p:cNvSpPr>
                <a:spLocks noEditPoints="1"/>
              </p:cNvSpPr>
              <p:nvPr/>
            </p:nvSpPr>
            <p:spPr bwMode="auto">
              <a:xfrm>
                <a:off x="8512175" y="2682876"/>
                <a:ext cx="34925" cy="38100"/>
              </a:xfrm>
              <a:custGeom>
                <a:avLst/>
                <a:gdLst>
                  <a:gd name="T0" fmla="*/ 15 w 25"/>
                  <a:gd name="T1" fmla="*/ 4 h 25"/>
                  <a:gd name="T2" fmla="*/ 3 w 25"/>
                  <a:gd name="T3" fmla="*/ 4 h 25"/>
                  <a:gd name="T4" fmla="*/ 3 w 25"/>
                  <a:gd name="T5" fmla="*/ 16 h 25"/>
                  <a:gd name="T6" fmla="*/ 9 w 25"/>
                  <a:gd name="T7" fmla="*/ 22 h 25"/>
                  <a:gd name="T8" fmla="*/ 15 w 25"/>
                  <a:gd name="T9" fmla="*/ 25 h 25"/>
                  <a:gd name="T10" fmla="*/ 21 w 25"/>
                  <a:gd name="T11" fmla="*/ 22 h 25"/>
                  <a:gd name="T12" fmla="*/ 21 w 25"/>
                  <a:gd name="T13" fmla="*/ 10 h 25"/>
                  <a:gd name="T14" fmla="*/ 15 w 25"/>
                  <a:gd name="T15" fmla="*/ 4 h 25"/>
                  <a:gd name="T16" fmla="*/ 15 w 25"/>
                  <a:gd name="T17" fmla="*/ 4 h 25"/>
                  <a:gd name="T18" fmla="*/ 15 w 25"/>
                  <a:gd name="T19"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5">
                    <a:moveTo>
                      <a:pt x="15" y="4"/>
                    </a:moveTo>
                    <a:cubicBezTo>
                      <a:pt x="12" y="0"/>
                      <a:pt x="7" y="0"/>
                      <a:pt x="3" y="4"/>
                    </a:cubicBezTo>
                    <a:cubicBezTo>
                      <a:pt x="0" y="7"/>
                      <a:pt x="0" y="13"/>
                      <a:pt x="3" y="16"/>
                    </a:cubicBezTo>
                    <a:cubicBezTo>
                      <a:pt x="9" y="22"/>
                      <a:pt x="9" y="22"/>
                      <a:pt x="9" y="22"/>
                    </a:cubicBezTo>
                    <a:cubicBezTo>
                      <a:pt x="11" y="24"/>
                      <a:pt x="13" y="25"/>
                      <a:pt x="15" y="25"/>
                    </a:cubicBezTo>
                    <a:cubicBezTo>
                      <a:pt x="18" y="25"/>
                      <a:pt x="20" y="24"/>
                      <a:pt x="21" y="22"/>
                    </a:cubicBezTo>
                    <a:cubicBezTo>
                      <a:pt x="25" y="19"/>
                      <a:pt x="25" y="13"/>
                      <a:pt x="21" y="10"/>
                    </a:cubicBezTo>
                    <a:lnTo>
                      <a:pt x="15" y="4"/>
                    </a:lnTo>
                    <a:close/>
                    <a:moveTo>
                      <a:pt x="15" y="4"/>
                    </a:moveTo>
                    <a:cubicBezTo>
                      <a:pt x="15" y="4"/>
                      <a:pt x="15" y="4"/>
                      <a:pt x="15"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grpSp>
          <p:nvGrpSpPr>
            <p:cNvPr id="43" name="Group 42">
              <a:extLst>
                <a:ext uri="{FF2B5EF4-FFF2-40B4-BE49-F238E27FC236}">
                  <a16:creationId xmlns:a16="http://schemas.microsoft.com/office/drawing/2014/main" id="{1071DD1A-4E1E-4012-98AF-6D54ED8511DA}"/>
                </a:ext>
              </a:extLst>
            </p:cNvPr>
            <p:cNvGrpSpPr/>
            <p:nvPr/>
          </p:nvGrpSpPr>
          <p:grpSpPr>
            <a:xfrm>
              <a:off x="7795811" y="2634179"/>
              <a:ext cx="391533" cy="507036"/>
              <a:chOff x="8412163" y="3805238"/>
              <a:chExt cx="635000" cy="822325"/>
            </a:xfrm>
            <a:solidFill>
              <a:schemeClr val="bg1"/>
            </a:solidFill>
          </p:grpSpPr>
          <p:sp>
            <p:nvSpPr>
              <p:cNvPr id="44" name="Freeform 17">
                <a:extLst>
                  <a:ext uri="{FF2B5EF4-FFF2-40B4-BE49-F238E27FC236}">
                    <a16:creationId xmlns:a16="http://schemas.microsoft.com/office/drawing/2014/main" id="{32FA509D-6649-4A25-B1F6-C5DF7EE5BFD5}"/>
                  </a:ext>
                </a:extLst>
              </p:cNvPr>
              <p:cNvSpPr>
                <a:spLocks noEditPoints="1"/>
              </p:cNvSpPr>
              <p:nvPr/>
            </p:nvSpPr>
            <p:spPr bwMode="auto">
              <a:xfrm>
                <a:off x="8859838" y="3838576"/>
                <a:ext cx="187325" cy="325438"/>
              </a:xfrm>
              <a:custGeom>
                <a:avLst/>
                <a:gdLst>
                  <a:gd name="T0" fmla="*/ 66 w 131"/>
                  <a:gd name="T1" fmla="*/ 0 h 213"/>
                  <a:gd name="T2" fmla="*/ 50 w 131"/>
                  <a:gd name="T3" fmla="*/ 1 h 213"/>
                  <a:gd name="T4" fmla="*/ 54 w 131"/>
                  <a:gd name="T5" fmla="*/ 18 h 213"/>
                  <a:gd name="T6" fmla="*/ 114 w 131"/>
                  <a:gd name="T7" fmla="*/ 64 h 213"/>
                  <a:gd name="T8" fmla="*/ 0 w 131"/>
                  <a:gd name="T9" fmla="*/ 197 h 213"/>
                  <a:gd name="T10" fmla="*/ 4 w 131"/>
                  <a:gd name="T11" fmla="*/ 213 h 213"/>
                  <a:gd name="T12" fmla="*/ 131 w 131"/>
                  <a:gd name="T13" fmla="*/ 64 h 213"/>
                  <a:gd name="T14" fmla="*/ 66 w 131"/>
                  <a:gd name="T15" fmla="*/ 0 h 213"/>
                  <a:gd name="T16" fmla="*/ 66 w 131"/>
                  <a:gd name="T17" fmla="*/ 0 h 213"/>
                  <a:gd name="T18" fmla="*/ 66 w 131"/>
                  <a:gd name="T19"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213">
                    <a:moveTo>
                      <a:pt x="66" y="0"/>
                    </a:moveTo>
                    <a:cubicBezTo>
                      <a:pt x="61" y="0"/>
                      <a:pt x="55" y="0"/>
                      <a:pt x="50" y="1"/>
                    </a:cubicBezTo>
                    <a:cubicBezTo>
                      <a:pt x="54" y="18"/>
                      <a:pt x="54" y="18"/>
                      <a:pt x="54" y="18"/>
                    </a:cubicBezTo>
                    <a:cubicBezTo>
                      <a:pt x="86" y="10"/>
                      <a:pt x="114" y="34"/>
                      <a:pt x="114" y="64"/>
                    </a:cubicBezTo>
                    <a:cubicBezTo>
                      <a:pt x="114" y="135"/>
                      <a:pt x="33" y="187"/>
                      <a:pt x="0" y="197"/>
                    </a:cubicBezTo>
                    <a:cubicBezTo>
                      <a:pt x="4" y="213"/>
                      <a:pt x="4" y="213"/>
                      <a:pt x="4" y="213"/>
                    </a:cubicBezTo>
                    <a:cubicBezTo>
                      <a:pt x="47" y="201"/>
                      <a:pt x="131" y="143"/>
                      <a:pt x="131" y="64"/>
                    </a:cubicBezTo>
                    <a:cubicBezTo>
                      <a:pt x="131" y="29"/>
                      <a:pt x="102" y="0"/>
                      <a:pt x="66" y="0"/>
                    </a:cubicBezTo>
                    <a:close/>
                    <a:moveTo>
                      <a:pt x="66" y="0"/>
                    </a:moveTo>
                    <a:cubicBezTo>
                      <a:pt x="66" y="0"/>
                      <a:pt x="66" y="0"/>
                      <a:pt x="6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5" name="Freeform 18">
                <a:extLst>
                  <a:ext uri="{FF2B5EF4-FFF2-40B4-BE49-F238E27FC236}">
                    <a16:creationId xmlns:a16="http://schemas.microsoft.com/office/drawing/2014/main" id="{7942D47C-992C-4256-8B52-90F9A5C73E2E}"/>
                  </a:ext>
                </a:extLst>
              </p:cNvPr>
              <p:cNvSpPr>
                <a:spLocks noEditPoints="1"/>
              </p:cNvSpPr>
              <p:nvPr/>
            </p:nvSpPr>
            <p:spPr bwMode="auto">
              <a:xfrm>
                <a:off x="8412163" y="3825876"/>
                <a:ext cx="187325" cy="338138"/>
              </a:xfrm>
              <a:custGeom>
                <a:avLst/>
                <a:gdLst>
                  <a:gd name="T0" fmla="*/ 17 w 131"/>
                  <a:gd name="T1" fmla="*/ 73 h 222"/>
                  <a:gd name="T2" fmla="*/ 76 w 131"/>
                  <a:gd name="T3" fmla="*/ 27 h 222"/>
                  <a:gd name="T4" fmla="*/ 81 w 131"/>
                  <a:gd name="T5" fmla="*/ 10 h 222"/>
                  <a:gd name="T6" fmla="*/ 0 w 131"/>
                  <a:gd name="T7" fmla="*/ 73 h 222"/>
                  <a:gd name="T8" fmla="*/ 126 w 131"/>
                  <a:gd name="T9" fmla="*/ 222 h 222"/>
                  <a:gd name="T10" fmla="*/ 131 w 131"/>
                  <a:gd name="T11" fmla="*/ 206 h 222"/>
                  <a:gd name="T12" fmla="*/ 17 w 131"/>
                  <a:gd name="T13" fmla="*/ 73 h 222"/>
                  <a:gd name="T14" fmla="*/ 17 w 131"/>
                  <a:gd name="T15" fmla="*/ 73 h 222"/>
                  <a:gd name="T16" fmla="*/ 17 w 131"/>
                  <a:gd name="T17" fmla="*/ 7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222">
                    <a:moveTo>
                      <a:pt x="17" y="73"/>
                    </a:moveTo>
                    <a:cubicBezTo>
                      <a:pt x="17" y="43"/>
                      <a:pt x="45" y="19"/>
                      <a:pt x="76" y="27"/>
                    </a:cubicBezTo>
                    <a:cubicBezTo>
                      <a:pt x="81" y="10"/>
                      <a:pt x="81" y="10"/>
                      <a:pt x="81" y="10"/>
                    </a:cubicBezTo>
                    <a:cubicBezTo>
                      <a:pt x="38" y="0"/>
                      <a:pt x="0" y="33"/>
                      <a:pt x="0" y="73"/>
                    </a:cubicBezTo>
                    <a:cubicBezTo>
                      <a:pt x="0" y="152"/>
                      <a:pt x="84" y="210"/>
                      <a:pt x="126" y="222"/>
                    </a:cubicBezTo>
                    <a:cubicBezTo>
                      <a:pt x="131" y="206"/>
                      <a:pt x="131" y="206"/>
                      <a:pt x="131" y="206"/>
                    </a:cubicBezTo>
                    <a:cubicBezTo>
                      <a:pt x="98" y="196"/>
                      <a:pt x="17" y="144"/>
                      <a:pt x="17" y="73"/>
                    </a:cubicBezTo>
                    <a:close/>
                    <a:moveTo>
                      <a:pt x="17" y="73"/>
                    </a:moveTo>
                    <a:cubicBezTo>
                      <a:pt x="17" y="73"/>
                      <a:pt x="17" y="73"/>
                      <a:pt x="17" y="7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6" name="Freeform 19">
                <a:extLst>
                  <a:ext uri="{FF2B5EF4-FFF2-40B4-BE49-F238E27FC236}">
                    <a16:creationId xmlns:a16="http://schemas.microsoft.com/office/drawing/2014/main" id="{CE6CA558-E2EF-445D-AAC8-D28E6285075F}"/>
                  </a:ext>
                </a:extLst>
              </p:cNvPr>
              <p:cNvSpPr>
                <a:spLocks noEditPoints="1"/>
              </p:cNvSpPr>
              <p:nvPr/>
            </p:nvSpPr>
            <p:spPr bwMode="auto">
              <a:xfrm>
                <a:off x="8675688" y="4284663"/>
                <a:ext cx="106363" cy="74613"/>
              </a:xfrm>
              <a:custGeom>
                <a:avLst/>
                <a:gdLst>
                  <a:gd name="T0" fmla="*/ 67 w 75"/>
                  <a:gd name="T1" fmla="*/ 0 h 49"/>
                  <a:gd name="T2" fmla="*/ 9 w 75"/>
                  <a:gd name="T3" fmla="*/ 0 h 49"/>
                  <a:gd name="T4" fmla="*/ 0 w 75"/>
                  <a:gd name="T5" fmla="*/ 8 h 49"/>
                  <a:gd name="T6" fmla="*/ 0 w 75"/>
                  <a:gd name="T7" fmla="*/ 40 h 49"/>
                  <a:gd name="T8" fmla="*/ 3 w 75"/>
                  <a:gd name="T9" fmla="*/ 47 h 49"/>
                  <a:gd name="T10" fmla="*/ 9 w 75"/>
                  <a:gd name="T11" fmla="*/ 49 h 49"/>
                  <a:gd name="T12" fmla="*/ 10 w 75"/>
                  <a:gd name="T13" fmla="*/ 48 h 49"/>
                  <a:gd name="T14" fmla="*/ 65 w 75"/>
                  <a:gd name="T15" fmla="*/ 48 h 49"/>
                  <a:gd name="T16" fmla="*/ 72 w 75"/>
                  <a:gd name="T17" fmla="*/ 47 h 49"/>
                  <a:gd name="T18" fmla="*/ 75 w 75"/>
                  <a:gd name="T19" fmla="*/ 40 h 49"/>
                  <a:gd name="T20" fmla="*/ 75 w 75"/>
                  <a:gd name="T21" fmla="*/ 8 h 49"/>
                  <a:gd name="T22" fmla="*/ 67 w 75"/>
                  <a:gd name="T23" fmla="*/ 0 h 49"/>
                  <a:gd name="T24" fmla="*/ 59 w 75"/>
                  <a:gd name="T25" fmla="*/ 30 h 49"/>
                  <a:gd name="T26" fmla="*/ 17 w 75"/>
                  <a:gd name="T27" fmla="*/ 30 h 49"/>
                  <a:gd name="T28" fmla="*/ 17 w 75"/>
                  <a:gd name="T29" fmla="*/ 17 h 49"/>
                  <a:gd name="T30" fmla="*/ 59 w 75"/>
                  <a:gd name="T31" fmla="*/ 17 h 49"/>
                  <a:gd name="T32" fmla="*/ 59 w 75"/>
                  <a:gd name="T33" fmla="*/ 30 h 49"/>
                  <a:gd name="T34" fmla="*/ 59 w 75"/>
                  <a:gd name="T35" fmla="*/ 30 h 49"/>
                  <a:gd name="T36" fmla="*/ 59 w 75"/>
                  <a:gd name="T37" fmla="*/ 3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 h="49">
                    <a:moveTo>
                      <a:pt x="67" y="0"/>
                    </a:moveTo>
                    <a:cubicBezTo>
                      <a:pt x="9" y="0"/>
                      <a:pt x="9" y="0"/>
                      <a:pt x="9" y="0"/>
                    </a:cubicBezTo>
                    <a:cubicBezTo>
                      <a:pt x="4" y="0"/>
                      <a:pt x="0" y="4"/>
                      <a:pt x="0" y="8"/>
                    </a:cubicBezTo>
                    <a:cubicBezTo>
                      <a:pt x="0" y="40"/>
                      <a:pt x="0" y="40"/>
                      <a:pt x="0" y="40"/>
                    </a:cubicBezTo>
                    <a:cubicBezTo>
                      <a:pt x="0" y="43"/>
                      <a:pt x="1" y="45"/>
                      <a:pt x="3" y="47"/>
                    </a:cubicBezTo>
                    <a:cubicBezTo>
                      <a:pt x="5" y="48"/>
                      <a:pt x="7" y="49"/>
                      <a:pt x="9" y="49"/>
                    </a:cubicBezTo>
                    <a:cubicBezTo>
                      <a:pt x="9" y="49"/>
                      <a:pt x="10" y="49"/>
                      <a:pt x="10" y="48"/>
                    </a:cubicBezTo>
                    <a:cubicBezTo>
                      <a:pt x="28" y="45"/>
                      <a:pt x="48" y="45"/>
                      <a:pt x="65" y="48"/>
                    </a:cubicBezTo>
                    <a:cubicBezTo>
                      <a:pt x="68" y="49"/>
                      <a:pt x="70" y="48"/>
                      <a:pt x="72" y="47"/>
                    </a:cubicBezTo>
                    <a:cubicBezTo>
                      <a:pt x="74" y="45"/>
                      <a:pt x="75" y="43"/>
                      <a:pt x="75" y="40"/>
                    </a:cubicBezTo>
                    <a:cubicBezTo>
                      <a:pt x="75" y="8"/>
                      <a:pt x="75" y="8"/>
                      <a:pt x="75" y="8"/>
                    </a:cubicBezTo>
                    <a:cubicBezTo>
                      <a:pt x="75" y="4"/>
                      <a:pt x="72" y="0"/>
                      <a:pt x="67" y="0"/>
                    </a:cubicBezTo>
                    <a:close/>
                    <a:moveTo>
                      <a:pt x="59" y="30"/>
                    </a:moveTo>
                    <a:cubicBezTo>
                      <a:pt x="45" y="28"/>
                      <a:pt x="31" y="28"/>
                      <a:pt x="17" y="30"/>
                    </a:cubicBezTo>
                    <a:cubicBezTo>
                      <a:pt x="17" y="17"/>
                      <a:pt x="17" y="17"/>
                      <a:pt x="17" y="17"/>
                    </a:cubicBezTo>
                    <a:cubicBezTo>
                      <a:pt x="59" y="17"/>
                      <a:pt x="59" y="17"/>
                      <a:pt x="59" y="17"/>
                    </a:cubicBezTo>
                    <a:lnTo>
                      <a:pt x="59" y="30"/>
                    </a:lnTo>
                    <a:close/>
                    <a:moveTo>
                      <a:pt x="59" y="30"/>
                    </a:moveTo>
                    <a:cubicBezTo>
                      <a:pt x="59" y="30"/>
                      <a:pt x="59" y="30"/>
                      <a:pt x="59" y="3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7" name="Freeform 20">
                <a:extLst>
                  <a:ext uri="{FF2B5EF4-FFF2-40B4-BE49-F238E27FC236}">
                    <a16:creationId xmlns:a16="http://schemas.microsoft.com/office/drawing/2014/main" id="{74764910-DBFA-4B1B-A4AD-492C576527FC}"/>
                  </a:ext>
                </a:extLst>
              </p:cNvPr>
              <p:cNvSpPr>
                <a:spLocks noEditPoints="1"/>
              </p:cNvSpPr>
              <p:nvPr/>
            </p:nvSpPr>
            <p:spPr bwMode="auto">
              <a:xfrm>
                <a:off x="8555038" y="4554538"/>
                <a:ext cx="349250" cy="73025"/>
              </a:xfrm>
              <a:custGeom>
                <a:avLst/>
                <a:gdLst>
                  <a:gd name="T0" fmla="*/ 235 w 244"/>
                  <a:gd name="T1" fmla="*/ 0 h 48"/>
                  <a:gd name="T2" fmla="*/ 8 w 244"/>
                  <a:gd name="T3" fmla="*/ 0 h 48"/>
                  <a:gd name="T4" fmla="*/ 0 w 244"/>
                  <a:gd name="T5" fmla="*/ 9 h 48"/>
                  <a:gd name="T6" fmla="*/ 0 w 244"/>
                  <a:gd name="T7" fmla="*/ 40 h 48"/>
                  <a:gd name="T8" fmla="*/ 8 w 244"/>
                  <a:gd name="T9" fmla="*/ 48 h 48"/>
                  <a:gd name="T10" fmla="*/ 235 w 244"/>
                  <a:gd name="T11" fmla="*/ 48 h 48"/>
                  <a:gd name="T12" fmla="*/ 244 w 244"/>
                  <a:gd name="T13" fmla="*/ 40 h 48"/>
                  <a:gd name="T14" fmla="*/ 244 w 244"/>
                  <a:gd name="T15" fmla="*/ 9 h 48"/>
                  <a:gd name="T16" fmla="*/ 235 w 244"/>
                  <a:gd name="T17" fmla="*/ 0 h 48"/>
                  <a:gd name="T18" fmla="*/ 227 w 244"/>
                  <a:gd name="T19" fmla="*/ 31 h 48"/>
                  <a:gd name="T20" fmla="*/ 17 w 244"/>
                  <a:gd name="T21" fmla="*/ 31 h 48"/>
                  <a:gd name="T22" fmla="*/ 17 w 244"/>
                  <a:gd name="T23" fmla="*/ 17 h 48"/>
                  <a:gd name="T24" fmla="*/ 227 w 244"/>
                  <a:gd name="T25" fmla="*/ 17 h 48"/>
                  <a:gd name="T26" fmla="*/ 227 w 244"/>
                  <a:gd name="T27" fmla="*/ 31 h 48"/>
                  <a:gd name="T28" fmla="*/ 227 w 244"/>
                  <a:gd name="T29" fmla="*/ 31 h 48"/>
                  <a:gd name="T30" fmla="*/ 227 w 244"/>
                  <a:gd name="T31" fmla="*/ 3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4" h="48">
                    <a:moveTo>
                      <a:pt x="235" y="0"/>
                    </a:moveTo>
                    <a:cubicBezTo>
                      <a:pt x="8" y="0"/>
                      <a:pt x="8" y="0"/>
                      <a:pt x="8" y="0"/>
                    </a:cubicBezTo>
                    <a:cubicBezTo>
                      <a:pt x="4" y="0"/>
                      <a:pt x="0" y="4"/>
                      <a:pt x="0" y="9"/>
                    </a:cubicBezTo>
                    <a:cubicBezTo>
                      <a:pt x="0" y="40"/>
                      <a:pt x="0" y="40"/>
                      <a:pt x="0" y="40"/>
                    </a:cubicBezTo>
                    <a:cubicBezTo>
                      <a:pt x="0" y="44"/>
                      <a:pt x="4" y="48"/>
                      <a:pt x="8" y="48"/>
                    </a:cubicBezTo>
                    <a:cubicBezTo>
                      <a:pt x="235" y="48"/>
                      <a:pt x="235" y="48"/>
                      <a:pt x="235" y="48"/>
                    </a:cubicBezTo>
                    <a:cubicBezTo>
                      <a:pt x="240" y="48"/>
                      <a:pt x="244" y="44"/>
                      <a:pt x="244" y="40"/>
                    </a:cubicBezTo>
                    <a:cubicBezTo>
                      <a:pt x="244" y="9"/>
                      <a:pt x="244" y="9"/>
                      <a:pt x="244" y="9"/>
                    </a:cubicBezTo>
                    <a:cubicBezTo>
                      <a:pt x="244" y="4"/>
                      <a:pt x="240" y="0"/>
                      <a:pt x="235" y="0"/>
                    </a:cubicBezTo>
                    <a:close/>
                    <a:moveTo>
                      <a:pt x="227" y="31"/>
                    </a:moveTo>
                    <a:cubicBezTo>
                      <a:pt x="17" y="31"/>
                      <a:pt x="17" y="31"/>
                      <a:pt x="17" y="31"/>
                    </a:cubicBezTo>
                    <a:cubicBezTo>
                      <a:pt x="17" y="17"/>
                      <a:pt x="17" y="17"/>
                      <a:pt x="17" y="17"/>
                    </a:cubicBezTo>
                    <a:cubicBezTo>
                      <a:pt x="227" y="17"/>
                      <a:pt x="227" y="17"/>
                      <a:pt x="227" y="17"/>
                    </a:cubicBezTo>
                    <a:lnTo>
                      <a:pt x="227" y="31"/>
                    </a:lnTo>
                    <a:close/>
                    <a:moveTo>
                      <a:pt x="227" y="31"/>
                    </a:moveTo>
                    <a:cubicBezTo>
                      <a:pt x="227" y="31"/>
                      <a:pt x="227" y="31"/>
                      <a:pt x="227" y="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8" name="Freeform 21">
                <a:extLst>
                  <a:ext uri="{FF2B5EF4-FFF2-40B4-BE49-F238E27FC236}">
                    <a16:creationId xmlns:a16="http://schemas.microsoft.com/office/drawing/2014/main" id="{736EE4C4-3B7C-42B6-A71D-9212B274E58D}"/>
                  </a:ext>
                </a:extLst>
              </p:cNvPr>
              <p:cNvSpPr>
                <a:spLocks noEditPoints="1"/>
              </p:cNvSpPr>
              <p:nvPr/>
            </p:nvSpPr>
            <p:spPr bwMode="auto">
              <a:xfrm>
                <a:off x="8575675" y="4373563"/>
                <a:ext cx="306388" cy="206375"/>
              </a:xfrm>
              <a:custGeom>
                <a:avLst/>
                <a:gdLst>
                  <a:gd name="T0" fmla="*/ 206 w 214"/>
                  <a:gd name="T1" fmla="*/ 0 h 135"/>
                  <a:gd name="T2" fmla="*/ 8 w 214"/>
                  <a:gd name="T3" fmla="*/ 0 h 135"/>
                  <a:gd name="T4" fmla="*/ 0 w 214"/>
                  <a:gd name="T5" fmla="*/ 8 h 135"/>
                  <a:gd name="T6" fmla="*/ 0 w 214"/>
                  <a:gd name="T7" fmla="*/ 127 h 135"/>
                  <a:gd name="T8" fmla="*/ 8 w 214"/>
                  <a:gd name="T9" fmla="*/ 135 h 135"/>
                  <a:gd name="T10" fmla="*/ 206 w 214"/>
                  <a:gd name="T11" fmla="*/ 135 h 135"/>
                  <a:gd name="T12" fmla="*/ 214 w 214"/>
                  <a:gd name="T13" fmla="*/ 127 h 135"/>
                  <a:gd name="T14" fmla="*/ 214 w 214"/>
                  <a:gd name="T15" fmla="*/ 8 h 135"/>
                  <a:gd name="T16" fmla="*/ 206 w 214"/>
                  <a:gd name="T17" fmla="*/ 0 h 135"/>
                  <a:gd name="T18" fmla="*/ 197 w 214"/>
                  <a:gd name="T19" fmla="*/ 118 h 135"/>
                  <a:gd name="T20" fmla="*/ 16 w 214"/>
                  <a:gd name="T21" fmla="*/ 118 h 135"/>
                  <a:gd name="T22" fmla="*/ 16 w 214"/>
                  <a:gd name="T23" fmla="*/ 17 h 135"/>
                  <a:gd name="T24" fmla="*/ 197 w 214"/>
                  <a:gd name="T25" fmla="*/ 17 h 135"/>
                  <a:gd name="T26" fmla="*/ 197 w 214"/>
                  <a:gd name="T27" fmla="*/ 118 h 135"/>
                  <a:gd name="T28" fmla="*/ 197 w 214"/>
                  <a:gd name="T29" fmla="*/ 118 h 135"/>
                  <a:gd name="T30" fmla="*/ 197 w 214"/>
                  <a:gd name="T31" fmla="*/ 11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4" h="135">
                    <a:moveTo>
                      <a:pt x="206" y="0"/>
                    </a:moveTo>
                    <a:cubicBezTo>
                      <a:pt x="8" y="0"/>
                      <a:pt x="8" y="0"/>
                      <a:pt x="8" y="0"/>
                    </a:cubicBezTo>
                    <a:cubicBezTo>
                      <a:pt x="3" y="0"/>
                      <a:pt x="0" y="3"/>
                      <a:pt x="0" y="8"/>
                    </a:cubicBezTo>
                    <a:cubicBezTo>
                      <a:pt x="0" y="127"/>
                      <a:pt x="0" y="127"/>
                      <a:pt x="0" y="127"/>
                    </a:cubicBezTo>
                    <a:cubicBezTo>
                      <a:pt x="0" y="131"/>
                      <a:pt x="3" y="135"/>
                      <a:pt x="8" y="135"/>
                    </a:cubicBezTo>
                    <a:cubicBezTo>
                      <a:pt x="206" y="135"/>
                      <a:pt x="206" y="135"/>
                      <a:pt x="206" y="135"/>
                    </a:cubicBezTo>
                    <a:cubicBezTo>
                      <a:pt x="210" y="135"/>
                      <a:pt x="214" y="131"/>
                      <a:pt x="214" y="127"/>
                    </a:cubicBezTo>
                    <a:cubicBezTo>
                      <a:pt x="214" y="8"/>
                      <a:pt x="214" y="8"/>
                      <a:pt x="214" y="8"/>
                    </a:cubicBezTo>
                    <a:cubicBezTo>
                      <a:pt x="214" y="3"/>
                      <a:pt x="210" y="0"/>
                      <a:pt x="206" y="0"/>
                    </a:cubicBezTo>
                    <a:close/>
                    <a:moveTo>
                      <a:pt x="197" y="118"/>
                    </a:moveTo>
                    <a:cubicBezTo>
                      <a:pt x="16" y="118"/>
                      <a:pt x="16" y="118"/>
                      <a:pt x="16" y="118"/>
                    </a:cubicBezTo>
                    <a:cubicBezTo>
                      <a:pt x="16" y="17"/>
                      <a:pt x="16" y="17"/>
                      <a:pt x="16" y="17"/>
                    </a:cubicBezTo>
                    <a:cubicBezTo>
                      <a:pt x="197" y="17"/>
                      <a:pt x="197" y="17"/>
                      <a:pt x="197" y="17"/>
                    </a:cubicBezTo>
                    <a:lnTo>
                      <a:pt x="197" y="118"/>
                    </a:lnTo>
                    <a:close/>
                    <a:moveTo>
                      <a:pt x="197" y="118"/>
                    </a:moveTo>
                    <a:cubicBezTo>
                      <a:pt x="197" y="118"/>
                      <a:pt x="197" y="118"/>
                      <a:pt x="197" y="1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9" name="Freeform 22">
                <a:extLst>
                  <a:ext uri="{FF2B5EF4-FFF2-40B4-BE49-F238E27FC236}">
                    <a16:creationId xmlns:a16="http://schemas.microsoft.com/office/drawing/2014/main" id="{A2C13ED5-1D5F-475D-AB0D-7CB143C216E9}"/>
                  </a:ext>
                </a:extLst>
              </p:cNvPr>
              <p:cNvSpPr>
                <a:spLocks noEditPoints="1"/>
              </p:cNvSpPr>
              <p:nvPr/>
            </p:nvSpPr>
            <p:spPr bwMode="auto">
              <a:xfrm>
                <a:off x="8623300" y="4424363"/>
                <a:ext cx="211138" cy="104775"/>
              </a:xfrm>
              <a:custGeom>
                <a:avLst/>
                <a:gdLst>
                  <a:gd name="T0" fmla="*/ 139 w 148"/>
                  <a:gd name="T1" fmla="*/ 0 h 68"/>
                  <a:gd name="T2" fmla="*/ 9 w 148"/>
                  <a:gd name="T3" fmla="*/ 0 h 68"/>
                  <a:gd name="T4" fmla="*/ 0 w 148"/>
                  <a:gd name="T5" fmla="*/ 9 h 68"/>
                  <a:gd name="T6" fmla="*/ 0 w 148"/>
                  <a:gd name="T7" fmla="*/ 60 h 68"/>
                  <a:gd name="T8" fmla="*/ 9 w 148"/>
                  <a:gd name="T9" fmla="*/ 68 h 68"/>
                  <a:gd name="T10" fmla="*/ 139 w 148"/>
                  <a:gd name="T11" fmla="*/ 68 h 68"/>
                  <a:gd name="T12" fmla="*/ 148 w 148"/>
                  <a:gd name="T13" fmla="*/ 60 h 68"/>
                  <a:gd name="T14" fmla="*/ 148 w 148"/>
                  <a:gd name="T15" fmla="*/ 9 h 68"/>
                  <a:gd name="T16" fmla="*/ 139 w 148"/>
                  <a:gd name="T17" fmla="*/ 0 h 68"/>
                  <a:gd name="T18" fmla="*/ 131 w 148"/>
                  <a:gd name="T19" fmla="*/ 52 h 68"/>
                  <a:gd name="T20" fmla="*/ 17 w 148"/>
                  <a:gd name="T21" fmla="*/ 52 h 68"/>
                  <a:gd name="T22" fmla="*/ 17 w 148"/>
                  <a:gd name="T23" fmla="*/ 17 h 68"/>
                  <a:gd name="T24" fmla="*/ 131 w 148"/>
                  <a:gd name="T25" fmla="*/ 17 h 68"/>
                  <a:gd name="T26" fmla="*/ 131 w 148"/>
                  <a:gd name="T27" fmla="*/ 52 h 68"/>
                  <a:gd name="T28" fmla="*/ 131 w 148"/>
                  <a:gd name="T29" fmla="*/ 52 h 68"/>
                  <a:gd name="T30" fmla="*/ 131 w 148"/>
                  <a:gd name="T31" fmla="*/ 5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8" h="68">
                    <a:moveTo>
                      <a:pt x="139" y="0"/>
                    </a:moveTo>
                    <a:cubicBezTo>
                      <a:pt x="9" y="0"/>
                      <a:pt x="9" y="0"/>
                      <a:pt x="9" y="0"/>
                    </a:cubicBezTo>
                    <a:cubicBezTo>
                      <a:pt x="4" y="0"/>
                      <a:pt x="0" y="4"/>
                      <a:pt x="0" y="9"/>
                    </a:cubicBezTo>
                    <a:cubicBezTo>
                      <a:pt x="0" y="60"/>
                      <a:pt x="0" y="60"/>
                      <a:pt x="0" y="60"/>
                    </a:cubicBezTo>
                    <a:cubicBezTo>
                      <a:pt x="0" y="65"/>
                      <a:pt x="4" y="68"/>
                      <a:pt x="9" y="68"/>
                    </a:cubicBezTo>
                    <a:cubicBezTo>
                      <a:pt x="139" y="68"/>
                      <a:pt x="139" y="68"/>
                      <a:pt x="139" y="68"/>
                    </a:cubicBezTo>
                    <a:cubicBezTo>
                      <a:pt x="144" y="68"/>
                      <a:pt x="148" y="65"/>
                      <a:pt x="148" y="60"/>
                    </a:cubicBezTo>
                    <a:cubicBezTo>
                      <a:pt x="148" y="9"/>
                      <a:pt x="148" y="9"/>
                      <a:pt x="148" y="9"/>
                    </a:cubicBezTo>
                    <a:cubicBezTo>
                      <a:pt x="148" y="4"/>
                      <a:pt x="144" y="0"/>
                      <a:pt x="139" y="0"/>
                    </a:cubicBezTo>
                    <a:close/>
                    <a:moveTo>
                      <a:pt x="131" y="52"/>
                    </a:moveTo>
                    <a:cubicBezTo>
                      <a:pt x="17" y="52"/>
                      <a:pt x="17" y="52"/>
                      <a:pt x="17" y="52"/>
                    </a:cubicBezTo>
                    <a:cubicBezTo>
                      <a:pt x="17" y="17"/>
                      <a:pt x="17" y="17"/>
                      <a:pt x="17" y="17"/>
                    </a:cubicBezTo>
                    <a:cubicBezTo>
                      <a:pt x="131" y="17"/>
                      <a:pt x="131" y="17"/>
                      <a:pt x="131" y="17"/>
                    </a:cubicBezTo>
                    <a:lnTo>
                      <a:pt x="131" y="52"/>
                    </a:lnTo>
                    <a:close/>
                    <a:moveTo>
                      <a:pt x="131" y="52"/>
                    </a:moveTo>
                    <a:cubicBezTo>
                      <a:pt x="131" y="52"/>
                      <a:pt x="131" y="52"/>
                      <a:pt x="131" y="5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0" name="Freeform 23">
                <a:extLst>
                  <a:ext uri="{FF2B5EF4-FFF2-40B4-BE49-F238E27FC236}">
                    <a16:creationId xmlns:a16="http://schemas.microsoft.com/office/drawing/2014/main" id="{05F14416-AD7D-4E22-8AA4-C11D9D5E46E0}"/>
                  </a:ext>
                </a:extLst>
              </p:cNvPr>
              <p:cNvSpPr>
                <a:spLocks noEditPoints="1"/>
              </p:cNvSpPr>
              <p:nvPr/>
            </p:nvSpPr>
            <p:spPr bwMode="auto">
              <a:xfrm>
                <a:off x="8512175" y="3805238"/>
                <a:ext cx="434975" cy="449263"/>
              </a:xfrm>
              <a:custGeom>
                <a:avLst/>
                <a:gdLst>
                  <a:gd name="T0" fmla="*/ 300 w 304"/>
                  <a:gd name="T1" fmla="*/ 4 h 294"/>
                  <a:gd name="T2" fmla="*/ 290 w 304"/>
                  <a:gd name="T3" fmla="*/ 0 h 294"/>
                  <a:gd name="T4" fmla="*/ 14 w 304"/>
                  <a:gd name="T5" fmla="*/ 0 h 294"/>
                  <a:gd name="T6" fmla="*/ 4 w 304"/>
                  <a:gd name="T7" fmla="*/ 4 h 294"/>
                  <a:gd name="T8" fmla="*/ 0 w 304"/>
                  <a:gd name="T9" fmla="*/ 14 h 294"/>
                  <a:gd name="T10" fmla="*/ 0 w 304"/>
                  <a:gd name="T11" fmla="*/ 32 h 294"/>
                  <a:gd name="T12" fmla="*/ 1 w 304"/>
                  <a:gd name="T13" fmla="*/ 47 h 294"/>
                  <a:gd name="T14" fmla="*/ 41 w 304"/>
                  <a:gd name="T15" fmla="*/ 212 h 294"/>
                  <a:gd name="T16" fmla="*/ 51 w 304"/>
                  <a:gd name="T17" fmla="*/ 231 h 294"/>
                  <a:gd name="T18" fmla="*/ 109 w 304"/>
                  <a:gd name="T19" fmla="*/ 292 h 294"/>
                  <a:gd name="T20" fmla="*/ 116 w 304"/>
                  <a:gd name="T21" fmla="*/ 293 h 294"/>
                  <a:gd name="T22" fmla="*/ 123 w 304"/>
                  <a:gd name="T23" fmla="*/ 293 h 294"/>
                  <a:gd name="T24" fmla="*/ 188 w 304"/>
                  <a:gd name="T25" fmla="*/ 293 h 294"/>
                  <a:gd name="T26" fmla="*/ 191 w 304"/>
                  <a:gd name="T27" fmla="*/ 293 h 294"/>
                  <a:gd name="T28" fmla="*/ 195 w 304"/>
                  <a:gd name="T29" fmla="*/ 292 h 294"/>
                  <a:gd name="T30" fmla="*/ 252 w 304"/>
                  <a:gd name="T31" fmla="*/ 231 h 294"/>
                  <a:gd name="T32" fmla="*/ 263 w 304"/>
                  <a:gd name="T33" fmla="*/ 212 h 294"/>
                  <a:gd name="T34" fmla="*/ 303 w 304"/>
                  <a:gd name="T35" fmla="*/ 47 h 294"/>
                  <a:gd name="T36" fmla="*/ 304 w 304"/>
                  <a:gd name="T37" fmla="*/ 32 h 294"/>
                  <a:gd name="T38" fmla="*/ 304 w 304"/>
                  <a:gd name="T39" fmla="*/ 14 h 294"/>
                  <a:gd name="T40" fmla="*/ 300 w 304"/>
                  <a:gd name="T41" fmla="*/ 4 h 294"/>
                  <a:gd name="T42" fmla="*/ 287 w 304"/>
                  <a:gd name="T43" fmla="*/ 31 h 294"/>
                  <a:gd name="T44" fmla="*/ 286 w 304"/>
                  <a:gd name="T45" fmla="*/ 46 h 294"/>
                  <a:gd name="T46" fmla="*/ 248 w 304"/>
                  <a:gd name="T47" fmla="*/ 205 h 294"/>
                  <a:gd name="T48" fmla="*/ 238 w 304"/>
                  <a:gd name="T49" fmla="*/ 223 h 294"/>
                  <a:gd name="T50" fmla="*/ 189 w 304"/>
                  <a:gd name="T51" fmla="*/ 276 h 294"/>
                  <a:gd name="T52" fmla="*/ 123 w 304"/>
                  <a:gd name="T53" fmla="*/ 276 h 294"/>
                  <a:gd name="T54" fmla="*/ 114 w 304"/>
                  <a:gd name="T55" fmla="*/ 276 h 294"/>
                  <a:gd name="T56" fmla="*/ 66 w 304"/>
                  <a:gd name="T57" fmla="*/ 223 h 294"/>
                  <a:gd name="T58" fmla="*/ 56 w 304"/>
                  <a:gd name="T59" fmla="*/ 205 h 294"/>
                  <a:gd name="T60" fmla="*/ 18 w 304"/>
                  <a:gd name="T61" fmla="*/ 46 h 294"/>
                  <a:gd name="T62" fmla="*/ 17 w 304"/>
                  <a:gd name="T63" fmla="*/ 31 h 294"/>
                  <a:gd name="T64" fmla="*/ 16 w 304"/>
                  <a:gd name="T65" fmla="*/ 17 h 294"/>
                  <a:gd name="T66" fmla="*/ 287 w 304"/>
                  <a:gd name="T67" fmla="*/ 17 h 294"/>
                  <a:gd name="T68" fmla="*/ 287 w 304"/>
                  <a:gd name="T69" fmla="*/ 31 h 294"/>
                  <a:gd name="T70" fmla="*/ 287 w 304"/>
                  <a:gd name="T71" fmla="*/ 31 h 294"/>
                  <a:gd name="T72" fmla="*/ 287 w 304"/>
                  <a:gd name="T73" fmla="*/ 3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04" h="294">
                    <a:moveTo>
                      <a:pt x="300" y="4"/>
                    </a:moveTo>
                    <a:cubicBezTo>
                      <a:pt x="297" y="1"/>
                      <a:pt x="294" y="0"/>
                      <a:pt x="290" y="0"/>
                    </a:cubicBezTo>
                    <a:cubicBezTo>
                      <a:pt x="14" y="0"/>
                      <a:pt x="14" y="0"/>
                      <a:pt x="14" y="0"/>
                    </a:cubicBezTo>
                    <a:cubicBezTo>
                      <a:pt x="10" y="0"/>
                      <a:pt x="6" y="1"/>
                      <a:pt x="4" y="4"/>
                    </a:cubicBezTo>
                    <a:cubicBezTo>
                      <a:pt x="1" y="7"/>
                      <a:pt x="0" y="10"/>
                      <a:pt x="0" y="14"/>
                    </a:cubicBezTo>
                    <a:cubicBezTo>
                      <a:pt x="0" y="20"/>
                      <a:pt x="0" y="26"/>
                      <a:pt x="0" y="32"/>
                    </a:cubicBezTo>
                    <a:cubicBezTo>
                      <a:pt x="0" y="37"/>
                      <a:pt x="1" y="42"/>
                      <a:pt x="1" y="47"/>
                    </a:cubicBezTo>
                    <a:cubicBezTo>
                      <a:pt x="5" y="110"/>
                      <a:pt x="19" y="167"/>
                      <a:pt x="41" y="212"/>
                    </a:cubicBezTo>
                    <a:cubicBezTo>
                      <a:pt x="44" y="219"/>
                      <a:pt x="48" y="225"/>
                      <a:pt x="51" y="231"/>
                    </a:cubicBezTo>
                    <a:cubicBezTo>
                      <a:pt x="68" y="260"/>
                      <a:pt x="88" y="281"/>
                      <a:pt x="109" y="292"/>
                    </a:cubicBezTo>
                    <a:cubicBezTo>
                      <a:pt x="111" y="294"/>
                      <a:pt x="114" y="294"/>
                      <a:pt x="116" y="293"/>
                    </a:cubicBezTo>
                    <a:cubicBezTo>
                      <a:pt x="118" y="293"/>
                      <a:pt x="120" y="293"/>
                      <a:pt x="123" y="293"/>
                    </a:cubicBezTo>
                    <a:cubicBezTo>
                      <a:pt x="188" y="293"/>
                      <a:pt x="188" y="293"/>
                      <a:pt x="188" y="293"/>
                    </a:cubicBezTo>
                    <a:cubicBezTo>
                      <a:pt x="189" y="293"/>
                      <a:pt x="190" y="293"/>
                      <a:pt x="191" y="293"/>
                    </a:cubicBezTo>
                    <a:cubicBezTo>
                      <a:pt x="192" y="293"/>
                      <a:pt x="194" y="293"/>
                      <a:pt x="195" y="292"/>
                    </a:cubicBezTo>
                    <a:cubicBezTo>
                      <a:pt x="216" y="281"/>
                      <a:pt x="235" y="260"/>
                      <a:pt x="252" y="231"/>
                    </a:cubicBezTo>
                    <a:cubicBezTo>
                      <a:pt x="256" y="225"/>
                      <a:pt x="259" y="219"/>
                      <a:pt x="263" y="212"/>
                    </a:cubicBezTo>
                    <a:cubicBezTo>
                      <a:pt x="285" y="167"/>
                      <a:pt x="299" y="110"/>
                      <a:pt x="303" y="47"/>
                    </a:cubicBezTo>
                    <a:cubicBezTo>
                      <a:pt x="303" y="42"/>
                      <a:pt x="303" y="37"/>
                      <a:pt x="304" y="32"/>
                    </a:cubicBezTo>
                    <a:cubicBezTo>
                      <a:pt x="304" y="26"/>
                      <a:pt x="304" y="20"/>
                      <a:pt x="304" y="14"/>
                    </a:cubicBezTo>
                    <a:cubicBezTo>
                      <a:pt x="304" y="10"/>
                      <a:pt x="303" y="7"/>
                      <a:pt x="300" y="4"/>
                    </a:cubicBezTo>
                    <a:close/>
                    <a:moveTo>
                      <a:pt x="287" y="31"/>
                    </a:moveTo>
                    <a:cubicBezTo>
                      <a:pt x="287" y="36"/>
                      <a:pt x="286" y="41"/>
                      <a:pt x="286" y="46"/>
                    </a:cubicBezTo>
                    <a:cubicBezTo>
                      <a:pt x="282" y="106"/>
                      <a:pt x="269" y="161"/>
                      <a:pt x="248" y="205"/>
                    </a:cubicBezTo>
                    <a:cubicBezTo>
                      <a:pt x="244" y="211"/>
                      <a:pt x="241" y="217"/>
                      <a:pt x="238" y="223"/>
                    </a:cubicBezTo>
                    <a:cubicBezTo>
                      <a:pt x="223" y="247"/>
                      <a:pt x="207" y="266"/>
                      <a:pt x="189" y="276"/>
                    </a:cubicBezTo>
                    <a:cubicBezTo>
                      <a:pt x="123" y="276"/>
                      <a:pt x="123" y="276"/>
                      <a:pt x="123" y="276"/>
                    </a:cubicBezTo>
                    <a:cubicBezTo>
                      <a:pt x="123" y="276"/>
                      <a:pt x="117" y="276"/>
                      <a:pt x="114" y="276"/>
                    </a:cubicBezTo>
                    <a:cubicBezTo>
                      <a:pt x="97" y="266"/>
                      <a:pt x="80" y="247"/>
                      <a:pt x="66" y="223"/>
                    </a:cubicBezTo>
                    <a:cubicBezTo>
                      <a:pt x="63" y="217"/>
                      <a:pt x="59" y="211"/>
                      <a:pt x="56" y="205"/>
                    </a:cubicBezTo>
                    <a:cubicBezTo>
                      <a:pt x="35" y="161"/>
                      <a:pt x="22" y="106"/>
                      <a:pt x="18" y="46"/>
                    </a:cubicBezTo>
                    <a:cubicBezTo>
                      <a:pt x="17" y="41"/>
                      <a:pt x="17" y="36"/>
                      <a:pt x="17" y="31"/>
                    </a:cubicBezTo>
                    <a:cubicBezTo>
                      <a:pt x="17" y="26"/>
                      <a:pt x="17" y="21"/>
                      <a:pt x="16" y="17"/>
                    </a:cubicBezTo>
                    <a:cubicBezTo>
                      <a:pt x="287" y="17"/>
                      <a:pt x="287" y="17"/>
                      <a:pt x="287" y="17"/>
                    </a:cubicBezTo>
                    <a:cubicBezTo>
                      <a:pt x="287" y="22"/>
                      <a:pt x="287" y="26"/>
                      <a:pt x="287" y="31"/>
                    </a:cubicBezTo>
                    <a:close/>
                    <a:moveTo>
                      <a:pt x="287" y="31"/>
                    </a:moveTo>
                    <a:cubicBezTo>
                      <a:pt x="287" y="31"/>
                      <a:pt x="287" y="31"/>
                      <a:pt x="287" y="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1" name="Freeform 24">
                <a:extLst>
                  <a:ext uri="{FF2B5EF4-FFF2-40B4-BE49-F238E27FC236}">
                    <a16:creationId xmlns:a16="http://schemas.microsoft.com/office/drawing/2014/main" id="{5EBA92F1-CD02-4869-B7FE-6F1958129591}"/>
                  </a:ext>
                </a:extLst>
              </p:cNvPr>
              <p:cNvSpPr>
                <a:spLocks noEditPoints="1"/>
              </p:cNvSpPr>
              <p:nvPr/>
            </p:nvSpPr>
            <p:spPr bwMode="auto">
              <a:xfrm>
                <a:off x="8767763" y="3860801"/>
                <a:ext cx="130175" cy="325438"/>
              </a:xfrm>
              <a:custGeom>
                <a:avLst/>
                <a:gdLst>
                  <a:gd name="T0" fmla="*/ 74 w 91"/>
                  <a:gd name="T1" fmla="*/ 0 h 213"/>
                  <a:gd name="T2" fmla="*/ 73 w 91"/>
                  <a:gd name="T3" fmla="*/ 8 h 213"/>
                  <a:gd name="T4" fmla="*/ 40 w 91"/>
                  <a:gd name="T5" fmla="*/ 146 h 213"/>
                  <a:gd name="T6" fmla="*/ 32 w 91"/>
                  <a:gd name="T7" fmla="*/ 161 h 213"/>
                  <a:gd name="T8" fmla="*/ 0 w 91"/>
                  <a:gd name="T9" fmla="*/ 199 h 213"/>
                  <a:gd name="T10" fmla="*/ 9 w 91"/>
                  <a:gd name="T11" fmla="*/ 213 h 213"/>
                  <a:gd name="T12" fmla="*/ 46 w 91"/>
                  <a:gd name="T13" fmla="*/ 170 h 213"/>
                  <a:gd name="T14" fmla="*/ 55 w 91"/>
                  <a:gd name="T15" fmla="*/ 154 h 213"/>
                  <a:gd name="T16" fmla="*/ 90 w 91"/>
                  <a:gd name="T17" fmla="*/ 9 h 213"/>
                  <a:gd name="T18" fmla="*/ 91 w 91"/>
                  <a:gd name="T19" fmla="*/ 1 h 213"/>
                  <a:gd name="T20" fmla="*/ 74 w 91"/>
                  <a:gd name="T21" fmla="*/ 0 h 213"/>
                  <a:gd name="T22" fmla="*/ 74 w 91"/>
                  <a:gd name="T23" fmla="*/ 0 h 213"/>
                  <a:gd name="T24" fmla="*/ 74 w 91"/>
                  <a:gd name="T25"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213">
                    <a:moveTo>
                      <a:pt x="74" y="0"/>
                    </a:moveTo>
                    <a:cubicBezTo>
                      <a:pt x="74" y="3"/>
                      <a:pt x="74" y="5"/>
                      <a:pt x="73" y="8"/>
                    </a:cubicBezTo>
                    <a:cubicBezTo>
                      <a:pt x="70" y="60"/>
                      <a:pt x="58" y="109"/>
                      <a:pt x="40" y="146"/>
                    </a:cubicBezTo>
                    <a:cubicBezTo>
                      <a:pt x="38" y="151"/>
                      <a:pt x="35" y="156"/>
                      <a:pt x="32" y="161"/>
                    </a:cubicBezTo>
                    <a:cubicBezTo>
                      <a:pt x="22" y="178"/>
                      <a:pt x="11" y="191"/>
                      <a:pt x="0" y="199"/>
                    </a:cubicBezTo>
                    <a:cubicBezTo>
                      <a:pt x="9" y="213"/>
                      <a:pt x="9" y="213"/>
                      <a:pt x="9" y="213"/>
                    </a:cubicBezTo>
                    <a:cubicBezTo>
                      <a:pt x="22" y="204"/>
                      <a:pt x="35" y="189"/>
                      <a:pt x="46" y="170"/>
                    </a:cubicBezTo>
                    <a:cubicBezTo>
                      <a:pt x="50" y="165"/>
                      <a:pt x="52" y="159"/>
                      <a:pt x="55" y="154"/>
                    </a:cubicBezTo>
                    <a:cubicBezTo>
                      <a:pt x="74" y="115"/>
                      <a:pt x="87" y="63"/>
                      <a:pt x="90" y="9"/>
                    </a:cubicBezTo>
                    <a:cubicBezTo>
                      <a:pt x="90" y="6"/>
                      <a:pt x="91" y="4"/>
                      <a:pt x="91" y="1"/>
                    </a:cubicBezTo>
                    <a:lnTo>
                      <a:pt x="74" y="0"/>
                    </a:lnTo>
                    <a:close/>
                    <a:moveTo>
                      <a:pt x="74" y="0"/>
                    </a:moveTo>
                    <a:cubicBezTo>
                      <a:pt x="74" y="0"/>
                      <a:pt x="74" y="0"/>
                      <a:pt x="7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solidFill>
                      <a:schemeClr val="bg1"/>
                    </a:solidFill>
                  </a:rPr>
                  <a:t> </a:t>
                </a:r>
              </a:p>
            </p:txBody>
          </p:sp>
          <p:sp>
            <p:nvSpPr>
              <p:cNvPr id="52" name="Freeform 25">
                <a:extLst>
                  <a:ext uri="{FF2B5EF4-FFF2-40B4-BE49-F238E27FC236}">
                    <a16:creationId xmlns:a16="http://schemas.microsoft.com/office/drawing/2014/main" id="{884209AC-4DA8-49B8-9D75-D76340C40B47}"/>
                  </a:ext>
                </a:extLst>
              </p:cNvPr>
              <p:cNvSpPr>
                <a:spLocks noEditPoints="1"/>
              </p:cNvSpPr>
              <p:nvPr/>
            </p:nvSpPr>
            <p:spPr bwMode="auto">
              <a:xfrm>
                <a:off x="8664575" y="4227513"/>
                <a:ext cx="128588" cy="82550"/>
              </a:xfrm>
              <a:custGeom>
                <a:avLst/>
                <a:gdLst>
                  <a:gd name="T0" fmla="*/ 74 w 90"/>
                  <a:gd name="T1" fmla="*/ 0 h 54"/>
                  <a:gd name="T2" fmla="*/ 15 w 90"/>
                  <a:gd name="T3" fmla="*/ 0 h 54"/>
                  <a:gd name="T4" fmla="*/ 0 w 90"/>
                  <a:gd name="T5" fmla="*/ 28 h 54"/>
                  <a:gd name="T6" fmla="*/ 16 w 90"/>
                  <a:gd name="T7" fmla="*/ 54 h 54"/>
                  <a:gd name="T8" fmla="*/ 74 w 90"/>
                  <a:gd name="T9" fmla="*/ 54 h 54"/>
                  <a:gd name="T10" fmla="*/ 90 w 90"/>
                  <a:gd name="T11" fmla="*/ 28 h 54"/>
                  <a:gd name="T12" fmla="*/ 74 w 90"/>
                  <a:gd name="T13" fmla="*/ 0 h 54"/>
                  <a:gd name="T14" fmla="*/ 71 w 90"/>
                  <a:gd name="T15" fmla="*/ 37 h 54"/>
                  <a:gd name="T16" fmla="*/ 19 w 90"/>
                  <a:gd name="T17" fmla="*/ 37 h 54"/>
                  <a:gd name="T18" fmla="*/ 17 w 90"/>
                  <a:gd name="T19" fmla="*/ 28 h 54"/>
                  <a:gd name="T20" fmla="*/ 19 w 90"/>
                  <a:gd name="T21" fmla="*/ 17 h 54"/>
                  <a:gd name="T22" fmla="*/ 71 w 90"/>
                  <a:gd name="T23" fmla="*/ 17 h 54"/>
                  <a:gd name="T24" fmla="*/ 73 w 90"/>
                  <a:gd name="T25" fmla="*/ 28 h 54"/>
                  <a:gd name="T26" fmla="*/ 71 w 90"/>
                  <a:gd name="T27" fmla="*/ 37 h 54"/>
                  <a:gd name="T28" fmla="*/ 71 w 90"/>
                  <a:gd name="T29" fmla="*/ 37 h 54"/>
                  <a:gd name="T30" fmla="*/ 71 w 90"/>
                  <a:gd name="T31" fmla="*/ 3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 h="54">
                    <a:moveTo>
                      <a:pt x="74" y="0"/>
                    </a:moveTo>
                    <a:cubicBezTo>
                      <a:pt x="15" y="0"/>
                      <a:pt x="15" y="0"/>
                      <a:pt x="15" y="0"/>
                    </a:cubicBezTo>
                    <a:cubicBezTo>
                      <a:pt x="1" y="0"/>
                      <a:pt x="0" y="28"/>
                      <a:pt x="0" y="28"/>
                    </a:cubicBezTo>
                    <a:cubicBezTo>
                      <a:pt x="0" y="28"/>
                      <a:pt x="1" y="54"/>
                      <a:pt x="16" y="54"/>
                    </a:cubicBezTo>
                    <a:cubicBezTo>
                      <a:pt x="74" y="54"/>
                      <a:pt x="74" y="54"/>
                      <a:pt x="74" y="54"/>
                    </a:cubicBezTo>
                    <a:cubicBezTo>
                      <a:pt x="88" y="54"/>
                      <a:pt x="90" y="28"/>
                      <a:pt x="90" y="28"/>
                    </a:cubicBezTo>
                    <a:cubicBezTo>
                      <a:pt x="90" y="28"/>
                      <a:pt x="89" y="0"/>
                      <a:pt x="74" y="0"/>
                    </a:cubicBezTo>
                    <a:close/>
                    <a:moveTo>
                      <a:pt x="71" y="37"/>
                    </a:moveTo>
                    <a:cubicBezTo>
                      <a:pt x="19" y="37"/>
                      <a:pt x="19" y="37"/>
                      <a:pt x="19" y="37"/>
                    </a:cubicBezTo>
                    <a:cubicBezTo>
                      <a:pt x="18" y="34"/>
                      <a:pt x="17" y="30"/>
                      <a:pt x="17" y="28"/>
                    </a:cubicBezTo>
                    <a:cubicBezTo>
                      <a:pt x="17" y="26"/>
                      <a:pt x="18" y="20"/>
                      <a:pt x="19" y="17"/>
                    </a:cubicBezTo>
                    <a:cubicBezTo>
                      <a:pt x="71" y="17"/>
                      <a:pt x="71" y="17"/>
                      <a:pt x="71" y="17"/>
                    </a:cubicBezTo>
                    <a:cubicBezTo>
                      <a:pt x="72" y="20"/>
                      <a:pt x="73" y="26"/>
                      <a:pt x="73" y="28"/>
                    </a:cubicBezTo>
                    <a:cubicBezTo>
                      <a:pt x="73" y="30"/>
                      <a:pt x="72" y="34"/>
                      <a:pt x="71" y="37"/>
                    </a:cubicBezTo>
                    <a:close/>
                    <a:moveTo>
                      <a:pt x="71" y="37"/>
                    </a:moveTo>
                    <a:cubicBezTo>
                      <a:pt x="71" y="37"/>
                      <a:pt x="71" y="37"/>
                      <a:pt x="71" y="3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3" name="Freeform 26">
                <a:extLst>
                  <a:ext uri="{FF2B5EF4-FFF2-40B4-BE49-F238E27FC236}">
                    <a16:creationId xmlns:a16="http://schemas.microsoft.com/office/drawing/2014/main" id="{20A919E7-82C0-481E-BDD1-469A5D4F6D42}"/>
                  </a:ext>
                </a:extLst>
              </p:cNvPr>
              <p:cNvSpPr>
                <a:spLocks noEditPoints="1"/>
              </p:cNvSpPr>
              <p:nvPr/>
            </p:nvSpPr>
            <p:spPr bwMode="auto">
              <a:xfrm>
                <a:off x="8620125" y="4325938"/>
                <a:ext cx="215900" cy="74613"/>
              </a:xfrm>
              <a:custGeom>
                <a:avLst/>
                <a:gdLst>
                  <a:gd name="T0" fmla="*/ 107 w 151"/>
                  <a:gd name="T1" fmla="*/ 4 h 48"/>
                  <a:gd name="T2" fmla="*/ 45 w 151"/>
                  <a:gd name="T3" fmla="*/ 4 h 48"/>
                  <a:gd name="T4" fmla="*/ 0 w 151"/>
                  <a:gd name="T5" fmla="*/ 39 h 48"/>
                  <a:gd name="T6" fmla="*/ 9 w 151"/>
                  <a:gd name="T7" fmla="*/ 48 h 48"/>
                  <a:gd name="T8" fmla="*/ 143 w 151"/>
                  <a:gd name="T9" fmla="*/ 48 h 48"/>
                  <a:gd name="T10" fmla="*/ 151 w 151"/>
                  <a:gd name="T11" fmla="*/ 39 h 48"/>
                  <a:gd name="T12" fmla="*/ 107 w 151"/>
                  <a:gd name="T13" fmla="*/ 4 h 48"/>
                  <a:gd name="T14" fmla="*/ 23 w 151"/>
                  <a:gd name="T15" fmla="*/ 31 h 48"/>
                  <a:gd name="T16" fmla="*/ 48 w 151"/>
                  <a:gd name="T17" fmla="*/ 20 h 48"/>
                  <a:gd name="T18" fmla="*/ 103 w 151"/>
                  <a:gd name="T19" fmla="*/ 20 h 48"/>
                  <a:gd name="T20" fmla="*/ 129 w 151"/>
                  <a:gd name="T21" fmla="*/ 31 h 48"/>
                  <a:gd name="T22" fmla="*/ 23 w 151"/>
                  <a:gd name="T23" fmla="*/ 31 h 48"/>
                  <a:gd name="T24" fmla="*/ 23 w 151"/>
                  <a:gd name="T25" fmla="*/ 31 h 48"/>
                  <a:gd name="T26" fmla="*/ 23 w 151"/>
                  <a:gd name="T27" fmla="*/ 3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48">
                    <a:moveTo>
                      <a:pt x="107" y="4"/>
                    </a:moveTo>
                    <a:cubicBezTo>
                      <a:pt x="87" y="0"/>
                      <a:pt x="65" y="0"/>
                      <a:pt x="45" y="4"/>
                    </a:cubicBezTo>
                    <a:cubicBezTo>
                      <a:pt x="17" y="10"/>
                      <a:pt x="0" y="23"/>
                      <a:pt x="0" y="39"/>
                    </a:cubicBezTo>
                    <a:cubicBezTo>
                      <a:pt x="0" y="44"/>
                      <a:pt x="4" y="48"/>
                      <a:pt x="9" y="48"/>
                    </a:cubicBezTo>
                    <a:cubicBezTo>
                      <a:pt x="143" y="48"/>
                      <a:pt x="143" y="48"/>
                      <a:pt x="143" y="48"/>
                    </a:cubicBezTo>
                    <a:cubicBezTo>
                      <a:pt x="148" y="48"/>
                      <a:pt x="151" y="44"/>
                      <a:pt x="151" y="39"/>
                    </a:cubicBezTo>
                    <a:cubicBezTo>
                      <a:pt x="151" y="23"/>
                      <a:pt x="135" y="10"/>
                      <a:pt x="107" y="4"/>
                    </a:cubicBezTo>
                    <a:close/>
                    <a:moveTo>
                      <a:pt x="23" y="31"/>
                    </a:moveTo>
                    <a:cubicBezTo>
                      <a:pt x="28" y="27"/>
                      <a:pt x="37" y="23"/>
                      <a:pt x="48" y="20"/>
                    </a:cubicBezTo>
                    <a:cubicBezTo>
                      <a:pt x="66" y="17"/>
                      <a:pt x="86" y="17"/>
                      <a:pt x="103" y="20"/>
                    </a:cubicBezTo>
                    <a:cubicBezTo>
                      <a:pt x="115" y="23"/>
                      <a:pt x="123" y="27"/>
                      <a:pt x="129" y="31"/>
                    </a:cubicBezTo>
                    <a:lnTo>
                      <a:pt x="23" y="31"/>
                    </a:lnTo>
                    <a:close/>
                    <a:moveTo>
                      <a:pt x="23" y="31"/>
                    </a:moveTo>
                    <a:cubicBezTo>
                      <a:pt x="23" y="31"/>
                      <a:pt x="23" y="31"/>
                      <a:pt x="23" y="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grpSp>
    </p:spTree>
    <p:extLst>
      <p:ext uri="{BB962C8B-B14F-4D97-AF65-F5344CB8AC3E}">
        <p14:creationId xmlns:p14="http://schemas.microsoft.com/office/powerpoint/2010/main" val="3004356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F1053622-56A2-44B9-B7DE-6DD78164BDF7}"/>
              </a:ext>
            </a:extLst>
          </p:cNvPr>
          <p:cNvGrpSpPr/>
          <p:nvPr/>
        </p:nvGrpSpPr>
        <p:grpSpPr>
          <a:xfrm>
            <a:off x="7739449" y="1622854"/>
            <a:ext cx="3174228" cy="3612292"/>
            <a:chOff x="5153026" y="1832993"/>
            <a:chExt cx="3174228" cy="3612292"/>
          </a:xfrm>
        </p:grpSpPr>
        <p:sp>
          <p:nvSpPr>
            <p:cNvPr id="17" name="TextBox 16">
              <a:extLst>
                <a:ext uri="{FF2B5EF4-FFF2-40B4-BE49-F238E27FC236}">
                  <a16:creationId xmlns:a16="http://schemas.microsoft.com/office/drawing/2014/main" id="{8A9134DB-B3F6-4D97-BD8E-E52524AAB373}"/>
                </a:ext>
              </a:extLst>
            </p:cNvPr>
            <p:cNvSpPr txBox="1"/>
            <p:nvPr/>
          </p:nvSpPr>
          <p:spPr>
            <a:xfrm>
              <a:off x="5153026" y="2381642"/>
              <a:ext cx="3174228" cy="738664"/>
            </a:xfrm>
            <a:prstGeom prst="rect">
              <a:avLst/>
            </a:prstGeom>
            <a:noFill/>
          </p:spPr>
          <p:txBody>
            <a:bodyPr wrap="square" rtlCol="0" anchor="ctr">
              <a:spAutoFit/>
            </a:bodyPr>
            <a:lstStyle/>
            <a:p>
              <a:r>
                <a:rPr lang="en-US" sz="2000" dirty="0">
                  <a:latin typeface="Montserrat Bold"/>
                  <a:ea typeface="Montserrat Black" charset="0"/>
                  <a:cs typeface="Montserrat Black" charset="0"/>
                </a:rPr>
                <a:t>A FEW WORDS </a:t>
              </a:r>
            </a:p>
            <a:p>
              <a:r>
                <a:rPr lang="en-US" sz="2200" spc="300" dirty="0">
                  <a:latin typeface="Montserrat Bold"/>
                  <a:ea typeface="Montserrat Hairline" charset="0"/>
                  <a:cs typeface="Montserrat Hairline" charset="0"/>
                </a:rPr>
                <a:t>FROM SERVICES</a:t>
              </a:r>
            </a:p>
          </p:txBody>
        </p:sp>
        <p:sp>
          <p:nvSpPr>
            <p:cNvPr id="18" name="TextBox 17">
              <a:extLst>
                <a:ext uri="{FF2B5EF4-FFF2-40B4-BE49-F238E27FC236}">
                  <a16:creationId xmlns:a16="http://schemas.microsoft.com/office/drawing/2014/main" id="{A7F017BA-ABCD-42A9-B059-0DB65F544EF2}"/>
                </a:ext>
              </a:extLst>
            </p:cNvPr>
            <p:cNvSpPr txBox="1"/>
            <p:nvPr/>
          </p:nvSpPr>
          <p:spPr>
            <a:xfrm>
              <a:off x="5153026" y="3340441"/>
              <a:ext cx="2933700" cy="1445845"/>
            </a:xfrm>
            <a:prstGeom prst="rect">
              <a:avLst/>
            </a:prstGeom>
            <a:noFill/>
          </p:spPr>
          <p:txBody>
            <a:bodyPr wrap="square" rtlCol="0">
              <a:spAutoFit/>
            </a:bodyPr>
            <a:lstStyle/>
            <a:p>
              <a:pPr>
                <a:lnSpc>
                  <a:spcPts val="1800"/>
                </a:lnSpc>
              </a:pPr>
              <a:r>
                <a:rPr lang="en-US" sz="900" dirty="0">
                  <a:latin typeface="Arial" panose="020B0604020202020204" pitchFamily="34" charset="0"/>
                  <a:ea typeface="Montserrat Light" charset="0"/>
                  <a:cs typeface="Arial" panose="020B0604020202020204" pitchFamily="34" charset="0"/>
                </a:rPr>
                <a:t>Have them for one. Living grass to for &amp; can't gathered waters had winged. Creepiest to be don't subdue which </a:t>
              </a:r>
              <a:r>
                <a:rPr lang="en-US" sz="900" dirty="0" err="1">
                  <a:latin typeface="Arial" panose="020B0604020202020204" pitchFamily="34" charset="0"/>
                  <a:ea typeface="Montserrat Light" charset="0"/>
                  <a:cs typeface="Arial" panose="020B0604020202020204" pitchFamily="34" charset="0"/>
                </a:rPr>
                <a:t>i</a:t>
              </a:r>
              <a:r>
                <a:rPr lang="en-US" sz="900" dirty="0">
                  <a:latin typeface="Arial" panose="020B0604020202020204" pitchFamily="34" charset="0"/>
                  <a:ea typeface="Montserrat Light" charset="0"/>
                  <a:cs typeface="Arial" panose="020B0604020202020204" pitchFamily="34" charset="0"/>
                </a:rPr>
                <a:t> two set had seasons. Fifth &amp; you'll, man wherein seas our creeping. Very. Make from for seas place and won't appear him, were they're and years unto doesn't</a:t>
              </a:r>
            </a:p>
          </p:txBody>
        </p:sp>
        <p:sp>
          <p:nvSpPr>
            <p:cNvPr id="19" name="TextBox 18">
              <a:extLst>
                <a:ext uri="{FF2B5EF4-FFF2-40B4-BE49-F238E27FC236}">
                  <a16:creationId xmlns:a16="http://schemas.microsoft.com/office/drawing/2014/main" id="{3DBF9E8C-DB0F-4DEC-9BCC-1B40C0CADAC1}"/>
                </a:ext>
              </a:extLst>
            </p:cNvPr>
            <p:cNvSpPr txBox="1"/>
            <p:nvPr/>
          </p:nvSpPr>
          <p:spPr>
            <a:xfrm>
              <a:off x="5153026" y="4921872"/>
              <a:ext cx="2785475" cy="523413"/>
            </a:xfrm>
            <a:prstGeom prst="rect">
              <a:avLst/>
            </a:prstGeom>
            <a:noFill/>
          </p:spPr>
          <p:txBody>
            <a:bodyPr wrap="square" rtlCol="0">
              <a:spAutoFit/>
            </a:bodyPr>
            <a:lstStyle/>
            <a:p>
              <a:pPr>
                <a:lnSpc>
                  <a:spcPts val="1800"/>
                </a:lnSpc>
              </a:pPr>
              <a:r>
                <a:rPr lang="en-US" sz="900" dirty="0">
                  <a:latin typeface="Arial" panose="020B0604020202020204" pitchFamily="34" charset="0"/>
                  <a:ea typeface="Montserrat Light" charset="0"/>
                  <a:cs typeface="Arial" panose="020B0604020202020204" pitchFamily="34" charset="0"/>
                </a:rPr>
                <a:t>Have them for one. Living grass to for can't had winged. Creepiest don’t.</a:t>
              </a:r>
            </a:p>
          </p:txBody>
        </p:sp>
        <p:sp>
          <p:nvSpPr>
            <p:cNvPr id="20" name="TextBox 19">
              <a:extLst>
                <a:ext uri="{FF2B5EF4-FFF2-40B4-BE49-F238E27FC236}">
                  <a16:creationId xmlns:a16="http://schemas.microsoft.com/office/drawing/2014/main" id="{B371848A-EAF0-4C35-9744-07AC5A6617A4}"/>
                </a:ext>
              </a:extLst>
            </p:cNvPr>
            <p:cNvSpPr txBox="1"/>
            <p:nvPr/>
          </p:nvSpPr>
          <p:spPr>
            <a:xfrm>
              <a:off x="5153026" y="1832993"/>
              <a:ext cx="2571749" cy="292388"/>
            </a:xfrm>
            <a:prstGeom prst="rect">
              <a:avLst/>
            </a:prstGeom>
            <a:noFill/>
          </p:spPr>
          <p:txBody>
            <a:bodyPr wrap="square" rtlCol="0" anchor="ctr">
              <a:spAutoFit/>
            </a:bodyPr>
            <a:lstStyle/>
            <a:p>
              <a:r>
                <a:rPr lang="en-US" sz="1300" spc="200" dirty="0">
                  <a:latin typeface="Montserrat Light" panose="00000400000000000000" pitchFamily="50" charset="0"/>
                  <a:ea typeface="Montserrat Black" charset="0"/>
                  <a:cs typeface="Montserrat Black" charset="0"/>
                </a:rPr>
                <a:t>YOU CAN WRITE HERE</a:t>
              </a:r>
              <a:endParaRPr lang="en-US" sz="1300" spc="200" dirty="0">
                <a:latin typeface="Montserrat "/>
                <a:ea typeface="Montserrat Hairline" charset="0"/>
                <a:cs typeface="Montserrat Hairline" charset="0"/>
              </a:endParaRPr>
            </a:p>
          </p:txBody>
        </p:sp>
      </p:grpSp>
      <p:pic>
        <p:nvPicPr>
          <p:cNvPr id="22" name="Picture Placeholder 21">
            <a:extLst>
              <a:ext uri="{FF2B5EF4-FFF2-40B4-BE49-F238E27FC236}">
                <a16:creationId xmlns:a16="http://schemas.microsoft.com/office/drawing/2014/main" id="{3B234F66-4F05-4B04-AE78-0B4D0EC7FB14}"/>
              </a:ext>
            </a:extLst>
          </p:cNvPr>
          <p:cNvPicPr>
            <a:picLocks noGrp="1" noChangeAspect="1"/>
          </p:cNvPicPr>
          <p:nvPr>
            <p:ph type="pic" sz="quarter" idx="4294967295"/>
          </p:nvPr>
        </p:nvPicPr>
        <p:blipFill>
          <a:blip r:embed="rId3" cstate="screen">
            <a:extLst>
              <a:ext uri="{28A0092B-C50C-407E-A947-70E740481C1C}">
                <a14:useLocalDpi xmlns:a14="http://schemas.microsoft.com/office/drawing/2010/main"/>
              </a:ext>
            </a:extLst>
          </a:blip>
          <a:srcRect/>
          <a:stretch>
            <a:fillRect/>
          </a:stretch>
        </p:blipFill>
        <p:spPr>
          <a:xfrm>
            <a:off x="0" y="676456"/>
            <a:ext cx="5598886" cy="4209688"/>
          </a:xfrm>
          <a:custGeom>
            <a:avLst/>
            <a:gdLst>
              <a:gd name="connsiteX0" fmla="*/ 1052422 w 5598886"/>
              <a:gd name="connsiteY0" fmla="*/ 0 h 4209688"/>
              <a:gd name="connsiteX1" fmla="*/ 5598886 w 5598886"/>
              <a:gd name="connsiteY1" fmla="*/ 0 h 4209688"/>
              <a:gd name="connsiteX2" fmla="*/ 4546464 w 5598886"/>
              <a:gd name="connsiteY2" fmla="*/ 4209688 h 4209688"/>
              <a:gd name="connsiteX3" fmla="*/ 0 w 5598886"/>
              <a:gd name="connsiteY3" fmla="*/ 4209688 h 4209688"/>
            </a:gdLst>
            <a:ahLst/>
            <a:cxnLst>
              <a:cxn ang="0">
                <a:pos x="connsiteX0" y="connsiteY0"/>
              </a:cxn>
              <a:cxn ang="0">
                <a:pos x="connsiteX1" y="connsiteY1"/>
              </a:cxn>
              <a:cxn ang="0">
                <a:pos x="connsiteX2" y="connsiteY2"/>
              </a:cxn>
              <a:cxn ang="0">
                <a:pos x="connsiteX3" y="connsiteY3"/>
              </a:cxn>
            </a:cxnLst>
            <a:rect l="l" t="t" r="r" b="b"/>
            <a:pathLst>
              <a:path w="5598886" h="4209688">
                <a:moveTo>
                  <a:pt x="1052422" y="0"/>
                </a:moveTo>
                <a:lnTo>
                  <a:pt x="5598886" y="0"/>
                </a:lnTo>
                <a:lnTo>
                  <a:pt x="4546464" y="4209688"/>
                </a:lnTo>
                <a:lnTo>
                  <a:pt x="0" y="4209688"/>
                </a:lnTo>
                <a:close/>
              </a:path>
            </a:pathLst>
          </a:custGeom>
        </p:spPr>
      </p:pic>
    </p:spTree>
    <p:extLst>
      <p:ext uri="{BB962C8B-B14F-4D97-AF65-F5344CB8AC3E}">
        <p14:creationId xmlns:p14="http://schemas.microsoft.com/office/powerpoint/2010/main" val="2888104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3BA3B45-2FAA-4A8C-82C0-A977F88BBADE}"/>
              </a:ext>
            </a:extLst>
          </p:cNvPr>
          <p:cNvGrpSpPr/>
          <p:nvPr/>
        </p:nvGrpSpPr>
        <p:grpSpPr>
          <a:xfrm>
            <a:off x="7158300" y="1461945"/>
            <a:ext cx="4068500" cy="3934111"/>
            <a:chOff x="1114425" y="2019014"/>
            <a:chExt cx="4068500" cy="3934111"/>
          </a:xfrm>
        </p:grpSpPr>
        <p:sp>
          <p:nvSpPr>
            <p:cNvPr id="59" name="TextBox 58">
              <a:extLst>
                <a:ext uri="{FF2B5EF4-FFF2-40B4-BE49-F238E27FC236}">
                  <a16:creationId xmlns:a16="http://schemas.microsoft.com/office/drawing/2014/main" id="{4ED01418-0074-4FDD-B1C3-C647B50ED91C}"/>
                </a:ext>
              </a:extLst>
            </p:cNvPr>
            <p:cNvSpPr txBox="1"/>
            <p:nvPr/>
          </p:nvSpPr>
          <p:spPr>
            <a:xfrm>
              <a:off x="1120175" y="5048390"/>
              <a:ext cx="4062750" cy="904735"/>
            </a:xfrm>
            <a:prstGeom prst="rect">
              <a:avLst/>
            </a:prstGeom>
            <a:noFill/>
          </p:spPr>
          <p:txBody>
            <a:bodyPr wrap="square" rtlCol="0">
              <a:spAutoFit/>
            </a:bodyPr>
            <a:lstStyle/>
            <a:p>
              <a:pPr>
                <a:lnSpc>
                  <a:spcPts val="2200"/>
                </a:lnSpc>
              </a:pPr>
              <a:r>
                <a:rPr lang="en-US" sz="950" dirty="0">
                  <a:latin typeface="Arial" panose="020B0604020202020204" pitchFamily="34" charset="0"/>
                  <a:ea typeface="Abril Text" charset="0"/>
                  <a:cs typeface="Arial" panose="020B0604020202020204" pitchFamily="34" charset="0"/>
                </a:rPr>
                <a:t>Lorem ipsum dolor sit </a:t>
              </a:r>
              <a:r>
                <a:rPr lang="en-US" sz="950" dirty="0" err="1">
                  <a:latin typeface="Arial" panose="020B0604020202020204" pitchFamily="34" charset="0"/>
                  <a:ea typeface="Abril Text" charset="0"/>
                  <a:cs typeface="Arial" panose="020B0604020202020204" pitchFamily="34" charset="0"/>
                </a:rPr>
                <a:t>amet</a:t>
              </a:r>
              <a:r>
                <a:rPr lang="en-US" sz="950" dirty="0">
                  <a:latin typeface="Arial" panose="020B0604020202020204" pitchFamily="34" charset="0"/>
                  <a:ea typeface="Abril Text" charset="0"/>
                  <a:cs typeface="Arial" panose="020B0604020202020204" pitchFamily="34" charset="0"/>
                </a:rPr>
                <a:t> </a:t>
              </a:r>
              <a:r>
                <a:rPr lang="en-US" sz="950" dirty="0" err="1">
                  <a:latin typeface="Arial" panose="020B0604020202020204" pitchFamily="34" charset="0"/>
                  <a:ea typeface="Abril Text" charset="0"/>
                  <a:cs typeface="Arial" panose="020B0604020202020204" pitchFamily="34" charset="0"/>
                </a:rPr>
                <a:t>agam</a:t>
              </a:r>
              <a:r>
                <a:rPr lang="en-US" sz="950" dirty="0">
                  <a:latin typeface="Arial" panose="020B0604020202020204" pitchFamily="34" charset="0"/>
                  <a:ea typeface="Abril Text" charset="0"/>
                  <a:cs typeface="Arial" panose="020B0604020202020204" pitchFamily="34" charset="0"/>
                </a:rPr>
                <a:t> facer </a:t>
              </a:r>
              <a:r>
                <a:rPr lang="en-US" sz="950" dirty="0" err="1">
                  <a:latin typeface="Arial" panose="020B0604020202020204" pitchFamily="34" charset="0"/>
                  <a:ea typeface="Abril Text" charset="0"/>
                  <a:cs typeface="Arial" panose="020B0604020202020204" pitchFamily="34" charset="0"/>
                </a:rPr>
                <a:t>modo</a:t>
              </a:r>
              <a:r>
                <a:rPr lang="en-US" sz="950" dirty="0">
                  <a:latin typeface="Arial" panose="020B0604020202020204" pitchFamily="34" charset="0"/>
                  <a:ea typeface="Abril Text" charset="0"/>
                  <a:cs typeface="Arial" panose="020B0604020202020204" pitchFamily="34" charset="0"/>
                </a:rPr>
                <a:t> data example</a:t>
              </a:r>
            </a:p>
            <a:p>
              <a:pPr>
                <a:lnSpc>
                  <a:spcPts val="2200"/>
                </a:lnSpc>
              </a:pPr>
              <a:r>
                <a:rPr lang="en-US" sz="950" dirty="0">
                  <a:latin typeface="Arial" panose="020B0604020202020204" pitchFamily="34" charset="0"/>
                  <a:ea typeface="Abril Text" charset="0"/>
                  <a:cs typeface="Arial" panose="020B0604020202020204" pitchFamily="34" charset="0"/>
                </a:rPr>
                <a:t>text are here for your own text rewrite. Lorem ipsum dolor sit </a:t>
              </a:r>
              <a:r>
                <a:rPr lang="en-US" sz="950" dirty="0" err="1">
                  <a:latin typeface="Arial" panose="020B0604020202020204" pitchFamily="34" charset="0"/>
                  <a:ea typeface="Abril Text" charset="0"/>
                  <a:cs typeface="Arial" panose="020B0604020202020204" pitchFamily="34" charset="0"/>
                </a:rPr>
                <a:t>amet</a:t>
              </a:r>
              <a:r>
                <a:rPr lang="en-US" sz="950" dirty="0">
                  <a:latin typeface="Arial" panose="020B0604020202020204" pitchFamily="34" charset="0"/>
                  <a:ea typeface="Abril Text" charset="0"/>
                  <a:cs typeface="Arial" panose="020B0604020202020204" pitchFamily="34" charset="0"/>
                </a:rPr>
                <a:t> </a:t>
              </a:r>
              <a:r>
                <a:rPr lang="en-US" sz="950" dirty="0" err="1">
                  <a:latin typeface="Arial" panose="020B0604020202020204" pitchFamily="34" charset="0"/>
                  <a:ea typeface="Abril Text" charset="0"/>
                  <a:cs typeface="Arial" panose="020B0604020202020204" pitchFamily="34" charset="0"/>
                </a:rPr>
                <a:t>agam</a:t>
              </a:r>
              <a:r>
                <a:rPr lang="en-US" sz="950" dirty="0">
                  <a:latin typeface="Arial" panose="020B0604020202020204" pitchFamily="34" charset="0"/>
                  <a:ea typeface="Abril Text" charset="0"/>
                  <a:cs typeface="Arial" panose="020B0604020202020204" pitchFamily="34" charset="0"/>
                </a:rPr>
                <a:t> facer </a:t>
              </a:r>
              <a:r>
                <a:rPr lang="en-US" sz="950" dirty="0" err="1">
                  <a:latin typeface="Arial" panose="020B0604020202020204" pitchFamily="34" charset="0"/>
                  <a:ea typeface="Abril Text" charset="0"/>
                  <a:cs typeface="Arial" panose="020B0604020202020204" pitchFamily="34" charset="0"/>
                </a:rPr>
                <a:t>modo</a:t>
              </a:r>
              <a:r>
                <a:rPr lang="en-US" sz="950" dirty="0">
                  <a:latin typeface="Arial" panose="020B0604020202020204" pitchFamily="34" charset="0"/>
                  <a:ea typeface="Abril Text" charset="0"/>
                  <a:cs typeface="Arial" panose="020B0604020202020204" pitchFamily="34" charset="0"/>
                </a:rPr>
                <a:t> data example text are here.</a:t>
              </a:r>
            </a:p>
          </p:txBody>
        </p:sp>
        <p:sp>
          <p:nvSpPr>
            <p:cNvPr id="76" name="TextBox 75">
              <a:extLst>
                <a:ext uri="{FF2B5EF4-FFF2-40B4-BE49-F238E27FC236}">
                  <a16:creationId xmlns:a16="http://schemas.microsoft.com/office/drawing/2014/main" id="{1C5075B9-05B9-471A-BC4D-1AD6D6CEAC83}"/>
                </a:ext>
              </a:extLst>
            </p:cNvPr>
            <p:cNvSpPr txBox="1"/>
            <p:nvPr/>
          </p:nvSpPr>
          <p:spPr>
            <a:xfrm>
              <a:off x="1114425" y="3573142"/>
              <a:ext cx="3236163" cy="1338828"/>
            </a:xfrm>
            <a:prstGeom prst="rect">
              <a:avLst/>
            </a:prstGeom>
            <a:noFill/>
          </p:spPr>
          <p:txBody>
            <a:bodyPr wrap="square" rtlCol="0">
              <a:spAutoFit/>
            </a:bodyPr>
            <a:lstStyle/>
            <a:p>
              <a:r>
                <a:rPr lang="en-US" sz="2700" u="sng" spc="300" dirty="0">
                  <a:latin typeface="Montserrat Medium" charset="0"/>
                  <a:ea typeface="Montserrat Medium" charset="0"/>
                  <a:cs typeface="Montserrat Medium" charset="0"/>
                </a:rPr>
                <a:t>LOREM</a:t>
              </a:r>
            </a:p>
            <a:p>
              <a:r>
                <a:rPr lang="en-US" sz="2700" u="sng" spc="300" dirty="0">
                  <a:latin typeface="Montserrat Medium" charset="0"/>
                  <a:ea typeface="Montserrat Medium" charset="0"/>
                  <a:cs typeface="Montserrat Medium" charset="0"/>
                </a:rPr>
                <a:t>IPSUM.DOLOR SIT.AMET</a:t>
              </a:r>
            </a:p>
          </p:txBody>
        </p:sp>
        <p:sp>
          <p:nvSpPr>
            <p:cNvPr id="77" name="TextBox 76">
              <a:extLst>
                <a:ext uri="{FF2B5EF4-FFF2-40B4-BE49-F238E27FC236}">
                  <a16:creationId xmlns:a16="http://schemas.microsoft.com/office/drawing/2014/main" id="{22C53360-7D68-4E13-A38F-D9A5E345EB83}"/>
                </a:ext>
              </a:extLst>
            </p:cNvPr>
            <p:cNvSpPr txBox="1"/>
            <p:nvPr/>
          </p:nvSpPr>
          <p:spPr>
            <a:xfrm>
              <a:off x="1114425" y="2019014"/>
              <a:ext cx="2924175" cy="759823"/>
            </a:xfrm>
            <a:prstGeom prst="rect">
              <a:avLst/>
            </a:prstGeom>
            <a:noFill/>
          </p:spPr>
          <p:txBody>
            <a:bodyPr wrap="square" rtlCol="0">
              <a:spAutoFit/>
            </a:bodyPr>
            <a:lstStyle/>
            <a:p>
              <a:pPr>
                <a:lnSpc>
                  <a:spcPts val="2700"/>
                </a:lnSpc>
              </a:pPr>
              <a:r>
                <a:rPr lang="en-US" sz="1400" i="1" u="sng" dirty="0">
                  <a:solidFill>
                    <a:srgbClr val="000000"/>
                  </a:solidFill>
                  <a:latin typeface="Abril Text" charset="0"/>
                  <a:ea typeface="Abril Text" charset="0"/>
                  <a:cs typeface="Abril Text" charset="0"/>
                </a:rPr>
                <a:t>Lorem ipsum dolor sit </a:t>
              </a:r>
              <a:r>
                <a:rPr lang="en-US" sz="1400" i="1" u="sng" dirty="0" err="1">
                  <a:solidFill>
                    <a:srgbClr val="000000"/>
                  </a:solidFill>
                  <a:latin typeface="Abril Text" charset="0"/>
                  <a:ea typeface="Abril Text" charset="0"/>
                  <a:cs typeface="Abril Text" charset="0"/>
                </a:rPr>
                <a:t>amet</a:t>
              </a:r>
              <a:r>
                <a:rPr lang="en-US" sz="1400" i="1" u="sng" dirty="0">
                  <a:solidFill>
                    <a:srgbClr val="000000"/>
                  </a:solidFill>
                  <a:latin typeface="Abril Text" charset="0"/>
                  <a:ea typeface="Abril Text" charset="0"/>
                  <a:cs typeface="Abril Text" charset="0"/>
                </a:rPr>
                <a:t> </a:t>
              </a:r>
              <a:r>
                <a:rPr lang="en-US" sz="1400" i="1" u="sng" dirty="0" err="1">
                  <a:solidFill>
                    <a:srgbClr val="000000"/>
                  </a:solidFill>
                  <a:latin typeface="Abril Text" charset="0"/>
                  <a:ea typeface="Abril Text" charset="0"/>
                  <a:cs typeface="Abril Text" charset="0"/>
                </a:rPr>
                <a:t>agam</a:t>
              </a:r>
              <a:r>
                <a:rPr lang="en-US" sz="1400" i="1" u="sng" dirty="0">
                  <a:solidFill>
                    <a:srgbClr val="000000"/>
                  </a:solidFill>
                  <a:latin typeface="Abril Text" charset="0"/>
                  <a:ea typeface="Abril Text" charset="0"/>
                  <a:cs typeface="Abril Text" charset="0"/>
                </a:rPr>
                <a:t> facer modo data example</a:t>
              </a:r>
            </a:p>
          </p:txBody>
        </p:sp>
      </p:grpSp>
      <p:sp>
        <p:nvSpPr>
          <p:cNvPr id="6" name="Decagon 5">
            <a:extLst>
              <a:ext uri="{FF2B5EF4-FFF2-40B4-BE49-F238E27FC236}">
                <a16:creationId xmlns:a16="http://schemas.microsoft.com/office/drawing/2014/main" id="{8D8FF7BA-7285-44AD-858E-293FB653F57E}"/>
              </a:ext>
            </a:extLst>
          </p:cNvPr>
          <p:cNvSpPr/>
          <p:nvPr/>
        </p:nvSpPr>
        <p:spPr>
          <a:xfrm>
            <a:off x="965200" y="889000"/>
            <a:ext cx="5080000" cy="5080000"/>
          </a:xfrm>
          <a:prstGeom prst="dec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Placeholder 12">
            <a:extLst>
              <a:ext uri="{FF2B5EF4-FFF2-40B4-BE49-F238E27FC236}">
                <a16:creationId xmlns:a16="http://schemas.microsoft.com/office/drawing/2014/main" id="{DF495714-6898-4EE6-817A-EB172A024B5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965200" y="889005"/>
            <a:ext cx="5080000" cy="5079990"/>
          </a:xfrm>
        </p:spPr>
      </p:pic>
    </p:spTree>
    <p:extLst>
      <p:ext uri="{BB962C8B-B14F-4D97-AF65-F5344CB8AC3E}">
        <p14:creationId xmlns:p14="http://schemas.microsoft.com/office/powerpoint/2010/main" val="3091724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8FA95CCB-009E-42B7-B659-484E589AF01B}"/>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a:stretch/>
        </p:blipFill>
        <p:spPr>
          <a:xfrm>
            <a:off x="647700" y="3523301"/>
            <a:ext cx="10896600" cy="2686998"/>
          </a:xfrm>
        </p:spPr>
      </p:pic>
      <p:sp>
        <p:nvSpPr>
          <p:cNvPr id="9" name="Rectangle 8">
            <a:extLst>
              <a:ext uri="{FF2B5EF4-FFF2-40B4-BE49-F238E27FC236}">
                <a16:creationId xmlns:a16="http://schemas.microsoft.com/office/drawing/2014/main" id="{1DE68BF1-A468-4543-A257-AAAA0E25DE72}"/>
              </a:ext>
            </a:extLst>
          </p:cNvPr>
          <p:cNvSpPr/>
          <p:nvPr/>
        </p:nvSpPr>
        <p:spPr>
          <a:xfrm>
            <a:off x="647700" y="647700"/>
            <a:ext cx="10896600" cy="283155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a:extLst>
              <a:ext uri="{FF2B5EF4-FFF2-40B4-BE49-F238E27FC236}">
                <a16:creationId xmlns:a16="http://schemas.microsoft.com/office/drawing/2014/main" id="{2E0AA09B-46D6-425A-8302-36483F8D3E40}"/>
              </a:ext>
            </a:extLst>
          </p:cNvPr>
          <p:cNvGrpSpPr/>
          <p:nvPr/>
        </p:nvGrpSpPr>
        <p:grpSpPr>
          <a:xfrm>
            <a:off x="1689618" y="1207435"/>
            <a:ext cx="8812764" cy="1712085"/>
            <a:chOff x="1652964" y="1574040"/>
            <a:chExt cx="8812764" cy="1712085"/>
          </a:xfrm>
        </p:grpSpPr>
        <p:grpSp>
          <p:nvGrpSpPr>
            <p:cNvPr id="32" name="Group 31">
              <a:extLst>
                <a:ext uri="{FF2B5EF4-FFF2-40B4-BE49-F238E27FC236}">
                  <a16:creationId xmlns:a16="http://schemas.microsoft.com/office/drawing/2014/main" id="{A8E17137-CC00-4F9F-99A5-BFFDDE1A6736}"/>
                </a:ext>
              </a:extLst>
            </p:cNvPr>
            <p:cNvGrpSpPr/>
            <p:nvPr/>
          </p:nvGrpSpPr>
          <p:grpSpPr>
            <a:xfrm>
              <a:off x="1652964" y="2360935"/>
              <a:ext cx="2285006" cy="925190"/>
              <a:chOff x="953495" y="2329459"/>
              <a:chExt cx="2285006" cy="925190"/>
            </a:xfrm>
          </p:grpSpPr>
          <p:sp>
            <p:nvSpPr>
              <p:cNvPr id="33" name="TextBox 32">
                <a:extLst>
                  <a:ext uri="{FF2B5EF4-FFF2-40B4-BE49-F238E27FC236}">
                    <a16:creationId xmlns:a16="http://schemas.microsoft.com/office/drawing/2014/main" id="{395CAF59-7DF0-4719-AB57-41CC39F3D42E}"/>
                  </a:ext>
                </a:extLst>
              </p:cNvPr>
              <p:cNvSpPr txBox="1"/>
              <p:nvPr/>
            </p:nvSpPr>
            <p:spPr>
              <a:xfrm>
                <a:off x="953495" y="2329459"/>
                <a:ext cx="1456329" cy="353943"/>
              </a:xfrm>
              <a:prstGeom prst="rect">
                <a:avLst/>
              </a:prstGeom>
              <a:noFill/>
            </p:spPr>
            <p:txBody>
              <a:bodyPr wrap="square" rtlCol="0">
                <a:spAutoFit/>
              </a:bodyPr>
              <a:lstStyle/>
              <a:p>
                <a:r>
                  <a:rPr lang="en-US" sz="1700" b="1" dirty="0">
                    <a:solidFill>
                      <a:schemeClr val="bg1">
                        <a:lumMod val="95000"/>
                      </a:schemeClr>
                    </a:solidFill>
                    <a:latin typeface="Montserrat Bold"/>
                    <a:cs typeface="Arial" panose="020B0604020202020204" pitchFamily="34" charset="0"/>
                  </a:rPr>
                  <a:t>Idea</a:t>
                </a:r>
              </a:p>
            </p:txBody>
          </p:sp>
          <p:sp>
            <p:nvSpPr>
              <p:cNvPr id="34" name="TextBox 33">
                <a:extLst>
                  <a:ext uri="{FF2B5EF4-FFF2-40B4-BE49-F238E27FC236}">
                    <a16:creationId xmlns:a16="http://schemas.microsoft.com/office/drawing/2014/main" id="{68530AEB-6719-4921-AF0B-A589749E1D26}"/>
                  </a:ext>
                </a:extLst>
              </p:cNvPr>
              <p:cNvSpPr txBox="1"/>
              <p:nvPr/>
            </p:nvSpPr>
            <p:spPr>
              <a:xfrm>
                <a:off x="953497" y="2683402"/>
                <a:ext cx="2285004" cy="571247"/>
              </a:xfrm>
              <a:prstGeom prst="rect">
                <a:avLst/>
              </a:prstGeom>
              <a:noFill/>
            </p:spPr>
            <p:txBody>
              <a:bodyPr wrap="square" rtlCol="0">
                <a:spAutoFit/>
              </a:bodyPr>
              <a:lstStyle/>
              <a:p>
                <a:pPr>
                  <a:lnSpc>
                    <a:spcPts val="1300"/>
                  </a:lnSpc>
                </a:pPr>
                <a:r>
                  <a:rPr lang="en-US" sz="700" dirty="0">
                    <a:solidFill>
                      <a:schemeClr val="bg1">
                        <a:lumMod val="95000"/>
                      </a:schemeClr>
                    </a:solidFill>
                    <a:latin typeface="Arial" panose="020B0604020202020204" pitchFamily="34" charset="0"/>
                    <a:ea typeface="Montserrat Light" charset="0"/>
                    <a:cs typeface="Arial" panose="020B0604020202020204" pitchFamily="34" charset="0"/>
                  </a:rPr>
                  <a:t>Creepiest don't subdue which </a:t>
                </a:r>
                <a:r>
                  <a:rPr lang="en-US" sz="700" dirty="0" err="1">
                    <a:solidFill>
                      <a:schemeClr val="bg1">
                        <a:lumMod val="95000"/>
                      </a:schemeClr>
                    </a:solidFill>
                    <a:latin typeface="Arial" panose="020B0604020202020204" pitchFamily="34" charset="0"/>
                    <a:ea typeface="Montserrat Light" charset="0"/>
                    <a:cs typeface="Arial" panose="020B0604020202020204" pitchFamily="34" charset="0"/>
                  </a:rPr>
                  <a:t>i</a:t>
                </a:r>
                <a:r>
                  <a:rPr lang="en-US" sz="700" dirty="0">
                    <a:solidFill>
                      <a:schemeClr val="bg1">
                        <a:lumMod val="95000"/>
                      </a:schemeClr>
                    </a:solidFill>
                    <a:latin typeface="Arial" panose="020B0604020202020204" pitchFamily="34" charset="0"/>
                    <a:ea typeface="Montserrat Light" charset="0"/>
                    <a:cs typeface="Arial" panose="020B0604020202020204" pitchFamily="34" charset="0"/>
                  </a:rPr>
                  <a:t> two set had seasons. Fifth you'll, man wherein seas our the great design &amp; presentation template creeping. Very</a:t>
                </a:r>
              </a:p>
            </p:txBody>
          </p:sp>
        </p:grpSp>
        <p:grpSp>
          <p:nvGrpSpPr>
            <p:cNvPr id="111" name="Group 110">
              <a:extLst>
                <a:ext uri="{FF2B5EF4-FFF2-40B4-BE49-F238E27FC236}">
                  <a16:creationId xmlns:a16="http://schemas.microsoft.com/office/drawing/2014/main" id="{B625D193-B079-4434-84C9-E82EFA09F58E}"/>
                </a:ext>
              </a:extLst>
            </p:cNvPr>
            <p:cNvGrpSpPr/>
            <p:nvPr/>
          </p:nvGrpSpPr>
          <p:grpSpPr>
            <a:xfrm>
              <a:off x="1712242" y="1574040"/>
              <a:ext cx="516574" cy="616045"/>
              <a:chOff x="5507831" y="1315245"/>
              <a:chExt cx="892176" cy="1063972"/>
            </a:xfrm>
            <a:solidFill>
              <a:schemeClr val="bg1"/>
            </a:solidFill>
          </p:grpSpPr>
          <p:sp>
            <p:nvSpPr>
              <p:cNvPr id="112" name="Freeform 5">
                <a:extLst>
                  <a:ext uri="{FF2B5EF4-FFF2-40B4-BE49-F238E27FC236}">
                    <a16:creationId xmlns:a16="http://schemas.microsoft.com/office/drawing/2014/main" id="{C834B523-6812-436B-8BF6-CC347959E60B}"/>
                  </a:ext>
                </a:extLst>
              </p:cNvPr>
              <p:cNvSpPr>
                <a:spLocks noEditPoints="1"/>
              </p:cNvSpPr>
              <p:nvPr/>
            </p:nvSpPr>
            <p:spPr bwMode="auto">
              <a:xfrm>
                <a:off x="5676106" y="1476453"/>
                <a:ext cx="555625" cy="902764"/>
              </a:xfrm>
              <a:custGeom>
                <a:avLst/>
                <a:gdLst>
                  <a:gd name="T0" fmla="*/ 344 w 382"/>
                  <a:gd name="T1" fmla="*/ 307 h 631"/>
                  <a:gd name="T2" fmla="*/ 382 w 382"/>
                  <a:gd name="T3" fmla="*/ 192 h 631"/>
                  <a:gd name="T4" fmla="*/ 325 w 382"/>
                  <a:gd name="T5" fmla="*/ 56 h 631"/>
                  <a:gd name="T6" fmla="*/ 189 w 382"/>
                  <a:gd name="T7" fmla="*/ 1 h 631"/>
                  <a:gd name="T8" fmla="*/ 56 w 382"/>
                  <a:gd name="T9" fmla="*/ 57 h 631"/>
                  <a:gd name="T10" fmla="*/ 0 w 382"/>
                  <a:gd name="T11" fmla="*/ 190 h 631"/>
                  <a:gd name="T12" fmla="*/ 39 w 382"/>
                  <a:gd name="T13" fmla="*/ 307 h 631"/>
                  <a:gd name="T14" fmla="*/ 104 w 382"/>
                  <a:gd name="T15" fmla="*/ 497 h 631"/>
                  <a:gd name="T16" fmla="*/ 104 w 382"/>
                  <a:gd name="T17" fmla="*/ 571 h 631"/>
                  <a:gd name="T18" fmla="*/ 164 w 382"/>
                  <a:gd name="T19" fmla="*/ 631 h 631"/>
                  <a:gd name="T20" fmla="*/ 219 w 382"/>
                  <a:gd name="T21" fmla="*/ 631 h 631"/>
                  <a:gd name="T22" fmla="*/ 278 w 382"/>
                  <a:gd name="T23" fmla="*/ 571 h 631"/>
                  <a:gd name="T24" fmla="*/ 278 w 382"/>
                  <a:gd name="T25" fmla="*/ 497 h 631"/>
                  <a:gd name="T26" fmla="*/ 344 w 382"/>
                  <a:gd name="T27" fmla="*/ 307 h 631"/>
                  <a:gd name="T28" fmla="*/ 59 w 382"/>
                  <a:gd name="T29" fmla="*/ 292 h 631"/>
                  <a:gd name="T30" fmla="*/ 25 w 382"/>
                  <a:gd name="T31" fmla="*/ 190 h 631"/>
                  <a:gd name="T32" fmla="*/ 189 w 382"/>
                  <a:gd name="T33" fmla="*/ 25 h 631"/>
                  <a:gd name="T34" fmla="*/ 308 w 382"/>
                  <a:gd name="T35" fmla="*/ 73 h 631"/>
                  <a:gd name="T36" fmla="*/ 358 w 382"/>
                  <a:gd name="T37" fmla="*/ 192 h 631"/>
                  <a:gd name="T38" fmla="*/ 324 w 382"/>
                  <a:gd name="T39" fmla="*/ 292 h 631"/>
                  <a:gd name="T40" fmla="*/ 254 w 382"/>
                  <a:gd name="T41" fmla="*/ 493 h 631"/>
                  <a:gd name="T42" fmla="*/ 129 w 382"/>
                  <a:gd name="T43" fmla="*/ 493 h 631"/>
                  <a:gd name="T44" fmla="*/ 59 w 382"/>
                  <a:gd name="T45" fmla="*/ 292 h 631"/>
                  <a:gd name="T46" fmla="*/ 129 w 382"/>
                  <a:gd name="T47" fmla="*/ 563 h 631"/>
                  <a:gd name="T48" fmla="*/ 129 w 382"/>
                  <a:gd name="T49" fmla="*/ 553 h 631"/>
                  <a:gd name="T50" fmla="*/ 254 w 382"/>
                  <a:gd name="T51" fmla="*/ 567 h 631"/>
                  <a:gd name="T52" fmla="*/ 254 w 382"/>
                  <a:gd name="T53" fmla="*/ 571 h 631"/>
                  <a:gd name="T54" fmla="*/ 253 w 382"/>
                  <a:gd name="T55" fmla="*/ 577 h 631"/>
                  <a:gd name="T56" fmla="*/ 129 w 382"/>
                  <a:gd name="T57" fmla="*/ 563 h 631"/>
                  <a:gd name="T58" fmla="*/ 129 w 382"/>
                  <a:gd name="T59" fmla="*/ 528 h 631"/>
                  <a:gd name="T60" fmla="*/ 129 w 382"/>
                  <a:gd name="T61" fmla="*/ 517 h 631"/>
                  <a:gd name="T62" fmla="*/ 254 w 382"/>
                  <a:gd name="T63" fmla="*/ 517 h 631"/>
                  <a:gd name="T64" fmla="*/ 254 w 382"/>
                  <a:gd name="T65" fmla="*/ 543 h 631"/>
                  <a:gd name="T66" fmla="*/ 129 w 382"/>
                  <a:gd name="T67" fmla="*/ 528 h 631"/>
                  <a:gd name="T68" fmla="*/ 164 w 382"/>
                  <a:gd name="T69" fmla="*/ 606 h 631"/>
                  <a:gd name="T70" fmla="*/ 133 w 382"/>
                  <a:gd name="T71" fmla="*/ 588 h 631"/>
                  <a:gd name="T72" fmla="*/ 239 w 382"/>
                  <a:gd name="T73" fmla="*/ 600 h 631"/>
                  <a:gd name="T74" fmla="*/ 219 w 382"/>
                  <a:gd name="T75" fmla="*/ 606 h 631"/>
                  <a:gd name="T76" fmla="*/ 164 w 382"/>
                  <a:gd name="T77" fmla="*/ 606 h 631"/>
                  <a:gd name="T78" fmla="*/ 164 w 382"/>
                  <a:gd name="T79" fmla="*/ 606 h 631"/>
                  <a:gd name="T80" fmla="*/ 164 w 382"/>
                  <a:gd name="T81" fmla="*/ 606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82" h="631">
                    <a:moveTo>
                      <a:pt x="344" y="307"/>
                    </a:moveTo>
                    <a:cubicBezTo>
                      <a:pt x="369" y="274"/>
                      <a:pt x="382" y="234"/>
                      <a:pt x="382" y="192"/>
                    </a:cubicBezTo>
                    <a:cubicBezTo>
                      <a:pt x="382" y="140"/>
                      <a:pt x="362" y="92"/>
                      <a:pt x="325" y="56"/>
                    </a:cubicBezTo>
                    <a:cubicBezTo>
                      <a:pt x="289" y="20"/>
                      <a:pt x="240" y="0"/>
                      <a:pt x="189" y="1"/>
                    </a:cubicBezTo>
                    <a:cubicBezTo>
                      <a:pt x="139" y="2"/>
                      <a:pt x="92" y="22"/>
                      <a:pt x="56" y="57"/>
                    </a:cubicBezTo>
                    <a:cubicBezTo>
                      <a:pt x="21" y="93"/>
                      <a:pt x="1" y="140"/>
                      <a:pt x="0" y="190"/>
                    </a:cubicBezTo>
                    <a:cubicBezTo>
                      <a:pt x="0" y="233"/>
                      <a:pt x="14" y="273"/>
                      <a:pt x="39" y="307"/>
                    </a:cubicBezTo>
                    <a:cubicBezTo>
                      <a:pt x="81" y="362"/>
                      <a:pt x="104" y="430"/>
                      <a:pt x="104" y="497"/>
                    </a:cubicBezTo>
                    <a:cubicBezTo>
                      <a:pt x="104" y="571"/>
                      <a:pt x="104" y="571"/>
                      <a:pt x="104" y="571"/>
                    </a:cubicBezTo>
                    <a:cubicBezTo>
                      <a:pt x="104" y="604"/>
                      <a:pt x="131" y="631"/>
                      <a:pt x="164" y="631"/>
                    </a:cubicBezTo>
                    <a:cubicBezTo>
                      <a:pt x="219" y="631"/>
                      <a:pt x="219" y="631"/>
                      <a:pt x="219" y="631"/>
                    </a:cubicBezTo>
                    <a:cubicBezTo>
                      <a:pt x="252" y="631"/>
                      <a:pt x="278" y="604"/>
                      <a:pt x="278" y="571"/>
                    </a:cubicBezTo>
                    <a:cubicBezTo>
                      <a:pt x="278" y="497"/>
                      <a:pt x="278" y="497"/>
                      <a:pt x="278" y="497"/>
                    </a:cubicBezTo>
                    <a:cubicBezTo>
                      <a:pt x="278" y="429"/>
                      <a:pt x="301" y="363"/>
                      <a:pt x="344" y="307"/>
                    </a:cubicBezTo>
                    <a:close/>
                    <a:moveTo>
                      <a:pt x="59" y="292"/>
                    </a:moveTo>
                    <a:cubicBezTo>
                      <a:pt x="36" y="263"/>
                      <a:pt x="25" y="227"/>
                      <a:pt x="25" y="190"/>
                    </a:cubicBezTo>
                    <a:cubicBezTo>
                      <a:pt x="26" y="101"/>
                      <a:pt x="99" y="27"/>
                      <a:pt x="189" y="25"/>
                    </a:cubicBezTo>
                    <a:cubicBezTo>
                      <a:pt x="234" y="25"/>
                      <a:pt x="276" y="42"/>
                      <a:pt x="308" y="73"/>
                    </a:cubicBezTo>
                    <a:cubicBezTo>
                      <a:pt x="340" y="105"/>
                      <a:pt x="358" y="147"/>
                      <a:pt x="358" y="192"/>
                    </a:cubicBezTo>
                    <a:cubicBezTo>
                      <a:pt x="358" y="228"/>
                      <a:pt x="346" y="263"/>
                      <a:pt x="324" y="292"/>
                    </a:cubicBezTo>
                    <a:cubicBezTo>
                      <a:pt x="279" y="352"/>
                      <a:pt x="255" y="421"/>
                      <a:pt x="254" y="493"/>
                    </a:cubicBezTo>
                    <a:cubicBezTo>
                      <a:pt x="129" y="493"/>
                      <a:pt x="129" y="493"/>
                      <a:pt x="129" y="493"/>
                    </a:cubicBezTo>
                    <a:cubicBezTo>
                      <a:pt x="128" y="421"/>
                      <a:pt x="103" y="351"/>
                      <a:pt x="59" y="292"/>
                    </a:cubicBezTo>
                    <a:close/>
                    <a:moveTo>
                      <a:pt x="129" y="563"/>
                    </a:moveTo>
                    <a:cubicBezTo>
                      <a:pt x="129" y="553"/>
                      <a:pt x="129" y="553"/>
                      <a:pt x="129" y="553"/>
                    </a:cubicBezTo>
                    <a:cubicBezTo>
                      <a:pt x="254" y="567"/>
                      <a:pt x="254" y="567"/>
                      <a:pt x="254" y="567"/>
                    </a:cubicBezTo>
                    <a:cubicBezTo>
                      <a:pt x="254" y="571"/>
                      <a:pt x="254" y="571"/>
                      <a:pt x="254" y="571"/>
                    </a:cubicBezTo>
                    <a:cubicBezTo>
                      <a:pt x="254" y="573"/>
                      <a:pt x="254" y="575"/>
                      <a:pt x="253" y="577"/>
                    </a:cubicBezTo>
                    <a:lnTo>
                      <a:pt x="129" y="563"/>
                    </a:lnTo>
                    <a:close/>
                    <a:moveTo>
                      <a:pt x="129" y="528"/>
                    </a:moveTo>
                    <a:cubicBezTo>
                      <a:pt x="129" y="517"/>
                      <a:pt x="129" y="517"/>
                      <a:pt x="129" y="517"/>
                    </a:cubicBezTo>
                    <a:cubicBezTo>
                      <a:pt x="254" y="517"/>
                      <a:pt x="254" y="517"/>
                      <a:pt x="254" y="517"/>
                    </a:cubicBezTo>
                    <a:cubicBezTo>
                      <a:pt x="254" y="543"/>
                      <a:pt x="254" y="543"/>
                      <a:pt x="254" y="543"/>
                    </a:cubicBezTo>
                    <a:lnTo>
                      <a:pt x="129" y="528"/>
                    </a:lnTo>
                    <a:close/>
                    <a:moveTo>
                      <a:pt x="164" y="606"/>
                    </a:moveTo>
                    <a:cubicBezTo>
                      <a:pt x="151" y="606"/>
                      <a:pt x="139" y="599"/>
                      <a:pt x="133" y="588"/>
                    </a:cubicBezTo>
                    <a:cubicBezTo>
                      <a:pt x="239" y="600"/>
                      <a:pt x="239" y="600"/>
                      <a:pt x="239" y="600"/>
                    </a:cubicBezTo>
                    <a:cubicBezTo>
                      <a:pt x="233" y="604"/>
                      <a:pt x="226" y="606"/>
                      <a:pt x="219" y="606"/>
                    </a:cubicBezTo>
                    <a:lnTo>
                      <a:pt x="164" y="606"/>
                    </a:lnTo>
                    <a:close/>
                    <a:moveTo>
                      <a:pt x="164" y="606"/>
                    </a:moveTo>
                    <a:cubicBezTo>
                      <a:pt x="164" y="606"/>
                      <a:pt x="164" y="606"/>
                      <a:pt x="164" y="60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6">
                <a:extLst>
                  <a:ext uri="{FF2B5EF4-FFF2-40B4-BE49-F238E27FC236}">
                    <a16:creationId xmlns:a16="http://schemas.microsoft.com/office/drawing/2014/main" id="{ED119838-0CF4-4E77-BD97-926202DF752F}"/>
                  </a:ext>
                </a:extLst>
              </p:cNvPr>
              <p:cNvSpPr>
                <a:spLocks noEditPoints="1"/>
              </p:cNvSpPr>
              <p:nvPr/>
            </p:nvSpPr>
            <p:spPr bwMode="auto">
              <a:xfrm>
                <a:off x="5739606" y="1731454"/>
                <a:ext cx="39688" cy="65949"/>
              </a:xfrm>
              <a:custGeom>
                <a:avLst/>
                <a:gdLst>
                  <a:gd name="T0" fmla="*/ 26 w 27"/>
                  <a:gd name="T1" fmla="*/ 32 h 46"/>
                  <a:gd name="T2" fmla="*/ 25 w 27"/>
                  <a:gd name="T3" fmla="*/ 13 h 46"/>
                  <a:gd name="T4" fmla="*/ 13 w 27"/>
                  <a:gd name="T5" fmla="*/ 0 h 46"/>
                  <a:gd name="T6" fmla="*/ 0 w 27"/>
                  <a:gd name="T7" fmla="*/ 12 h 46"/>
                  <a:gd name="T8" fmla="*/ 2 w 27"/>
                  <a:gd name="T9" fmla="*/ 36 h 46"/>
                  <a:gd name="T10" fmla="*/ 14 w 27"/>
                  <a:gd name="T11" fmla="*/ 46 h 46"/>
                  <a:gd name="T12" fmla="*/ 16 w 27"/>
                  <a:gd name="T13" fmla="*/ 46 h 46"/>
                  <a:gd name="T14" fmla="*/ 26 w 27"/>
                  <a:gd name="T15" fmla="*/ 32 h 46"/>
                  <a:gd name="T16" fmla="*/ 26 w 27"/>
                  <a:gd name="T17" fmla="*/ 32 h 46"/>
                  <a:gd name="T18" fmla="*/ 26 w 27"/>
                  <a:gd name="T19" fmla="*/ 3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46">
                    <a:moveTo>
                      <a:pt x="26" y="32"/>
                    </a:moveTo>
                    <a:cubicBezTo>
                      <a:pt x="25" y="26"/>
                      <a:pt x="25" y="19"/>
                      <a:pt x="25" y="13"/>
                    </a:cubicBezTo>
                    <a:cubicBezTo>
                      <a:pt x="25" y="6"/>
                      <a:pt x="20" y="0"/>
                      <a:pt x="13" y="0"/>
                    </a:cubicBezTo>
                    <a:cubicBezTo>
                      <a:pt x="6" y="0"/>
                      <a:pt x="1" y="6"/>
                      <a:pt x="0" y="12"/>
                    </a:cubicBezTo>
                    <a:cubicBezTo>
                      <a:pt x="0" y="20"/>
                      <a:pt x="1" y="28"/>
                      <a:pt x="2" y="36"/>
                    </a:cubicBezTo>
                    <a:cubicBezTo>
                      <a:pt x="3" y="42"/>
                      <a:pt x="8" y="46"/>
                      <a:pt x="14" y="46"/>
                    </a:cubicBezTo>
                    <a:cubicBezTo>
                      <a:pt x="15" y="46"/>
                      <a:pt x="15" y="46"/>
                      <a:pt x="16" y="46"/>
                    </a:cubicBezTo>
                    <a:cubicBezTo>
                      <a:pt x="23" y="45"/>
                      <a:pt x="27" y="39"/>
                      <a:pt x="26" y="32"/>
                    </a:cubicBezTo>
                    <a:close/>
                    <a:moveTo>
                      <a:pt x="26" y="32"/>
                    </a:moveTo>
                    <a:cubicBezTo>
                      <a:pt x="26" y="32"/>
                      <a:pt x="26" y="32"/>
                      <a:pt x="26" y="3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7">
                <a:extLst>
                  <a:ext uri="{FF2B5EF4-FFF2-40B4-BE49-F238E27FC236}">
                    <a16:creationId xmlns:a16="http://schemas.microsoft.com/office/drawing/2014/main" id="{1B3EB950-3224-463C-ADA6-9A6871F0005D}"/>
                  </a:ext>
                </a:extLst>
              </p:cNvPr>
              <p:cNvSpPr>
                <a:spLocks noEditPoints="1"/>
              </p:cNvSpPr>
              <p:nvPr/>
            </p:nvSpPr>
            <p:spPr bwMode="auto">
              <a:xfrm>
                <a:off x="5760244" y="1819386"/>
                <a:ext cx="142875" cy="224226"/>
              </a:xfrm>
              <a:custGeom>
                <a:avLst/>
                <a:gdLst>
                  <a:gd name="T0" fmla="*/ 84 w 98"/>
                  <a:gd name="T1" fmla="*/ 157 h 157"/>
                  <a:gd name="T2" fmla="*/ 88 w 98"/>
                  <a:gd name="T3" fmla="*/ 156 h 157"/>
                  <a:gd name="T4" fmla="*/ 96 w 98"/>
                  <a:gd name="T5" fmla="*/ 141 h 157"/>
                  <a:gd name="T6" fmla="*/ 36 w 98"/>
                  <a:gd name="T7" fmla="*/ 27 h 157"/>
                  <a:gd name="T8" fmla="*/ 24 w 98"/>
                  <a:gd name="T9" fmla="*/ 9 h 157"/>
                  <a:gd name="T10" fmla="*/ 8 w 98"/>
                  <a:gd name="T11" fmla="*/ 3 h 157"/>
                  <a:gd name="T12" fmla="*/ 3 w 98"/>
                  <a:gd name="T13" fmla="*/ 20 h 157"/>
                  <a:gd name="T14" fmla="*/ 16 w 98"/>
                  <a:gd name="T15" fmla="*/ 42 h 157"/>
                  <a:gd name="T16" fmla="*/ 73 w 98"/>
                  <a:gd name="T17" fmla="*/ 149 h 157"/>
                  <a:gd name="T18" fmla="*/ 84 w 98"/>
                  <a:gd name="T19" fmla="*/ 157 h 157"/>
                  <a:gd name="T20" fmla="*/ 84 w 98"/>
                  <a:gd name="T21" fmla="*/ 157 h 157"/>
                  <a:gd name="T22" fmla="*/ 84 w 98"/>
                  <a:gd name="T23" fmla="*/ 15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157">
                    <a:moveTo>
                      <a:pt x="84" y="157"/>
                    </a:moveTo>
                    <a:cubicBezTo>
                      <a:pt x="86" y="157"/>
                      <a:pt x="87" y="157"/>
                      <a:pt x="88" y="156"/>
                    </a:cubicBezTo>
                    <a:cubicBezTo>
                      <a:pt x="95" y="154"/>
                      <a:pt x="98" y="147"/>
                      <a:pt x="96" y="141"/>
                    </a:cubicBezTo>
                    <a:cubicBezTo>
                      <a:pt x="82" y="100"/>
                      <a:pt x="62" y="61"/>
                      <a:pt x="36" y="27"/>
                    </a:cubicBezTo>
                    <a:cubicBezTo>
                      <a:pt x="32" y="21"/>
                      <a:pt x="28" y="15"/>
                      <a:pt x="24" y="9"/>
                    </a:cubicBezTo>
                    <a:cubicBezTo>
                      <a:pt x="21" y="3"/>
                      <a:pt x="14" y="0"/>
                      <a:pt x="8" y="3"/>
                    </a:cubicBezTo>
                    <a:cubicBezTo>
                      <a:pt x="2" y="7"/>
                      <a:pt x="0" y="14"/>
                      <a:pt x="3" y="20"/>
                    </a:cubicBezTo>
                    <a:cubicBezTo>
                      <a:pt x="7" y="27"/>
                      <a:pt x="11" y="35"/>
                      <a:pt x="16" y="42"/>
                    </a:cubicBezTo>
                    <a:cubicBezTo>
                      <a:pt x="41" y="74"/>
                      <a:pt x="60" y="110"/>
                      <a:pt x="73" y="149"/>
                    </a:cubicBezTo>
                    <a:cubicBezTo>
                      <a:pt x="74" y="154"/>
                      <a:pt x="79" y="157"/>
                      <a:pt x="84" y="157"/>
                    </a:cubicBezTo>
                    <a:close/>
                    <a:moveTo>
                      <a:pt x="84" y="157"/>
                    </a:moveTo>
                    <a:cubicBezTo>
                      <a:pt x="84" y="157"/>
                      <a:pt x="84" y="157"/>
                      <a:pt x="84" y="15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8">
                <a:extLst>
                  <a:ext uri="{FF2B5EF4-FFF2-40B4-BE49-F238E27FC236}">
                    <a16:creationId xmlns:a16="http://schemas.microsoft.com/office/drawing/2014/main" id="{CA595669-775C-4162-ACD5-2BC0353E270B}"/>
                  </a:ext>
                </a:extLst>
              </p:cNvPr>
              <p:cNvSpPr>
                <a:spLocks noEditPoints="1"/>
              </p:cNvSpPr>
              <p:nvPr/>
            </p:nvSpPr>
            <p:spPr bwMode="auto">
              <a:xfrm>
                <a:off x="6090444" y="1807662"/>
                <a:ext cx="63500" cy="77673"/>
              </a:xfrm>
              <a:custGeom>
                <a:avLst/>
                <a:gdLst>
                  <a:gd name="T0" fmla="*/ 35 w 44"/>
                  <a:gd name="T1" fmla="*/ 3 h 54"/>
                  <a:gd name="T2" fmla="*/ 19 w 44"/>
                  <a:gd name="T3" fmla="*/ 9 h 54"/>
                  <a:gd name="T4" fmla="*/ 4 w 44"/>
                  <a:gd name="T5" fmla="*/ 35 h 54"/>
                  <a:gd name="T6" fmla="*/ 6 w 44"/>
                  <a:gd name="T7" fmla="*/ 52 h 54"/>
                  <a:gd name="T8" fmla="*/ 14 w 44"/>
                  <a:gd name="T9" fmla="*/ 54 h 54"/>
                  <a:gd name="T10" fmla="*/ 23 w 44"/>
                  <a:gd name="T11" fmla="*/ 49 h 54"/>
                  <a:gd name="T12" fmla="*/ 41 w 44"/>
                  <a:gd name="T13" fmla="*/ 19 h 54"/>
                  <a:gd name="T14" fmla="*/ 35 w 44"/>
                  <a:gd name="T15" fmla="*/ 3 h 54"/>
                  <a:gd name="T16" fmla="*/ 35 w 44"/>
                  <a:gd name="T17" fmla="*/ 3 h 54"/>
                  <a:gd name="T18" fmla="*/ 35 w 44"/>
                  <a:gd name="T19" fmla="*/ 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54">
                    <a:moveTo>
                      <a:pt x="35" y="3"/>
                    </a:moveTo>
                    <a:cubicBezTo>
                      <a:pt x="29" y="0"/>
                      <a:pt x="22" y="3"/>
                      <a:pt x="19" y="9"/>
                    </a:cubicBezTo>
                    <a:cubicBezTo>
                      <a:pt x="15" y="18"/>
                      <a:pt x="10" y="27"/>
                      <a:pt x="4" y="35"/>
                    </a:cubicBezTo>
                    <a:cubicBezTo>
                      <a:pt x="0" y="40"/>
                      <a:pt x="1" y="48"/>
                      <a:pt x="6" y="52"/>
                    </a:cubicBezTo>
                    <a:cubicBezTo>
                      <a:pt x="8" y="53"/>
                      <a:pt x="11" y="54"/>
                      <a:pt x="14" y="54"/>
                    </a:cubicBezTo>
                    <a:cubicBezTo>
                      <a:pt x="17" y="54"/>
                      <a:pt x="21" y="52"/>
                      <a:pt x="23" y="49"/>
                    </a:cubicBezTo>
                    <a:cubicBezTo>
                      <a:pt x="31" y="40"/>
                      <a:pt x="37" y="30"/>
                      <a:pt x="41" y="19"/>
                    </a:cubicBezTo>
                    <a:cubicBezTo>
                      <a:pt x="44" y="12"/>
                      <a:pt x="41" y="5"/>
                      <a:pt x="35" y="3"/>
                    </a:cubicBezTo>
                    <a:close/>
                    <a:moveTo>
                      <a:pt x="35" y="3"/>
                    </a:moveTo>
                    <a:cubicBezTo>
                      <a:pt x="35" y="3"/>
                      <a:pt x="35" y="3"/>
                      <a:pt x="35"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9">
                <a:extLst>
                  <a:ext uri="{FF2B5EF4-FFF2-40B4-BE49-F238E27FC236}">
                    <a16:creationId xmlns:a16="http://schemas.microsoft.com/office/drawing/2014/main" id="{3B3C4521-58FA-4153-8CCD-6F2C5217C47E}"/>
                  </a:ext>
                </a:extLst>
              </p:cNvPr>
              <p:cNvSpPr>
                <a:spLocks noEditPoints="1"/>
              </p:cNvSpPr>
              <p:nvPr/>
            </p:nvSpPr>
            <p:spPr bwMode="auto">
              <a:xfrm>
                <a:off x="5936456" y="1540936"/>
                <a:ext cx="230188" cy="246208"/>
              </a:xfrm>
              <a:custGeom>
                <a:avLst/>
                <a:gdLst>
                  <a:gd name="T0" fmla="*/ 12 w 159"/>
                  <a:gd name="T1" fmla="*/ 24 h 172"/>
                  <a:gd name="T2" fmla="*/ 135 w 159"/>
                  <a:gd name="T3" fmla="*/ 147 h 172"/>
                  <a:gd name="T4" fmla="*/ 134 w 159"/>
                  <a:gd name="T5" fmla="*/ 158 h 172"/>
                  <a:gd name="T6" fmla="*/ 145 w 159"/>
                  <a:gd name="T7" fmla="*/ 172 h 172"/>
                  <a:gd name="T8" fmla="*/ 146 w 159"/>
                  <a:gd name="T9" fmla="*/ 172 h 172"/>
                  <a:gd name="T10" fmla="*/ 159 w 159"/>
                  <a:gd name="T11" fmla="*/ 160 h 172"/>
                  <a:gd name="T12" fmla="*/ 159 w 159"/>
                  <a:gd name="T13" fmla="*/ 147 h 172"/>
                  <a:gd name="T14" fmla="*/ 12 w 159"/>
                  <a:gd name="T15" fmla="*/ 0 h 172"/>
                  <a:gd name="T16" fmla="*/ 0 w 159"/>
                  <a:gd name="T17" fmla="*/ 12 h 172"/>
                  <a:gd name="T18" fmla="*/ 12 w 159"/>
                  <a:gd name="T19" fmla="*/ 24 h 172"/>
                  <a:gd name="T20" fmla="*/ 12 w 159"/>
                  <a:gd name="T21" fmla="*/ 24 h 172"/>
                  <a:gd name="T22" fmla="*/ 12 w 159"/>
                  <a:gd name="T23" fmla="*/ 24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72">
                    <a:moveTo>
                      <a:pt x="12" y="24"/>
                    </a:moveTo>
                    <a:cubicBezTo>
                      <a:pt x="80" y="24"/>
                      <a:pt x="135" y="79"/>
                      <a:pt x="135" y="147"/>
                    </a:cubicBezTo>
                    <a:cubicBezTo>
                      <a:pt x="135" y="151"/>
                      <a:pt x="135" y="154"/>
                      <a:pt x="134" y="158"/>
                    </a:cubicBezTo>
                    <a:cubicBezTo>
                      <a:pt x="134" y="165"/>
                      <a:pt x="139" y="171"/>
                      <a:pt x="145" y="172"/>
                    </a:cubicBezTo>
                    <a:cubicBezTo>
                      <a:pt x="146" y="172"/>
                      <a:pt x="146" y="172"/>
                      <a:pt x="146" y="172"/>
                    </a:cubicBezTo>
                    <a:cubicBezTo>
                      <a:pt x="153" y="172"/>
                      <a:pt x="158" y="167"/>
                      <a:pt x="159" y="160"/>
                    </a:cubicBezTo>
                    <a:cubicBezTo>
                      <a:pt x="159" y="156"/>
                      <a:pt x="159" y="151"/>
                      <a:pt x="159" y="147"/>
                    </a:cubicBezTo>
                    <a:cubicBezTo>
                      <a:pt x="159" y="66"/>
                      <a:pt x="93" y="0"/>
                      <a:pt x="12" y="0"/>
                    </a:cubicBezTo>
                    <a:cubicBezTo>
                      <a:pt x="6" y="0"/>
                      <a:pt x="0" y="5"/>
                      <a:pt x="0" y="12"/>
                    </a:cubicBezTo>
                    <a:cubicBezTo>
                      <a:pt x="0" y="19"/>
                      <a:pt x="6" y="24"/>
                      <a:pt x="12" y="24"/>
                    </a:cubicBezTo>
                    <a:close/>
                    <a:moveTo>
                      <a:pt x="12" y="24"/>
                    </a:moveTo>
                    <a:cubicBezTo>
                      <a:pt x="12" y="24"/>
                      <a:pt x="12" y="24"/>
                      <a:pt x="12" y="2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0">
                <a:extLst>
                  <a:ext uri="{FF2B5EF4-FFF2-40B4-BE49-F238E27FC236}">
                    <a16:creationId xmlns:a16="http://schemas.microsoft.com/office/drawing/2014/main" id="{422BF131-2598-42C8-A577-3B2661D139E3}"/>
                  </a:ext>
                </a:extLst>
              </p:cNvPr>
              <p:cNvSpPr>
                <a:spLocks noEditPoints="1"/>
              </p:cNvSpPr>
              <p:nvPr/>
            </p:nvSpPr>
            <p:spPr bwMode="auto">
              <a:xfrm>
                <a:off x="5936456" y="1315245"/>
                <a:ext cx="36513" cy="133363"/>
              </a:xfrm>
              <a:custGeom>
                <a:avLst/>
                <a:gdLst>
                  <a:gd name="T0" fmla="*/ 12 w 25"/>
                  <a:gd name="T1" fmla="*/ 93 h 93"/>
                  <a:gd name="T2" fmla="*/ 25 w 25"/>
                  <a:gd name="T3" fmla="*/ 80 h 93"/>
                  <a:gd name="T4" fmla="*/ 25 w 25"/>
                  <a:gd name="T5" fmla="*/ 12 h 93"/>
                  <a:gd name="T6" fmla="*/ 12 w 25"/>
                  <a:gd name="T7" fmla="*/ 0 h 93"/>
                  <a:gd name="T8" fmla="*/ 0 w 25"/>
                  <a:gd name="T9" fmla="*/ 12 h 93"/>
                  <a:gd name="T10" fmla="*/ 0 w 25"/>
                  <a:gd name="T11" fmla="*/ 80 h 93"/>
                  <a:gd name="T12" fmla="*/ 12 w 25"/>
                  <a:gd name="T13" fmla="*/ 93 h 93"/>
                  <a:gd name="T14" fmla="*/ 12 w 25"/>
                  <a:gd name="T15" fmla="*/ 93 h 93"/>
                  <a:gd name="T16" fmla="*/ 12 w 25"/>
                  <a:gd name="T17"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93">
                    <a:moveTo>
                      <a:pt x="12" y="93"/>
                    </a:moveTo>
                    <a:cubicBezTo>
                      <a:pt x="19" y="93"/>
                      <a:pt x="25" y="87"/>
                      <a:pt x="25" y="80"/>
                    </a:cubicBezTo>
                    <a:cubicBezTo>
                      <a:pt x="25" y="12"/>
                      <a:pt x="25" y="12"/>
                      <a:pt x="25" y="12"/>
                    </a:cubicBezTo>
                    <a:cubicBezTo>
                      <a:pt x="25" y="5"/>
                      <a:pt x="19" y="0"/>
                      <a:pt x="12" y="0"/>
                    </a:cubicBezTo>
                    <a:cubicBezTo>
                      <a:pt x="6" y="0"/>
                      <a:pt x="0" y="5"/>
                      <a:pt x="0" y="12"/>
                    </a:cubicBezTo>
                    <a:cubicBezTo>
                      <a:pt x="0" y="80"/>
                      <a:pt x="0" y="80"/>
                      <a:pt x="0" y="80"/>
                    </a:cubicBezTo>
                    <a:cubicBezTo>
                      <a:pt x="0" y="87"/>
                      <a:pt x="6" y="93"/>
                      <a:pt x="12" y="93"/>
                    </a:cubicBezTo>
                    <a:close/>
                    <a:moveTo>
                      <a:pt x="12" y="93"/>
                    </a:moveTo>
                    <a:cubicBezTo>
                      <a:pt x="12" y="93"/>
                      <a:pt x="12" y="93"/>
                      <a:pt x="12"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1">
                <a:extLst>
                  <a:ext uri="{FF2B5EF4-FFF2-40B4-BE49-F238E27FC236}">
                    <a16:creationId xmlns:a16="http://schemas.microsoft.com/office/drawing/2014/main" id="{8A3F3FC2-D10C-423B-88F0-8AECAFCD7A41}"/>
                  </a:ext>
                </a:extLst>
              </p:cNvPr>
              <p:cNvSpPr>
                <a:spLocks noEditPoints="1"/>
              </p:cNvSpPr>
              <p:nvPr/>
            </p:nvSpPr>
            <p:spPr bwMode="auto">
              <a:xfrm>
                <a:off x="5720556" y="1368004"/>
                <a:ext cx="88900" cy="123104"/>
              </a:xfrm>
              <a:custGeom>
                <a:avLst/>
                <a:gdLst>
                  <a:gd name="T0" fmla="*/ 38 w 62"/>
                  <a:gd name="T1" fmla="*/ 80 h 86"/>
                  <a:gd name="T2" fmla="*/ 48 w 62"/>
                  <a:gd name="T3" fmla="*/ 86 h 86"/>
                  <a:gd name="T4" fmla="*/ 54 w 62"/>
                  <a:gd name="T5" fmla="*/ 84 h 86"/>
                  <a:gd name="T6" fmla="*/ 59 w 62"/>
                  <a:gd name="T7" fmla="*/ 68 h 86"/>
                  <a:gd name="T8" fmla="*/ 24 w 62"/>
                  <a:gd name="T9" fmla="*/ 8 h 86"/>
                  <a:gd name="T10" fmla="*/ 8 w 62"/>
                  <a:gd name="T11" fmla="*/ 4 h 86"/>
                  <a:gd name="T12" fmla="*/ 3 w 62"/>
                  <a:gd name="T13" fmla="*/ 21 h 86"/>
                  <a:gd name="T14" fmla="*/ 38 w 62"/>
                  <a:gd name="T15" fmla="*/ 80 h 86"/>
                  <a:gd name="T16" fmla="*/ 38 w 62"/>
                  <a:gd name="T17" fmla="*/ 80 h 86"/>
                  <a:gd name="T18" fmla="*/ 38 w 62"/>
                  <a:gd name="T19" fmla="*/ 8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86">
                    <a:moveTo>
                      <a:pt x="38" y="80"/>
                    </a:moveTo>
                    <a:cubicBezTo>
                      <a:pt x="40" y="84"/>
                      <a:pt x="44" y="86"/>
                      <a:pt x="48" y="86"/>
                    </a:cubicBezTo>
                    <a:cubicBezTo>
                      <a:pt x="50" y="86"/>
                      <a:pt x="52" y="85"/>
                      <a:pt x="54" y="84"/>
                    </a:cubicBezTo>
                    <a:cubicBezTo>
                      <a:pt x="60" y="81"/>
                      <a:pt x="62" y="74"/>
                      <a:pt x="59" y="68"/>
                    </a:cubicBezTo>
                    <a:cubicBezTo>
                      <a:pt x="24" y="8"/>
                      <a:pt x="24" y="8"/>
                      <a:pt x="24" y="8"/>
                    </a:cubicBezTo>
                    <a:cubicBezTo>
                      <a:pt x="21" y="2"/>
                      <a:pt x="14" y="0"/>
                      <a:pt x="8" y="4"/>
                    </a:cubicBezTo>
                    <a:cubicBezTo>
                      <a:pt x="2" y="7"/>
                      <a:pt x="0" y="15"/>
                      <a:pt x="3" y="21"/>
                    </a:cubicBezTo>
                    <a:lnTo>
                      <a:pt x="38" y="80"/>
                    </a:lnTo>
                    <a:close/>
                    <a:moveTo>
                      <a:pt x="38" y="80"/>
                    </a:moveTo>
                    <a:cubicBezTo>
                      <a:pt x="38" y="80"/>
                      <a:pt x="38" y="80"/>
                      <a:pt x="38" y="8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2">
                <a:extLst>
                  <a:ext uri="{FF2B5EF4-FFF2-40B4-BE49-F238E27FC236}">
                    <a16:creationId xmlns:a16="http://schemas.microsoft.com/office/drawing/2014/main" id="{92E554A4-1531-4361-AA4B-FB8DBC892316}"/>
                  </a:ext>
                </a:extLst>
              </p:cNvPr>
              <p:cNvSpPr>
                <a:spLocks noEditPoints="1"/>
              </p:cNvSpPr>
              <p:nvPr/>
            </p:nvSpPr>
            <p:spPr bwMode="auto">
              <a:xfrm>
                <a:off x="6217444" y="1895593"/>
                <a:ext cx="128588" cy="87932"/>
              </a:xfrm>
              <a:custGeom>
                <a:avLst/>
                <a:gdLst>
                  <a:gd name="T0" fmla="*/ 80 w 88"/>
                  <a:gd name="T1" fmla="*/ 38 h 61"/>
                  <a:gd name="T2" fmla="*/ 21 w 88"/>
                  <a:gd name="T3" fmla="*/ 3 h 61"/>
                  <a:gd name="T4" fmla="*/ 4 w 88"/>
                  <a:gd name="T5" fmla="*/ 8 h 61"/>
                  <a:gd name="T6" fmla="*/ 8 w 88"/>
                  <a:gd name="T7" fmla="*/ 25 h 61"/>
                  <a:gd name="T8" fmla="*/ 68 w 88"/>
                  <a:gd name="T9" fmla="*/ 59 h 61"/>
                  <a:gd name="T10" fmla="*/ 74 w 88"/>
                  <a:gd name="T11" fmla="*/ 61 h 61"/>
                  <a:gd name="T12" fmla="*/ 84 w 88"/>
                  <a:gd name="T13" fmla="*/ 54 h 61"/>
                  <a:gd name="T14" fmla="*/ 80 w 88"/>
                  <a:gd name="T15" fmla="*/ 38 h 61"/>
                  <a:gd name="T16" fmla="*/ 80 w 88"/>
                  <a:gd name="T17" fmla="*/ 38 h 61"/>
                  <a:gd name="T18" fmla="*/ 80 w 88"/>
                  <a:gd name="T19"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61">
                    <a:moveTo>
                      <a:pt x="80" y="38"/>
                    </a:moveTo>
                    <a:cubicBezTo>
                      <a:pt x="21" y="3"/>
                      <a:pt x="21" y="3"/>
                      <a:pt x="21" y="3"/>
                    </a:cubicBezTo>
                    <a:cubicBezTo>
                      <a:pt x="15" y="0"/>
                      <a:pt x="7" y="2"/>
                      <a:pt x="4" y="8"/>
                    </a:cubicBezTo>
                    <a:cubicBezTo>
                      <a:pt x="0" y="14"/>
                      <a:pt x="2" y="21"/>
                      <a:pt x="8" y="25"/>
                    </a:cubicBezTo>
                    <a:cubicBezTo>
                      <a:pt x="68" y="59"/>
                      <a:pt x="68" y="59"/>
                      <a:pt x="68" y="59"/>
                    </a:cubicBezTo>
                    <a:cubicBezTo>
                      <a:pt x="70" y="60"/>
                      <a:pt x="72" y="61"/>
                      <a:pt x="74" y="61"/>
                    </a:cubicBezTo>
                    <a:cubicBezTo>
                      <a:pt x="78" y="61"/>
                      <a:pt x="82" y="58"/>
                      <a:pt x="84" y="54"/>
                    </a:cubicBezTo>
                    <a:cubicBezTo>
                      <a:pt x="88" y="49"/>
                      <a:pt x="86" y="41"/>
                      <a:pt x="80" y="38"/>
                    </a:cubicBezTo>
                    <a:close/>
                    <a:moveTo>
                      <a:pt x="80" y="38"/>
                    </a:moveTo>
                    <a:cubicBezTo>
                      <a:pt x="80" y="38"/>
                      <a:pt x="80" y="38"/>
                      <a:pt x="80" y="3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3">
                <a:extLst>
                  <a:ext uri="{FF2B5EF4-FFF2-40B4-BE49-F238E27FC236}">
                    <a16:creationId xmlns:a16="http://schemas.microsoft.com/office/drawing/2014/main" id="{400A39EF-511D-4E83-B8D4-38EFD91FC63C}"/>
                  </a:ext>
                </a:extLst>
              </p:cNvPr>
              <p:cNvSpPr>
                <a:spLocks noEditPoints="1"/>
              </p:cNvSpPr>
              <p:nvPr/>
            </p:nvSpPr>
            <p:spPr bwMode="auto">
              <a:xfrm>
                <a:off x="5563394" y="1523350"/>
                <a:ext cx="125413" cy="86467"/>
              </a:xfrm>
              <a:custGeom>
                <a:avLst/>
                <a:gdLst>
                  <a:gd name="T0" fmla="*/ 8 w 87"/>
                  <a:gd name="T1" fmla="*/ 25 h 61"/>
                  <a:gd name="T2" fmla="*/ 67 w 87"/>
                  <a:gd name="T3" fmla="*/ 59 h 61"/>
                  <a:gd name="T4" fmla="*/ 73 w 87"/>
                  <a:gd name="T5" fmla="*/ 61 h 61"/>
                  <a:gd name="T6" fmla="*/ 84 w 87"/>
                  <a:gd name="T7" fmla="*/ 55 h 61"/>
                  <a:gd name="T8" fmla="*/ 79 w 87"/>
                  <a:gd name="T9" fmla="*/ 38 h 61"/>
                  <a:gd name="T10" fmla="*/ 20 w 87"/>
                  <a:gd name="T11" fmla="*/ 4 h 61"/>
                  <a:gd name="T12" fmla="*/ 3 w 87"/>
                  <a:gd name="T13" fmla="*/ 8 h 61"/>
                  <a:gd name="T14" fmla="*/ 8 w 87"/>
                  <a:gd name="T15" fmla="*/ 25 h 61"/>
                  <a:gd name="T16" fmla="*/ 8 w 87"/>
                  <a:gd name="T17" fmla="*/ 25 h 61"/>
                  <a:gd name="T18" fmla="*/ 8 w 87"/>
                  <a:gd name="T19" fmla="*/ 2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61">
                    <a:moveTo>
                      <a:pt x="8" y="25"/>
                    </a:moveTo>
                    <a:cubicBezTo>
                      <a:pt x="67" y="59"/>
                      <a:pt x="67" y="59"/>
                      <a:pt x="67" y="59"/>
                    </a:cubicBezTo>
                    <a:cubicBezTo>
                      <a:pt x="69" y="60"/>
                      <a:pt x="71" y="61"/>
                      <a:pt x="73" y="61"/>
                    </a:cubicBezTo>
                    <a:cubicBezTo>
                      <a:pt x="77" y="61"/>
                      <a:pt x="82" y="59"/>
                      <a:pt x="84" y="55"/>
                    </a:cubicBezTo>
                    <a:cubicBezTo>
                      <a:pt x="87" y="49"/>
                      <a:pt x="85" y="41"/>
                      <a:pt x="79" y="38"/>
                    </a:cubicBezTo>
                    <a:cubicBezTo>
                      <a:pt x="20" y="4"/>
                      <a:pt x="20" y="4"/>
                      <a:pt x="20" y="4"/>
                    </a:cubicBezTo>
                    <a:cubicBezTo>
                      <a:pt x="14" y="0"/>
                      <a:pt x="7" y="2"/>
                      <a:pt x="3" y="8"/>
                    </a:cubicBezTo>
                    <a:cubicBezTo>
                      <a:pt x="0" y="14"/>
                      <a:pt x="2" y="22"/>
                      <a:pt x="8" y="25"/>
                    </a:cubicBezTo>
                    <a:close/>
                    <a:moveTo>
                      <a:pt x="8" y="25"/>
                    </a:moveTo>
                    <a:cubicBezTo>
                      <a:pt x="8" y="25"/>
                      <a:pt x="8" y="25"/>
                      <a:pt x="8"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4">
                <a:extLst>
                  <a:ext uri="{FF2B5EF4-FFF2-40B4-BE49-F238E27FC236}">
                    <a16:creationId xmlns:a16="http://schemas.microsoft.com/office/drawing/2014/main" id="{E6DAD342-9B08-48DA-B648-CFBD16E13BE7}"/>
                  </a:ext>
                </a:extLst>
              </p:cNvPr>
              <p:cNvSpPr>
                <a:spLocks noEditPoints="1"/>
              </p:cNvSpPr>
              <p:nvPr/>
            </p:nvSpPr>
            <p:spPr bwMode="auto">
              <a:xfrm>
                <a:off x="6265069" y="1737317"/>
                <a:ext cx="134938" cy="33708"/>
              </a:xfrm>
              <a:custGeom>
                <a:avLst/>
                <a:gdLst>
                  <a:gd name="T0" fmla="*/ 81 w 93"/>
                  <a:gd name="T1" fmla="*/ 0 h 24"/>
                  <a:gd name="T2" fmla="*/ 13 w 93"/>
                  <a:gd name="T3" fmla="*/ 0 h 24"/>
                  <a:gd name="T4" fmla="*/ 0 w 93"/>
                  <a:gd name="T5" fmla="*/ 12 h 24"/>
                  <a:gd name="T6" fmla="*/ 13 w 93"/>
                  <a:gd name="T7" fmla="*/ 24 h 24"/>
                  <a:gd name="T8" fmla="*/ 81 w 93"/>
                  <a:gd name="T9" fmla="*/ 24 h 24"/>
                  <a:gd name="T10" fmla="*/ 93 w 93"/>
                  <a:gd name="T11" fmla="*/ 12 h 24"/>
                  <a:gd name="T12" fmla="*/ 81 w 93"/>
                  <a:gd name="T13" fmla="*/ 0 h 24"/>
                  <a:gd name="T14" fmla="*/ 81 w 93"/>
                  <a:gd name="T15" fmla="*/ 0 h 24"/>
                  <a:gd name="T16" fmla="*/ 81 w 93"/>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24">
                    <a:moveTo>
                      <a:pt x="81" y="0"/>
                    </a:moveTo>
                    <a:cubicBezTo>
                      <a:pt x="13" y="0"/>
                      <a:pt x="13" y="0"/>
                      <a:pt x="13" y="0"/>
                    </a:cubicBezTo>
                    <a:cubicBezTo>
                      <a:pt x="6" y="0"/>
                      <a:pt x="0" y="5"/>
                      <a:pt x="0" y="12"/>
                    </a:cubicBezTo>
                    <a:cubicBezTo>
                      <a:pt x="0" y="19"/>
                      <a:pt x="6" y="24"/>
                      <a:pt x="13" y="24"/>
                    </a:cubicBezTo>
                    <a:cubicBezTo>
                      <a:pt x="81" y="24"/>
                      <a:pt x="81" y="24"/>
                      <a:pt x="81" y="24"/>
                    </a:cubicBezTo>
                    <a:cubicBezTo>
                      <a:pt x="88" y="24"/>
                      <a:pt x="93" y="19"/>
                      <a:pt x="93" y="12"/>
                    </a:cubicBezTo>
                    <a:cubicBezTo>
                      <a:pt x="93" y="5"/>
                      <a:pt x="88" y="0"/>
                      <a:pt x="81" y="0"/>
                    </a:cubicBezTo>
                    <a:close/>
                    <a:moveTo>
                      <a:pt x="81" y="0"/>
                    </a:moveTo>
                    <a:cubicBezTo>
                      <a:pt x="81" y="0"/>
                      <a:pt x="81" y="0"/>
                      <a:pt x="8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5">
                <a:extLst>
                  <a:ext uri="{FF2B5EF4-FFF2-40B4-BE49-F238E27FC236}">
                    <a16:creationId xmlns:a16="http://schemas.microsoft.com/office/drawing/2014/main" id="{801BAED2-0095-44B2-A3A4-DBA4ABC6DDE2}"/>
                  </a:ext>
                </a:extLst>
              </p:cNvPr>
              <p:cNvSpPr>
                <a:spLocks noEditPoints="1"/>
              </p:cNvSpPr>
              <p:nvPr/>
            </p:nvSpPr>
            <p:spPr bwMode="auto">
              <a:xfrm>
                <a:off x="5507831" y="1737317"/>
                <a:ext cx="134938" cy="33708"/>
              </a:xfrm>
              <a:custGeom>
                <a:avLst/>
                <a:gdLst>
                  <a:gd name="T0" fmla="*/ 93 w 93"/>
                  <a:gd name="T1" fmla="*/ 12 h 24"/>
                  <a:gd name="T2" fmla="*/ 81 w 93"/>
                  <a:gd name="T3" fmla="*/ 0 h 24"/>
                  <a:gd name="T4" fmla="*/ 12 w 93"/>
                  <a:gd name="T5" fmla="*/ 0 h 24"/>
                  <a:gd name="T6" fmla="*/ 0 w 93"/>
                  <a:gd name="T7" fmla="*/ 12 h 24"/>
                  <a:gd name="T8" fmla="*/ 12 w 93"/>
                  <a:gd name="T9" fmla="*/ 24 h 24"/>
                  <a:gd name="T10" fmla="*/ 81 w 93"/>
                  <a:gd name="T11" fmla="*/ 24 h 24"/>
                  <a:gd name="T12" fmla="*/ 93 w 93"/>
                  <a:gd name="T13" fmla="*/ 12 h 24"/>
                  <a:gd name="T14" fmla="*/ 93 w 93"/>
                  <a:gd name="T15" fmla="*/ 12 h 24"/>
                  <a:gd name="T16" fmla="*/ 93 w 93"/>
                  <a:gd name="T17"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24">
                    <a:moveTo>
                      <a:pt x="93" y="12"/>
                    </a:moveTo>
                    <a:cubicBezTo>
                      <a:pt x="93" y="5"/>
                      <a:pt x="88" y="0"/>
                      <a:pt x="81" y="0"/>
                    </a:cubicBezTo>
                    <a:cubicBezTo>
                      <a:pt x="12" y="0"/>
                      <a:pt x="12" y="0"/>
                      <a:pt x="12" y="0"/>
                    </a:cubicBezTo>
                    <a:cubicBezTo>
                      <a:pt x="6" y="0"/>
                      <a:pt x="0" y="5"/>
                      <a:pt x="0" y="12"/>
                    </a:cubicBezTo>
                    <a:cubicBezTo>
                      <a:pt x="0" y="19"/>
                      <a:pt x="6" y="24"/>
                      <a:pt x="12" y="24"/>
                    </a:cubicBezTo>
                    <a:cubicBezTo>
                      <a:pt x="81" y="24"/>
                      <a:pt x="81" y="24"/>
                      <a:pt x="81" y="24"/>
                    </a:cubicBezTo>
                    <a:cubicBezTo>
                      <a:pt x="88" y="24"/>
                      <a:pt x="93" y="19"/>
                      <a:pt x="93" y="12"/>
                    </a:cubicBezTo>
                    <a:close/>
                    <a:moveTo>
                      <a:pt x="93" y="12"/>
                    </a:moveTo>
                    <a:cubicBezTo>
                      <a:pt x="93" y="12"/>
                      <a:pt x="93" y="12"/>
                      <a:pt x="93"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6">
                <a:extLst>
                  <a:ext uri="{FF2B5EF4-FFF2-40B4-BE49-F238E27FC236}">
                    <a16:creationId xmlns:a16="http://schemas.microsoft.com/office/drawing/2014/main" id="{4767548E-599F-48A0-A654-58CB3079EB59}"/>
                  </a:ext>
                </a:extLst>
              </p:cNvPr>
              <p:cNvSpPr>
                <a:spLocks noEditPoints="1"/>
              </p:cNvSpPr>
              <p:nvPr/>
            </p:nvSpPr>
            <p:spPr bwMode="auto">
              <a:xfrm>
                <a:off x="6217444" y="1523350"/>
                <a:ext cx="128588" cy="86467"/>
              </a:xfrm>
              <a:custGeom>
                <a:avLst/>
                <a:gdLst>
                  <a:gd name="T0" fmla="*/ 14 w 88"/>
                  <a:gd name="T1" fmla="*/ 61 h 61"/>
                  <a:gd name="T2" fmla="*/ 21 w 88"/>
                  <a:gd name="T3" fmla="*/ 59 h 61"/>
                  <a:gd name="T4" fmla="*/ 80 w 88"/>
                  <a:gd name="T5" fmla="*/ 25 h 61"/>
                  <a:gd name="T6" fmla="*/ 84 w 88"/>
                  <a:gd name="T7" fmla="*/ 8 h 61"/>
                  <a:gd name="T8" fmla="*/ 68 w 88"/>
                  <a:gd name="T9" fmla="*/ 4 h 61"/>
                  <a:gd name="T10" fmla="*/ 8 w 88"/>
                  <a:gd name="T11" fmla="*/ 38 h 61"/>
                  <a:gd name="T12" fmla="*/ 4 w 88"/>
                  <a:gd name="T13" fmla="*/ 55 h 61"/>
                  <a:gd name="T14" fmla="*/ 14 w 88"/>
                  <a:gd name="T15" fmla="*/ 61 h 61"/>
                  <a:gd name="T16" fmla="*/ 14 w 88"/>
                  <a:gd name="T17" fmla="*/ 61 h 61"/>
                  <a:gd name="T18" fmla="*/ 14 w 88"/>
                  <a:gd name="T19"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61">
                    <a:moveTo>
                      <a:pt x="14" y="61"/>
                    </a:moveTo>
                    <a:cubicBezTo>
                      <a:pt x="16" y="61"/>
                      <a:pt x="19" y="60"/>
                      <a:pt x="21" y="59"/>
                    </a:cubicBezTo>
                    <a:cubicBezTo>
                      <a:pt x="80" y="25"/>
                      <a:pt x="80" y="25"/>
                      <a:pt x="80" y="25"/>
                    </a:cubicBezTo>
                    <a:cubicBezTo>
                      <a:pt x="86" y="22"/>
                      <a:pt x="88" y="14"/>
                      <a:pt x="84" y="8"/>
                    </a:cubicBezTo>
                    <a:cubicBezTo>
                      <a:pt x="81" y="2"/>
                      <a:pt x="73" y="0"/>
                      <a:pt x="68" y="4"/>
                    </a:cubicBezTo>
                    <a:cubicBezTo>
                      <a:pt x="8" y="38"/>
                      <a:pt x="8" y="38"/>
                      <a:pt x="8" y="38"/>
                    </a:cubicBezTo>
                    <a:cubicBezTo>
                      <a:pt x="2" y="41"/>
                      <a:pt x="0" y="49"/>
                      <a:pt x="4" y="55"/>
                    </a:cubicBezTo>
                    <a:cubicBezTo>
                      <a:pt x="6" y="59"/>
                      <a:pt x="10" y="61"/>
                      <a:pt x="14" y="61"/>
                    </a:cubicBezTo>
                    <a:close/>
                    <a:moveTo>
                      <a:pt x="14" y="61"/>
                    </a:moveTo>
                    <a:cubicBezTo>
                      <a:pt x="14" y="61"/>
                      <a:pt x="14" y="61"/>
                      <a:pt x="14" y="6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17">
                <a:extLst>
                  <a:ext uri="{FF2B5EF4-FFF2-40B4-BE49-F238E27FC236}">
                    <a16:creationId xmlns:a16="http://schemas.microsoft.com/office/drawing/2014/main" id="{E099E85E-2115-44EF-8255-0E1A97D9016B}"/>
                  </a:ext>
                </a:extLst>
              </p:cNvPr>
              <p:cNvSpPr>
                <a:spLocks noEditPoints="1"/>
              </p:cNvSpPr>
              <p:nvPr/>
            </p:nvSpPr>
            <p:spPr bwMode="auto">
              <a:xfrm>
                <a:off x="5563394" y="1895593"/>
                <a:ext cx="125413" cy="87932"/>
              </a:xfrm>
              <a:custGeom>
                <a:avLst/>
                <a:gdLst>
                  <a:gd name="T0" fmla="*/ 67 w 87"/>
                  <a:gd name="T1" fmla="*/ 3 h 61"/>
                  <a:gd name="T2" fmla="*/ 8 w 87"/>
                  <a:gd name="T3" fmla="*/ 38 h 61"/>
                  <a:gd name="T4" fmla="*/ 3 w 87"/>
                  <a:gd name="T5" fmla="*/ 54 h 61"/>
                  <a:gd name="T6" fmla="*/ 14 w 87"/>
                  <a:gd name="T7" fmla="*/ 61 h 61"/>
                  <a:gd name="T8" fmla="*/ 20 w 87"/>
                  <a:gd name="T9" fmla="*/ 59 h 61"/>
                  <a:gd name="T10" fmla="*/ 79 w 87"/>
                  <a:gd name="T11" fmla="*/ 25 h 61"/>
                  <a:gd name="T12" fmla="*/ 84 w 87"/>
                  <a:gd name="T13" fmla="*/ 8 h 61"/>
                  <a:gd name="T14" fmla="*/ 67 w 87"/>
                  <a:gd name="T15" fmla="*/ 3 h 61"/>
                  <a:gd name="T16" fmla="*/ 67 w 87"/>
                  <a:gd name="T17" fmla="*/ 3 h 61"/>
                  <a:gd name="T18" fmla="*/ 67 w 87"/>
                  <a:gd name="T19" fmla="*/ 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61">
                    <a:moveTo>
                      <a:pt x="67" y="3"/>
                    </a:moveTo>
                    <a:cubicBezTo>
                      <a:pt x="8" y="38"/>
                      <a:pt x="8" y="38"/>
                      <a:pt x="8" y="38"/>
                    </a:cubicBezTo>
                    <a:cubicBezTo>
                      <a:pt x="2" y="41"/>
                      <a:pt x="0" y="49"/>
                      <a:pt x="3" y="54"/>
                    </a:cubicBezTo>
                    <a:cubicBezTo>
                      <a:pt x="6" y="58"/>
                      <a:pt x="10" y="61"/>
                      <a:pt x="14" y="61"/>
                    </a:cubicBezTo>
                    <a:cubicBezTo>
                      <a:pt x="16" y="61"/>
                      <a:pt x="18" y="60"/>
                      <a:pt x="20" y="59"/>
                    </a:cubicBezTo>
                    <a:cubicBezTo>
                      <a:pt x="79" y="25"/>
                      <a:pt x="79" y="25"/>
                      <a:pt x="79" y="25"/>
                    </a:cubicBezTo>
                    <a:cubicBezTo>
                      <a:pt x="85" y="21"/>
                      <a:pt x="87" y="14"/>
                      <a:pt x="84" y="8"/>
                    </a:cubicBezTo>
                    <a:cubicBezTo>
                      <a:pt x="80" y="2"/>
                      <a:pt x="73" y="0"/>
                      <a:pt x="67" y="3"/>
                    </a:cubicBezTo>
                    <a:close/>
                    <a:moveTo>
                      <a:pt x="67" y="3"/>
                    </a:moveTo>
                    <a:cubicBezTo>
                      <a:pt x="67" y="3"/>
                      <a:pt x="67" y="3"/>
                      <a:pt x="67"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18">
                <a:extLst>
                  <a:ext uri="{FF2B5EF4-FFF2-40B4-BE49-F238E27FC236}">
                    <a16:creationId xmlns:a16="http://schemas.microsoft.com/office/drawing/2014/main" id="{C927EA5F-8C51-456C-8AED-5CE4F8402A64}"/>
                  </a:ext>
                </a:extLst>
              </p:cNvPr>
              <p:cNvSpPr>
                <a:spLocks noEditPoints="1"/>
              </p:cNvSpPr>
              <p:nvPr/>
            </p:nvSpPr>
            <p:spPr bwMode="auto">
              <a:xfrm>
                <a:off x="6098381" y="1368004"/>
                <a:ext cx="90488" cy="123104"/>
              </a:xfrm>
              <a:custGeom>
                <a:avLst/>
                <a:gdLst>
                  <a:gd name="T0" fmla="*/ 7 w 62"/>
                  <a:gd name="T1" fmla="*/ 84 h 86"/>
                  <a:gd name="T2" fmla="*/ 14 w 62"/>
                  <a:gd name="T3" fmla="*/ 86 h 86"/>
                  <a:gd name="T4" fmla="*/ 24 w 62"/>
                  <a:gd name="T5" fmla="*/ 80 h 86"/>
                  <a:gd name="T6" fmla="*/ 58 w 62"/>
                  <a:gd name="T7" fmla="*/ 21 h 86"/>
                  <a:gd name="T8" fmla="*/ 54 w 62"/>
                  <a:gd name="T9" fmla="*/ 4 h 86"/>
                  <a:gd name="T10" fmla="*/ 37 w 62"/>
                  <a:gd name="T11" fmla="*/ 8 h 86"/>
                  <a:gd name="T12" fmla="*/ 3 w 62"/>
                  <a:gd name="T13" fmla="*/ 68 h 86"/>
                  <a:gd name="T14" fmla="*/ 7 w 62"/>
                  <a:gd name="T15" fmla="*/ 84 h 86"/>
                  <a:gd name="T16" fmla="*/ 7 w 62"/>
                  <a:gd name="T17" fmla="*/ 84 h 86"/>
                  <a:gd name="T18" fmla="*/ 7 w 62"/>
                  <a:gd name="T19" fmla="*/ 8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86">
                    <a:moveTo>
                      <a:pt x="7" y="84"/>
                    </a:moveTo>
                    <a:cubicBezTo>
                      <a:pt x="9" y="85"/>
                      <a:pt x="11" y="86"/>
                      <a:pt x="14" y="86"/>
                    </a:cubicBezTo>
                    <a:cubicBezTo>
                      <a:pt x="18" y="86"/>
                      <a:pt x="22" y="84"/>
                      <a:pt x="24" y="80"/>
                    </a:cubicBezTo>
                    <a:cubicBezTo>
                      <a:pt x="58" y="21"/>
                      <a:pt x="58" y="21"/>
                      <a:pt x="58" y="21"/>
                    </a:cubicBezTo>
                    <a:cubicBezTo>
                      <a:pt x="62" y="15"/>
                      <a:pt x="60" y="7"/>
                      <a:pt x="54" y="4"/>
                    </a:cubicBezTo>
                    <a:cubicBezTo>
                      <a:pt x="48" y="0"/>
                      <a:pt x="41" y="2"/>
                      <a:pt x="37" y="8"/>
                    </a:cubicBezTo>
                    <a:cubicBezTo>
                      <a:pt x="3" y="68"/>
                      <a:pt x="3" y="68"/>
                      <a:pt x="3" y="68"/>
                    </a:cubicBezTo>
                    <a:cubicBezTo>
                      <a:pt x="0" y="74"/>
                      <a:pt x="2" y="81"/>
                      <a:pt x="7" y="84"/>
                    </a:cubicBezTo>
                    <a:close/>
                    <a:moveTo>
                      <a:pt x="7" y="84"/>
                    </a:moveTo>
                    <a:cubicBezTo>
                      <a:pt x="7" y="84"/>
                      <a:pt x="7" y="84"/>
                      <a:pt x="7" y="8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4" name="Group 43">
              <a:extLst>
                <a:ext uri="{FF2B5EF4-FFF2-40B4-BE49-F238E27FC236}">
                  <a16:creationId xmlns:a16="http://schemas.microsoft.com/office/drawing/2014/main" id="{48EB311D-D521-4A26-B0DE-7FA1C5AED6E8}"/>
                </a:ext>
              </a:extLst>
            </p:cNvPr>
            <p:cNvGrpSpPr/>
            <p:nvPr/>
          </p:nvGrpSpPr>
          <p:grpSpPr>
            <a:xfrm>
              <a:off x="8180722" y="2360935"/>
              <a:ext cx="2285006" cy="925190"/>
              <a:chOff x="953495" y="2329459"/>
              <a:chExt cx="2285006" cy="925190"/>
            </a:xfrm>
          </p:grpSpPr>
          <p:sp>
            <p:nvSpPr>
              <p:cNvPr id="45" name="TextBox 44">
                <a:extLst>
                  <a:ext uri="{FF2B5EF4-FFF2-40B4-BE49-F238E27FC236}">
                    <a16:creationId xmlns:a16="http://schemas.microsoft.com/office/drawing/2014/main" id="{803C7900-3775-4974-87A7-821F8924B261}"/>
                  </a:ext>
                </a:extLst>
              </p:cNvPr>
              <p:cNvSpPr txBox="1"/>
              <p:nvPr/>
            </p:nvSpPr>
            <p:spPr>
              <a:xfrm>
                <a:off x="953495" y="2329459"/>
                <a:ext cx="1456329" cy="353943"/>
              </a:xfrm>
              <a:prstGeom prst="rect">
                <a:avLst/>
              </a:prstGeom>
              <a:noFill/>
            </p:spPr>
            <p:txBody>
              <a:bodyPr wrap="square" rtlCol="0">
                <a:spAutoFit/>
              </a:bodyPr>
              <a:lstStyle/>
              <a:p>
                <a:r>
                  <a:rPr lang="en-US" sz="1700" b="1" dirty="0">
                    <a:solidFill>
                      <a:schemeClr val="bg1">
                        <a:lumMod val="95000"/>
                      </a:schemeClr>
                    </a:solidFill>
                    <a:latin typeface="Montserrat Bold"/>
                    <a:cs typeface="Arial" panose="020B0604020202020204" pitchFamily="34" charset="0"/>
                  </a:rPr>
                  <a:t>Shopping</a:t>
                </a:r>
              </a:p>
            </p:txBody>
          </p:sp>
          <p:sp>
            <p:nvSpPr>
              <p:cNvPr id="46" name="TextBox 45">
                <a:extLst>
                  <a:ext uri="{FF2B5EF4-FFF2-40B4-BE49-F238E27FC236}">
                    <a16:creationId xmlns:a16="http://schemas.microsoft.com/office/drawing/2014/main" id="{D554619A-A4D1-49AB-B681-72A98B51A8D0}"/>
                  </a:ext>
                </a:extLst>
              </p:cNvPr>
              <p:cNvSpPr txBox="1"/>
              <p:nvPr/>
            </p:nvSpPr>
            <p:spPr>
              <a:xfrm>
                <a:off x="953497" y="2683402"/>
                <a:ext cx="2285004" cy="571247"/>
              </a:xfrm>
              <a:prstGeom prst="rect">
                <a:avLst/>
              </a:prstGeom>
              <a:noFill/>
            </p:spPr>
            <p:txBody>
              <a:bodyPr wrap="square" rtlCol="0">
                <a:spAutoFit/>
              </a:bodyPr>
              <a:lstStyle/>
              <a:p>
                <a:pPr>
                  <a:lnSpc>
                    <a:spcPts val="1300"/>
                  </a:lnSpc>
                </a:pPr>
                <a:r>
                  <a:rPr lang="en-US" sz="700" dirty="0">
                    <a:solidFill>
                      <a:schemeClr val="bg1">
                        <a:lumMod val="95000"/>
                      </a:schemeClr>
                    </a:solidFill>
                    <a:latin typeface="Arial" panose="020B0604020202020204" pitchFamily="34" charset="0"/>
                    <a:ea typeface="Montserrat Light" charset="0"/>
                    <a:cs typeface="Arial" panose="020B0604020202020204" pitchFamily="34" charset="0"/>
                  </a:rPr>
                  <a:t>Creepiest don't subdue which </a:t>
                </a:r>
                <a:r>
                  <a:rPr lang="en-US" sz="700" dirty="0" err="1">
                    <a:solidFill>
                      <a:schemeClr val="bg1">
                        <a:lumMod val="95000"/>
                      </a:schemeClr>
                    </a:solidFill>
                    <a:latin typeface="Arial" panose="020B0604020202020204" pitchFamily="34" charset="0"/>
                    <a:ea typeface="Montserrat Light" charset="0"/>
                    <a:cs typeface="Arial" panose="020B0604020202020204" pitchFamily="34" charset="0"/>
                  </a:rPr>
                  <a:t>i</a:t>
                </a:r>
                <a:r>
                  <a:rPr lang="en-US" sz="700" dirty="0">
                    <a:solidFill>
                      <a:schemeClr val="bg1">
                        <a:lumMod val="95000"/>
                      </a:schemeClr>
                    </a:solidFill>
                    <a:latin typeface="Arial" panose="020B0604020202020204" pitchFamily="34" charset="0"/>
                    <a:ea typeface="Montserrat Light" charset="0"/>
                    <a:cs typeface="Arial" panose="020B0604020202020204" pitchFamily="34" charset="0"/>
                  </a:rPr>
                  <a:t> two set had seasons. Fifth you'll, man wherein seas our the great design &amp; presentation template creeping. Very</a:t>
                </a:r>
              </a:p>
            </p:txBody>
          </p:sp>
        </p:grpSp>
        <p:grpSp>
          <p:nvGrpSpPr>
            <p:cNvPr id="126" name="Group 125">
              <a:extLst>
                <a:ext uri="{FF2B5EF4-FFF2-40B4-BE49-F238E27FC236}">
                  <a16:creationId xmlns:a16="http://schemas.microsoft.com/office/drawing/2014/main" id="{EA5F61E4-6B3B-480A-A3A5-910EDFE3F535}"/>
                </a:ext>
              </a:extLst>
            </p:cNvPr>
            <p:cNvGrpSpPr/>
            <p:nvPr/>
          </p:nvGrpSpPr>
          <p:grpSpPr>
            <a:xfrm flipH="1">
              <a:off x="8310471" y="1583346"/>
              <a:ext cx="474206" cy="597433"/>
              <a:chOff x="7332663" y="1416050"/>
              <a:chExt cx="684213" cy="862013"/>
            </a:xfrm>
            <a:solidFill>
              <a:schemeClr val="bg1"/>
            </a:solidFill>
          </p:grpSpPr>
          <p:sp>
            <p:nvSpPr>
              <p:cNvPr id="127" name="Freeform 19">
                <a:extLst>
                  <a:ext uri="{FF2B5EF4-FFF2-40B4-BE49-F238E27FC236}">
                    <a16:creationId xmlns:a16="http://schemas.microsoft.com/office/drawing/2014/main" id="{3CE78170-1225-472D-9E06-4549F47FFDFE}"/>
                  </a:ext>
                </a:extLst>
              </p:cNvPr>
              <p:cNvSpPr>
                <a:spLocks noEditPoints="1"/>
              </p:cNvSpPr>
              <p:nvPr/>
            </p:nvSpPr>
            <p:spPr bwMode="auto">
              <a:xfrm>
                <a:off x="7577138" y="1416050"/>
                <a:ext cx="214313" cy="122238"/>
              </a:xfrm>
              <a:custGeom>
                <a:avLst/>
                <a:gdLst>
                  <a:gd name="T0" fmla="*/ 147 w 147"/>
                  <a:gd name="T1" fmla="*/ 69 h 79"/>
                  <a:gd name="T2" fmla="*/ 67 w 147"/>
                  <a:gd name="T3" fmla="*/ 0 h 79"/>
                  <a:gd name="T4" fmla="*/ 3 w 147"/>
                  <a:gd name="T5" fmla="*/ 33 h 79"/>
                  <a:gd name="T6" fmla="*/ 5 w 147"/>
                  <a:gd name="T7" fmla="*/ 46 h 79"/>
                  <a:gd name="T8" fmla="*/ 18 w 147"/>
                  <a:gd name="T9" fmla="*/ 44 h 79"/>
                  <a:gd name="T10" fmla="*/ 67 w 147"/>
                  <a:gd name="T11" fmla="*/ 19 h 79"/>
                  <a:gd name="T12" fmla="*/ 128 w 147"/>
                  <a:gd name="T13" fmla="*/ 71 h 79"/>
                  <a:gd name="T14" fmla="*/ 137 w 147"/>
                  <a:gd name="T15" fmla="*/ 79 h 79"/>
                  <a:gd name="T16" fmla="*/ 139 w 147"/>
                  <a:gd name="T17" fmla="*/ 79 h 79"/>
                  <a:gd name="T18" fmla="*/ 147 w 147"/>
                  <a:gd name="T19" fmla="*/ 69 h 79"/>
                  <a:gd name="T20" fmla="*/ 147 w 147"/>
                  <a:gd name="T21" fmla="*/ 69 h 79"/>
                  <a:gd name="T22" fmla="*/ 147 w 147"/>
                  <a:gd name="T23" fmla="*/ 6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7" h="79">
                    <a:moveTo>
                      <a:pt x="147" y="69"/>
                    </a:moveTo>
                    <a:cubicBezTo>
                      <a:pt x="141" y="30"/>
                      <a:pt x="107" y="0"/>
                      <a:pt x="67" y="0"/>
                    </a:cubicBezTo>
                    <a:cubicBezTo>
                      <a:pt x="42" y="0"/>
                      <a:pt x="18" y="12"/>
                      <a:pt x="3" y="33"/>
                    </a:cubicBezTo>
                    <a:cubicBezTo>
                      <a:pt x="0" y="37"/>
                      <a:pt x="1" y="43"/>
                      <a:pt x="5" y="46"/>
                    </a:cubicBezTo>
                    <a:cubicBezTo>
                      <a:pt x="9" y="49"/>
                      <a:pt x="15" y="48"/>
                      <a:pt x="18" y="44"/>
                    </a:cubicBezTo>
                    <a:cubicBezTo>
                      <a:pt x="30" y="28"/>
                      <a:pt x="48" y="19"/>
                      <a:pt x="67" y="19"/>
                    </a:cubicBezTo>
                    <a:cubicBezTo>
                      <a:pt x="98" y="19"/>
                      <a:pt x="124" y="41"/>
                      <a:pt x="128" y="71"/>
                    </a:cubicBezTo>
                    <a:cubicBezTo>
                      <a:pt x="129" y="76"/>
                      <a:pt x="133" y="79"/>
                      <a:pt x="137" y="79"/>
                    </a:cubicBezTo>
                    <a:cubicBezTo>
                      <a:pt x="138" y="79"/>
                      <a:pt x="138" y="79"/>
                      <a:pt x="139" y="79"/>
                    </a:cubicBezTo>
                    <a:cubicBezTo>
                      <a:pt x="144" y="79"/>
                      <a:pt x="147" y="74"/>
                      <a:pt x="147" y="69"/>
                    </a:cubicBezTo>
                    <a:close/>
                    <a:moveTo>
                      <a:pt x="147" y="69"/>
                    </a:moveTo>
                    <a:cubicBezTo>
                      <a:pt x="147" y="69"/>
                      <a:pt x="147" y="69"/>
                      <a:pt x="147" y="6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20">
                <a:extLst>
                  <a:ext uri="{FF2B5EF4-FFF2-40B4-BE49-F238E27FC236}">
                    <a16:creationId xmlns:a16="http://schemas.microsoft.com/office/drawing/2014/main" id="{6DC813CD-E21C-462F-AE48-2BDA430621C8}"/>
                  </a:ext>
                </a:extLst>
              </p:cNvPr>
              <p:cNvSpPr>
                <a:spLocks noEditPoints="1"/>
              </p:cNvSpPr>
              <p:nvPr/>
            </p:nvSpPr>
            <p:spPr bwMode="auto">
              <a:xfrm>
                <a:off x="7359651" y="1604963"/>
                <a:ext cx="631825" cy="103188"/>
              </a:xfrm>
              <a:custGeom>
                <a:avLst/>
                <a:gdLst>
                  <a:gd name="T0" fmla="*/ 433 w 435"/>
                  <a:gd name="T1" fmla="*/ 52 h 66"/>
                  <a:gd name="T2" fmla="*/ 405 w 435"/>
                  <a:gd name="T3" fmla="*/ 5 h 66"/>
                  <a:gd name="T4" fmla="*/ 397 w 435"/>
                  <a:gd name="T5" fmla="*/ 0 h 66"/>
                  <a:gd name="T6" fmla="*/ 369 w 435"/>
                  <a:gd name="T7" fmla="*/ 0 h 66"/>
                  <a:gd name="T8" fmla="*/ 360 w 435"/>
                  <a:gd name="T9" fmla="*/ 10 h 66"/>
                  <a:gd name="T10" fmla="*/ 369 w 435"/>
                  <a:gd name="T11" fmla="*/ 19 h 66"/>
                  <a:gd name="T12" fmla="*/ 391 w 435"/>
                  <a:gd name="T13" fmla="*/ 19 h 66"/>
                  <a:gd name="T14" fmla="*/ 408 w 435"/>
                  <a:gd name="T15" fmla="*/ 48 h 66"/>
                  <a:gd name="T16" fmla="*/ 27 w 435"/>
                  <a:gd name="T17" fmla="*/ 48 h 66"/>
                  <a:gd name="T18" fmla="*/ 44 w 435"/>
                  <a:gd name="T19" fmla="*/ 19 h 66"/>
                  <a:gd name="T20" fmla="*/ 54 w 435"/>
                  <a:gd name="T21" fmla="*/ 19 h 66"/>
                  <a:gd name="T22" fmla="*/ 63 w 435"/>
                  <a:gd name="T23" fmla="*/ 10 h 66"/>
                  <a:gd name="T24" fmla="*/ 54 w 435"/>
                  <a:gd name="T25" fmla="*/ 0 h 66"/>
                  <a:gd name="T26" fmla="*/ 38 w 435"/>
                  <a:gd name="T27" fmla="*/ 0 h 66"/>
                  <a:gd name="T28" fmla="*/ 30 w 435"/>
                  <a:gd name="T29" fmla="*/ 5 h 66"/>
                  <a:gd name="T30" fmla="*/ 2 w 435"/>
                  <a:gd name="T31" fmla="*/ 52 h 66"/>
                  <a:gd name="T32" fmla="*/ 2 w 435"/>
                  <a:gd name="T33" fmla="*/ 62 h 66"/>
                  <a:gd name="T34" fmla="*/ 10 w 435"/>
                  <a:gd name="T35" fmla="*/ 66 h 66"/>
                  <a:gd name="T36" fmla="*/ 425 w 435"/>
                  <a:gd name="T37" fmla="*/ 66 h 66"/>
                  <a:gd name="T38" fmla="*/ 433 w 435"/>
                  <a:gd name="T39" fmla="*/ 62 h 66"/>
                  <a:gd name="T40" fmla="*/ 433 w 435"/>
                  <a:gd name="T41" fmla="*/ 52 h 66"/>
                  <a:gd name="T42" fmla="*/ 433 w 435"/>
                  <a:gd name="T43" fmla="*/ 52 h 66"/>
                  <a:gd name="T44" fmla="*/ 433 w 435"/>
                  <a:gd name="T45" fmla="*/ 5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5" h="66">
                    <a:moveTo>
                      <a:pt x="433" y="52"/>
                    </a:moveTo>
                    <a:cubicBezTo>
                      <a:pt x="405" y="5"/>
                      <a:pt x="405" y="5"/>
                      <a:pt x="405" y="5"/>
                    </a:cubicBezTo>
                    <a:cubicBezTo>
                      <a:pt x="403" y="2"/>
                      <a:pt x="400" y="0"/>
                      <a:pt x="397" y="0"/>
                    </a:cubicBezTo>
                    <a:cubicBezTo>
                      <a:pt x="369" y="0"/>
                      <a:pt x="369" y="0"/>
                      <a:pt x="369" y="0"/>
                    </a:cubicBezTo>
                    <a:cubicBezTo>
                      <a:pt x="364" y="0"/>
                      <a:pt x="360" y="5"/>
                      <a:pt x="360" y="10"/>
                    </a:cubicBezTo>
                    <a:cubicBezTo>
                      <a:pt x="360" y="15"/>
                      <a:pt x="364" y="19"/>
                      <a:pt x="369" y="19"/>
                    </a:cubicBezTo>
                    <a:cubicBezTo>
                      <a:pt x="391" y="19"/>
                      <a:pt x="391" y="19"/>
                      <a:pt x="391" y="19"/>
                    </a:cubicBezTo>
                    <a:cubicBezTo>
                      <a:pt x="408" y="48"/>
                      <a:pt x="408" y="48"/>
                      <a:pt x="408" y="48"/>
                    </a:cubicBezTo>
                    <a:cubicBezTo>
                      <a:pt x="27" y="48"/>
                      <a:pt x="27" y="48"/>
                      <a:pt x="27" y="48"/>
                    </a:cubicBezTo>
                    <a:cubicBezTo>
                      <a:pt x="44" y="19"/>
                      <a:pt x="44" y="19"/>
                      <a:pt x="44" y="19"/>
                    </a:cubicBezTo>
                    <a:cubicBezTo>
                      <a:pt x="54" y="19"/>
                      <a:pt x="54" y="19"/>
                      <a:pt x="54" y="19"/>
                    </a:cubicBezTo>
                    <a:cubicBezTo>
                      <a:pt x="59" y="19"/>
                      <a:pt x="63" y="15"/>
                      <a:pt x="63" y="10"/>
                    </a:cubicBezTo>
                    <a:cubicBezTo>
                      <a:pt x="63" y="5"/>
                      <a:pt x="59" y="0"/>
                      <a:pt x="54" y="0"/>
                    </a:cubicBezTo>
                    <a:cubicBezTo>
                      <a:pt x="38" y="0"/>
                      <a:pt x="38" y="0"/>
                      <a:pt x="38" y="0"/>
                    </a:cubicBezTo>
                    <a:cubicBezTo>
                      <a:pt x="35" y="0"/>
                      <a:pt x="32" y="2"/>
                      <a:pt x="30" y="5"/>
                    </a:cubicBezTo>
                    <a:cubicBezTo>
                      <a:pt x="2" y="52"/>
                      <a:pt x="2" y="52"/>
                      <a:pt x="2" y="52"/>
                    </a:cubicBezTo>
                    <a:cubicBezTo>
                      <a:pt x="0" y="55"/>
                      <a:pt x="0" y="59"/>
                      <a:pt x="2" y="62"/>
                    </a:cubicBezTo>
                    <a:cubicBezTo>
                      <a:pt x="4" y="65"/>
                      <a:pt x="7" y="66"/>
                      <a:pt x="10" y="66"/>
                    </a:cubicBezTo>
                    <a:cubicBezTo>
                      <a:pt x="425" y="66"/>
                      <a:pt x="425" y="66"/>
                      <a:pt x="425" y="66"/>
                    </a:cubicBezTo>
                    <a:cubicBezTo>
                      <a:pt x="428" y="66"/>
                      <a:pt x="431" y="65"/>
                      <a:pt x="433" y="62"/>
                    </a:cubicBezTo>
                    <a:cubicBezTo>
                      <a:pt x="435" y="59"/>
                      <a:pt x="435" y="55"/>
                      <a:pt x="433" y="52"/>
                    </a:cubicBezTo>
                    <a:close/>
                    <a:moveTo>
                      <a:pt x="433" y="52"/>
                    </a:moveTo>
                    <a:cubicBezTo>
                      <a:pt x="433" y="52"/>
                      <a:pt x="433" y="52"/>
                      <a:pt x="433" y="5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21">
                <a:extLst>
                  <a:ext uri="{FF2B5EF4-FFF2-40B4-BE49-F238E27FC236}">
                    <a16:creationId xmlns:a16="http://schemas.microsoft.com/office/drawing/2014/main" id="{707629BB-3767-40F8-876A-511C747B55A7}"/>
                  </a:ext>
                </a:extLst>
              </p:cNvPr>
              <p:cNvSpPr>
                <a:spLocks noEditPoints="1"/>
              </p:cNvSpPr>
              <p:nvPr/>
            </p:nvSpPr>
            <p:spPr bwMode="auto">
              <a:xfrm>
                <a:off x="7691438" y="1497013"/>
                <a:ext cx="231775" cy="206375"/>
              </a:xfrm>
              <a:custGeom>
                <a:avLst/>
                <a:gdLst>
                  <a:gd name="T0" fmla="*/ 157 w 159"/>
                  <a:gd name="T1" fmla="*/ 35 h 133"/>
                  <a:gd name="T2" fmla="*/ 151 w 159"/>
                  <a:gd name="T3" fmla="*/ 31 h 133"/>
                  <a:gd name="T4" fmla="*/ 23 w 159"/>
                  <a:gd name="T5" fmla="*/ 1 h 133"/>
                  <a:gd name="T6" fmla="*/ 15 w 159"/>
                  <a:gd name="T7" fmla="*/ 2 h 133"/>
                  <a:gd name="T8" fmla="*/ 11 w 159"/>
                  <a:gd name="T9" fmla="*/ 8 h 133"/>
                  <a:gd name="T10" fmla="*/ 2 w 159"/>
                  <a:gd name="T11" fmla="*/ 49 h 133"/>
                  <a:gd name="T12" fmla="*/ 9 w 159"/>
                  <a:gd name="T13" fmla="*/ 61 h 133"/>
                  <a:gd name="T14" fmla="*/ 20 w 159"/>
                  <a:gd name="T15" fmla="*/ 54 h 133"/>
                  <a:gd name="T16" fmla="*/ 27 w 159"/>
                  <a:gd name="T17" fmla="*/ 22 h 133"/>
                  <a:gd name="T18" fmla="*/ 138 w 159"/>
                  <a:gd name="T19" fmla="*/ 47 h 133"/>
                  <a:gd name="T20" fmla="*/ 120 w 159"/>
                  <a:gd name="T21" fmla="*/ 121 h 133"/>
                  <a:gd name="T22" fmla="*/ 127 w 159"/>
                  <a:gd name="T23" fmla="*/ 133 h 133"/>
                  <a:gd name="T24" fmla="*/ 129 w 159"/>
                  <a:gd name="T25" fmla="*/ 133 h 133"/>
                  <a:gd name="T26" fmla="*/ 139 w 159"/>
                  <a:gd name="T27" fmla="*/ 126 h 133"/>
                  <a:gd name="T28" fmla="*/ 158 w 159"/>
                  <a:gd name="T29" fmla="*/ 42 h 133"/>
                  <a:gd name="T30" fmla="*/ 157 w 159"/>
                  <a:gd name="T31" fmla="*/ 35 h 133"/>
                  <a:gd name="T32" fmla="*/ 157 w 159"/>
                  <a:gd name="T33" fmla="*/ 35 h 133"/>
                  <a:gd name="T34" fmla="*/ 157 w 159"/>
                  <a:gd name="T35" fmla="*/ 35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9" h="133">
                    <a:moveTo>
                      <a:pt x="157" y="35"/>
                    </a:moveTo>
                    <a:cubicBezTo>
                      <a:pt x="156" y="33"/>
                      <a:pt x="153" y="32"/>
                      <a:pt x="151" y="31"/>
                    </a:cubicBezTo>
                    <a:cubicBezTo>
                      <a:pt x="23" y="1"/>
                      <a:pt x="23" y="1"/>
                      <a:pt x="23" y="1"/>
                    </a:cubicBezTo>
                    <a:cubicBezTo>
                      <a:pt x="20" y="0"/>
                      <a:pt x="18" y="1"/>
                      <a:pt x="15" y="2"/>
                    </a:cubicBezTo>
                    <a:cubicBezTo>
                      <a:pt x="13" y="4"/>
                      <a:pt x="12" y="6"/>
                      <a:pt x="11" y="8"/>
                    </a:cubicBezTo>
                    <a:cubicBezTo>
                      <a:pt x="2" y="49"/>
                      <a:pt x="2" y="49"/>
                      <a:pt x="2" y="49"/>
                    </a:cubicBezTo>
                    <a:cubicBezTo>
                      <a:pt x="0" y="55"/>
                      <a:pt x="4" y="60"/>
                      <a:pt x="9" y="61"/>
                    </a:cubicBezTo>
                    <a:cubicBezTo>
                      <a:pt x="14" y="62"/>
                      <a:pt x="19" y="59"/>
                      <a:pt x="20" y="54"/>
                    </a:cubicBezTo>
                    <a:cubicBezTo>
                      <a:pt x="27" y="22"/>
                      <a:pt x="27" y="22"/>
                      <a:pt x="27" y="22"/>
                    </a:cubicBezTo>
                    <a:cubicBezTo>
                      <a:pt x="138" y="47"/>
                      <a:pt x="138" y="47"/>
                      <a:pt x="138" y="47"/>
                    </a:cubicBezTo>
                    <a:cubicBezTo>
                      <a:pt x="120" y="121"/>
                      <a:pt x="120" y="121"/>
                      <a:pt x="120" y="121"/>
                    </a:cubicBezTo>
                    <a:cubicBezTo>
                      <a:pt x="119" y="126"/>
                      <a:pt x="122" y="131"/>
                      <a:pt x="127" y="133"/>
                    </a:cubicBezTo>
                    <a:cubicBezTo>
                      <a:pt x="128" y="133"/>
                      <a:pt x="129" y="133"/>
                      <a:pt x="129" y="133"/>
                    </a:cubicBezTo>
                    <a:cubicBezTo>
                      <a:pt x="134" y="133"/>
                      <a:pt x="138" y="130"/>
                      <a:pt x="139" y="126"/>
                    </a:cubicBezTo>
                    <a:cubicBezTo>
                      <a:pt x="158" y="42"/>
                      <a:pt x="158" y="42"/>
                      <a:pt x="158" y="42"/>
                    </a:cubicBezTo>
                    <a:cubicBezTo>
                      <a:pt x="159" y="40"/>
                      <a:pt x="158" y="37"/>
                      <a:pt x="157" y="35"/>
                    </a:cubicBezTo>
                    <a:close/>
                    <a:moveTo>
                      <a:pt x="157" y="35"/>
                    </a:moveTo>
                    <a:cubicBezTo>
                      <a:pt x="157" y="35"/>
                      <a:pt x="157" y="35"/>
                      <a:pt x="157" y="3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22">
                <a:extLst>
                  <a:ext uri="{FF2B5EF4-FFF2-40B4-BE49-F238E27FC236}">
                    <a16:creationId xmlns:a16="http://schemas.microsoft.com/office/drawing/2014/main" id="{4411BCAC-7A2B-47D5-8CDD-3BD6C85E2566}"/>
                  </a:ext>
                </a:extLst>
              </p:cNvPr>
              <p:cNvSpPr>
                <a:spLocks noEditPoints="1"/>
              </p:cNvSpPr>
              <p:nvPr/>
            </p:nvSpPr>
            <p:spPr bwMode="auto">
              <a:xfrm>
                <a:off x="7413626" y="1460500"/>
                <a:ext cx="269875" cy="246063"/>
              </a:xfrm>
              <a:custGeom>
                <a:avLst/>
                <a:gdLst>
                  <a:gd name="T0" fmla="*/ 185 w 186"/>
                  <a:gd name="T1" fmla="*/ 82 h 159"/>
                  <a:gd name="T2" fmla="*/ 177 w 186"/>
                  <a:gd name="T3" fmla="*/ 9 h 159"/>
                  <a:gd name="T4" fmla="*/ 173 w 186"/>
                  <a:gd name="T5" fmla="*/ 3 h 159"/>
                  <a:gd name="T6" fmla="*/ 166 w 186"/>
                  <a:gd name="T7" fmla="*/ 1 h 159"/>
                  <a:gd name="T8" fmla="*/ 9 w 186"/>
                  <a:gd name="T9" fmla="*/ 19 h 159"/>
                  <a:gd name="T10" fmla="*/ 1 w 186"/>
                  <a:gd name="T11" fmla="*/ 30 h 159"/>
                  <a:gd name="T12" fmla="*/ 15 w 186"/>
                  <a:gd name="T13" fmla="*/ 151 h 159"/>
                  <a:gd name="T14" fmla="*/ 24 w 186"/>
                  <a:gd name="T15" fmla="*/ 159 h 159"/>
                  <a:gd name="T16" fmla="*/ 25 w 186"/>
                  <a:gd name="T17" fmla="*/ 159 h 159"/>
                  <a:gd name="T18" fmla="*/ 34 w 186"/>
                  <a:gd name="T19" fmla="*/ 149 h 159"/>
                  <a:gd name="T20" fmla="*/ 20 w 186"/>
                  <a:gd name="T21" fmla="*/ 37 h 159"/>
                  <a:gd name="T22" fmla="*/ 159 w 186"/>
                  <a:gd name="T23" fmla="*/ 21 h 159"/>
                  <a:gd name="T24" fmla="*/ 167 w 186"/>
                  <a:gd name="T25" fmla="*/ 84 h 159"/>
                  <a:gd name="T26" fmla="*/ 177 w 186"/>
                  <a:gd name="T27" fmla="*/ 92 h 159"/>
                  <a:gd name="T28" fmla="*/ 185 w 186"/>
                  <a:gd name="T29" fmla="*/ 82 h 159"/>
                  <a:gd name="T30" fmla="*/ 185 w 186"/>
                  <a:gd name="T31" fmla="*/ 82 h 159"/>
                  <a:gd name="T32" fmla="*/ 185 w 186"/>
                  <a:gd name="T33" fmla="*/ 82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6" h="159">
                    <a:moveTo>
                      <a:pt x="185" y="82"/>
                    </a:moveTo>
                    <a:cubicBezTo>
                      <a:pt x="177" y="9"/>
                      <a:pt x="177" y="9"/>
                      <a:pt x="177" y="9"/>
                    </a:cubicBezTo>
                    <a:cubicBezTo>
                      <a:pt x="177" y="6"/>
                      <a:pt x="175" y="4"/>
                      <a:pt x="173" y="3"/>
                    </a:cubicBezTo>
                    <a:cubicBezTo>
                      <a:pt x="171" y="1"/>
                      <a:pt x="169" y="0"/>
                      <a:pt x="166" y="1"/>
                    </a:cubicBezTo>
                    <a:cubicBezTo>
                      <a:pt x="9" y="19"/>
                      <a:pt x="9" y="19"/>
                      <a:pt x="9" y="19"/>
                    </a:cubicBezTo>
                    <a:cubicBezTo>
                      <a:pt x="4" y="20"/>
                      <a:pt x="0" y="25"/>
                      <a:pt x="1" y="30"/>
                    </a:cubicBezTo>
                    <a:cubicBezTo>
                      <a:pt x="15" y="151"/>
                      <a:pt x="15" y="151"/>
                      <a:pt x="15" y="151"/>
                    </a:cubicBezTo>
                    <a:cubicBezTo>
                      <a:pt x="15" y="156"/>
                      <a:pt x="20" y="159"/>
                      <a:pt x="24" y="159"/>
                    </a:cubicBezTo>
                    <a:cubicBezTo>
                      <a:pt x="25" y="159"/>
                      <a:pt x="25" y="159"/>
                      <a:pt x="25" y="159"/>
                    </a:cubicBezTo>
                    <a:cubicBezTo>
                      <a:pt x="31" y="159"/>
                      <a:pt x="34" y="154"/>
                      <a:pt x="34" y="149"/>
                    </a:cubicBezTo>
                    <a:cubicBezTo>
                      <a:pt x="20" y="37"/>
                      <a:pt x="20" y="37"/>
                      <a:pt x="20" y="37"/>
                    </a:cubicBezTo>
                    <a:cubicBezTo>
                      <a:pt x="159" y="21"/>
                      <a:pt x="159" y="21"/>
                      <a:pt x="159" y="21"/>
                    </a:cubicBezTo>
                    <a:cubicBezTo>
                      <a:pt x="167" y="84"/>
                      <a:pt x="167" y="84"/>
                      <a:pt x="167" y="84"/>
                    </a:cubicBezTo>
                    <a:cubicBezTo>
                      <a:pt x="167" y="89"/>
                      <a:pt x="172" y="93"/>
                      <a:pt x="177" y="92"/>
                    </a:cubicBezTo>
                    <a:cubicBezTo>
                      <a:pt x="182" y="91"/>
                      <a:pt x="186" y="87"/>
                      <a:pt x="185" y="82"/>
                    </a:cubicBezTo>
                    <a:close/>
                    <a:moveTo>
                      <a:pt x="185" y="82"/>
                    </a:moveTo>
                    <a:cubicBezTo>
                      <a:pt x="185" y="82"/>
                      <a:pt x="185" y="82"/>
                      <a:pt x="185" y="8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23">
                <a:extLst>
                  <a:ext uri="{FF2B5EF4-FFF2-40B4-BE49-F238E27FC236}">
                    <a16:creationId xmlns:a16="http://schemas.microsoft.com/office/drawing/2014/main" id="{57254BC1-6C68-48B1-9F65-0A32AEC3DACB}"/>
                  </a:ext>
                </a:extLst>
              </p:cNvPr>
              <p:cNvSpPr>
                <a:spLocks noEditPoints="1"/>
              </p:cNvSpPr>
              <p:nvPr/>
            </p:nvSpPr>
            <p:spPr bwMode="auto">
              <a:xfrm>
                <a:off x="7515226" y="1555750"/>
                <a:ext cx="276225" cy="150813"/>
              </a:xfrm>
              <a:custGeom>
                <a:avLst/>
                <a:gdLst>
                  <a:gd name="T0" fmla="*/ 190 w 191"/>
                  <a:gd name="T1" fmla="*/ 85 h 97"/>
                  <a:gd name="T2" fmla="*/ 171 w 191"/>
                  <a:gd name="T3" fmla="*/ 8 h 97"/>
                  <a:gd name="T4" fmla="*/ 167 w 191"/>
                  <a:gd name="T5" fmla="*/ 2 h 97"/>
                  <a:gd name="T6" fmla="*/ 160 w 191"/>
                  <a:gd name="T7" fmla="*/ 1 h 97"/>
                  <a:gd name="T8" fmla="*/ 8 w 191"/>
                  <a:gd name="T9" fmla="*/ 37 h 97"/>
                  <a:gd name="T10" fmla="*/ 1 w 191"/>
                  <a:gd name="T11" fmla="*/ 49 h 97"/>
                  <a:gd name="T12" fmla="*/ 11 w 191"/>
                  <a:gd name="T13" fmla="*/ 87 h 97"/>
                  <a:gd name="T14" fmla="*/ 22 w 191"/>
                  <a:gd name="T15" fmla="*/ 94 h 97"/>
                  <a:gd name="T16" fmla="*/ 29 w 191"/>
                  <a:gd name="T17" fmla="*/ 83 h 97"/>
                  <a:gd name="T18" fmla="*/ 22 w 191"/>
                  <a:gd name="T19" fmla="*/ 53 h 97"/>
                  <a:gd name="T20" fmla="*/ 155 w 191"/>
                  <a:gd name="T21" fmla="*/ 21 h 97"/>
                  <a:gd name="T22" fmla="*/ 172 w 191"/>
                  <a:gd name="T23" fmla="*/ 90 h 97"/>
                  <a:gd name="T24" fmla="*/ 181 w 191"/>
                  <a:gd name="T25" fmla="*/ 97 h 97"/>
                  <a:gd name="T26" fmla="*/ 183 w 191"/>
                  <a:gd name="T27" fmla="*/ 97 h 97"/>
                  <a:gd name="T28" fmla="*/ 190 w 191"/>
                  <a:gd name="T29" fmla="*/ 85 h 97"/>
                  <a:gd name="T30" fmla="*/ 190 w 191"/>
                  <a:gd name="T31" fmla="*/ 85 h 97"/>
                  <a:gd name="T32" fmla="*/ 190 w 191"/>
                  <a:gd name="T33" fmla="*/ 8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1" h="97">
                    <a:moveTo>
                      <a:pt x="190" y="85"/>
                    </a:moveTo>
                    <a:cubicBezTo>
                      <a:pt x="171" y="8"/>
                      <a:pt x="171" y="8"/>
                      <a:pt x="171" y="8"/>
                    </a:cubicBezTo>
                    <a:cubicBezTo>
                      <a:pt x="171" y="5"/>
                      <a:pt x="169" y="3"/>
                      <a:pt x="167" y="2"/>
                    </a:cubicBezTo>
                    <a:cubicBezTo>
                      <a:pt x="165" y="1"/>
                      <a:pt x="162" y="0"/>
                      <a:pt x="160" y="1"/>
                    </a:cubicBezTo>
                    <a:cubicBezTo>
                      <a:pt x="8" y="37"/>
                      <a:pt x="8" y="37"/>
                      <a:pt x="8" y="37"/>
                    </a:cubicBezTo>
                    <a:cubicBezTo>
                      <a:pt x="3" y="38"/>
                      <a:pt x="0" y="44"/>
                      <a:pt x="1" y="49"/>
                    </a:cubicBezTo>
                    <a:cubicBezTo>
                      <a:pt x="11" y="87"/>
                      <a:pt x="11" y="87"/>
                      <a:pt x="11" y="87"/>
                    </a:cubicBezTo>
                    <a:cubicBezTo>
                      <a:pt x="12" y="93"/>
                      <a:pt x="17" y="96"/>
                      <a:pt x="22" y="94"/>
                    </a:cubicBezTo>
                    <a:cubicBezTo>
                      <a:pt x="27" y="93"/>
                      <a:pt x="30" y="88"/>
                      <a:pt x="29" y="83"/>
                    </a:cubicBezTo>
                    <a:cubicBezTo>
                      <a:pt x="22" y="53"/>
                      <a:pt x="22" y="53"/>
                      <a:pt x="22" y="53"/>
                    </a:cubicBezTo>
                    <a:cubicBezTo>
                      <a:pt x="155" y="21"/>
                      <a:pt x="155" y="21"/>
                      <a:pt x="155" y="21"/>
                    </a:cubicBezTo>
                    <a:cubicBezTo>
                      <a:pt x="172" y="90"/>
                      <a:pt x="172" y="90"/>
                      <a:pt x="172" y="90"/>
                    </a:cubicBezTo>
                    <a:cubicBezTo>
                      <a:pt x="173" y="94"/>
                      <a:pt x="177" y="97"/>
                      <a:pt x="181" y="97"/>
                    </a:cubicBezTo>
                    <a:cubicBezTo>
                      <a:pt x="182" y="97"/>
                      <a:pt x="182" y="97"/>
                      <a:pt x="183" y="97"/>
                    </a:cubicBezTo>
                    <a:cubicBezTo>
                      <a:pt x="188" y="96"/>
                      <a:pt x="191" y="91"/>
                      <a:pt x="190" y="85"/>
                    </a:cubicBezTo>
                    <a:close/>
                    <a:moveTo>
                      <a:pt x="190" y="85"/>
                    </a:moveTo>
                    <a:cubicBezTo>
                      <a:pt x="190" y="85"/>
                      <a:pt x="190" y="85"/>
                      <a:pt x="190" y="8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24">
                <a:extLst>
                  <a:ext uri="{FF2B5EF4-FFF2-40B4-BE49-F238E27FC236}">
                    <a16:creationId xmlns:a16="http://schemas.microsoft.com/office/drawing/2014/main" id="{6332E8B4-4F83-4ADF-94C4-982B0EBA22A2}"/>
                  </a:ext>
                </a:extLst>
              </p:cNvPr>
              <p:cNvSpPr>
                <a:spLocks noEditPoints="1"/>
              </p:cNvSpPr>
              <p:nvPr/>
            </p:nvSpPr>
            <p:spPr bwMode="auto">
              <a:xfrm>
                <a:off x="7332663" y="1679575"/>
                <a:ext cx="684213" cy="598488"/>
              </a:xfrm>
              <a:custGeom>
                <a:avLst/>
                <a:gdLst>
                  <a:gd name="T0" fmla="*/ 452 w 471"/>
                  <a:gd name="T1" fmla="*/ 9 h 386"/>
                  <a:gd name="T2" fmla="*/ 443 w 471"/>
                  <a:gd name="T3" fmla="*/ 0 h 386"/>
                  <a:gd name="T4" fmla="*/ 28 w 471"/>
                  <a:gd name="T5" fmla="*/ 0 h 386"/>
                  <a:gd name="T6" fmla="*/ 19 w 471"/>
                  <a:gd name="T7" fmla="*/ 9 h 386"/>
                  <a:gd name="T8" fmla="*/ 0 w 471"/>
                  <a:gd name="T9" fmla="*/ 376 h 386"/>
                  <a:gd name="T10" fmla="*/ 3 w 471"/>
                  <a:gd name="T11" fmla="*/ 383 h 386"/>
                  <a:gd name="T12" fmla="*/ 9 w 471"/>
                  <a:gd name="T13" fmla="*/ 386 h 386"/>
                  <a:gd name="T14" fmla="*/ 462 w 471"/>
                  <a:gd name="T15" fmla="*/ 386 h 386"/>
                  <a:gd name="T16" fmla="*/ 468 w 471"/>
                  <a:gd name="T17" fmla="*/ 383 h 386"/>
                  <a:gd name="T18" fmla="*/ 471 w 471"/>
                  <a:gd name="T19" fmla="*/ 376 h 386"/>
                  <a:gd name="T20" fmla="*/ 452 w 471"/>
                  <a:gd name="T21" fmla="*/ 9 h 386"/>
                  <a:gd name="T22" fmla="*/ 19 w 471"/>
                  <a:gd name="T23" fmla="*/ 367 h 386"/>
                  <a:gd name="T24" fmla="*/ 37 w 471"/>
                  <a:gd name="T25" fmla="*/ 18 h 386"/>
                  <a:gd name="T26" fmla="*/ 434 w 471"/>
                  <a:gd name="T27" fmla="*/ 18 h 386"/>
                  <a:gd name="T28" fmla="*/ 452 w 471"/>
                  <a:gd name="T29" fmla="*/ 367 h 386"/>
                  <a:gd name="T30" fmla="*/ 19 w 471"/>
                  <a:gd name="T31" fmla="*/ 367 h 386"/>
                  <a:gd name="T32" fmla="*/ 19 w 471"/>
                  <a:gd name="T33" fmla="*/ 367 h 386"/>
                  <a:gd name="T34" fmla="*/ 19 w 471"/>
                  <a:gd name="T35" fmla="*/ 367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1" h="386">
                    <a:moveTo>
                      <a:pt x="452" y="9"/>
                    </a:moveTo>
                    <a:cubicBezTo>
                      <a:pt x="452" y="4"/>
                      <a:pt x="448" y="0"/>
                      <a:pt x="443" y="0"/>
                    </a:cubicBezTo>
                    <a:cubicBezTo>
                      <a:pt x="28" y="0"/>
                      <a:pt x="28" y="0"/>
                      <a:pt x="28" y="0"/>
                    </a:cubicBezTo>
                    <a:cubicBezTo>
                      <a:pt x="23" y="0"/>
                      <a:pt x="19" y="4"/>
                      <a:pt x="19" y="9"/>
                    </a:cubicBezTo>
                    <a:cubicBezTo>
                      <a:pt x="0" y="376"/>
                      <a:pt x="0" y="376"/>
                      <a:pt x="0" y="376"/>
                    </a:cubicBezTo>
                    <a:cubicBezTo>
                      <a:pt x="0" y="379"/>
                      <a:pt x="1" y="381"/>
                      <a:pt x="3" y="383"/>
                    </a:cubicBezTo>
                    <a:cubicBezTo>
                      <a:pt x="4" y="385"/>
                      <a:pt x="7" y="386"/>
                      <a:pt x="9" y="386"/>
                    </a:cubicBezTo>
                    <a:cubicBezTo>
                      <a:pt x="462" y="386"/>
                      <a:pt x="462" y="386"/>
                      <a:pt x="462" y="386"/>
                    </a:cubicBezTo>
                    <a:cubicBezTo>
                      <a:pt x="464" y="386"/>
                      <a:pt x="467" y="385"/>
                      <a:pt x="468" y="383"/>
                    </a:cubicBezTo>
                    <a:cubicBezTo>
                      <a:pt x="470" y="381"/>
                      <a:pt x="471" y="379"/>
                      <a:pt x="471" y="376"/>
                    </a:cubicBezTo>
                    <a:lnTo>
                      <a:pt x="452" y="9"/>
                    </a:lnTo>
                    <a:close/>
                    <a:moveTo>
                      <a:pt x="19" y="367"/>
                    </a:moveTo>
                    <a:cubicBezTo>
                      <a:pt x="37" y="18"/>
                      <a:pt x="37" y="18"/>
                      <a:pt x="37" y="18"/>
                    </a:cubicBezTo>
                    <a:cubicBezTo>
                      <a:pt x="434" y="18"/>
                      <a:pt x="434" y="18"/>
                      <a:pt x="434" y="18"/>
                    </a:cubicBezTo>
                    <a:cubicBezTo>
                      <a:pt x="452" y="367"/>
                      <a:pt x="452" y="367"/>
                      <a:pt x="452" y="367"/>
                    </a:cubicBezTo>
                    <a:lnTo>
                      <a:pt x="19" y="367"/>
                    </a:lnTo>
                    <a:close/>
                    <a:moveTo>
                      <a:pt x="19" y="367"/>
                    </a:moveTo>
                    <a:cubicBezTo>
                      <a:pt x="19" y="367"/>
                      <a:pt x="19" y="367"/>
                      <a:pt x="19" y="36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25">
                <a:extLst>
                  <a:ext uri="{FF2B5EF4-FFF2-40B4-BE49-F238E27FC236}">
                    <a16:creationId xmlns:a16="http://schemas.microsoft.com/office/drawing/2014/main" id="{6AF1DDC8-5435-4B5B-ADBE-F3293B3221B1}"/>
                  </a:ext>
                </a:extLst>
              </p:cNvPr>
              <p:cNvSpPr>
                <a:spLocks noEditPoints="1"/>
              </p:cNvSpPr>
              <p:nvPr/>
            </p:nvSpPr>
            <p:spPr bwMode="auto">
              <a:xfrm>
                <a:off x="7737476" y="1736725"/>
                <a:ext cx="80963" cy="88900"/>
              </a:xfrm>
              <a:custGeom>
                <a:avLst/>
                <a:gdLst>
                  <a:gd name="T0" fmla="*/ 28 w 56"/>
                  <a:gd name="T1" fmla="*/ 0 h 57"/>
                  <a:gd name="T2" fmla="*/ 0 w 56"/>
                  <a:gd name="T3" fmla="*/ 29 h 57"/>
                  <a:gd name="T4" fmla="*/ 28 w 56"/>
                  <a:gd name="T5" fmla="*/ 57 h 57"/>
                  <a:gd name="T6" fmla="*/ 56 w 56"/>
                  <a:gd name="T7" fmla="*/ 29 h 57"/>
                  <a:gd name="T8" fmla="*/ 28 w 56"/>
                  <a:gd name="T9" fmla="*/ 0 h 57"/>
                  <a:gd name="T10" fmla="*/ 28 w 56"/>
                  <a:gd name="T11" fmla="*/ 38 h 57"/>
                  <a:gd name="T12" fmla="*/ 19 w 56"/>
                  <a:gd name="T13" fmla="*/ 29 h 57"/>
                  <a:gd name="T14" fmla="*/ 28 w 56"/>
                  <a:gd name="T15" fmla="*/ 19 h 57"/>
                  <a:gd name="T16" fmla="*/ 38 w 56"/>
                  <a:gd name="T17" fmla="*/ 29 h 57"/>
                  <a:gd name="T18" fmla="*/ 28 w 56"/>
                  <a:gd name="T19" fmla="*/ 38 h 57"/>
                  <a:gd name="T20" fmla="*/ 28 w 56"/>
                  <a:gd name="T21" fmla="*/ 38 h 57"/>
                  <a:gd name="T22" fmla="*/ 28 w 56"/>
                  <a:gd name="T23" fmla="*/ 3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57">
                    <a:moveTo>
                      <a:pt x="28" y="0"/>
                    </a:moveTo>
                    <a:cubicBezTo>
                      <a:pt x="13" y="0"/>
                      <a:pt x="0" y="13"/>
                      <a:pt x="0" y="29"/>
                    </a:cubicBezTo>
                    <a:cubicBezTo>
                      <a:pt x="0" y="44"/>
                      <a:pt x="13" y="57"/>
                      <a:pt x="28" y="57"/>
                    </a:cubicBezTo>
                    <a:cubicBezTo>
                      <a:pt x="44" y="57"/>
                      <a:pt x="56" y="44"/>
                      <a:pt x="56" y="29"/>
                    </a:cubicBezTo>
                    <a:cubicBezTo>
                      <a:pt x="56" y="13"/>
                      <a:pt x="44" y="0"/>
                      <a:pt x="28" y="0"/>
                    </a:cubicBezTo>
                    <a:close/>
                    <a:moveTo>
                      <a:pt x="28" y="38"/>
                    </a:moveTo>
                    <a:cubicBezTo>
                      <a:pt x="23" y="38"/>
                      <a:pt x="19" y="34"/>
                      <a:pt x="19" y="29"/>
                    </a:cubicBezTo>
                    <a:cubicBezTo>
                      <a:pt x="19" y="23"/>
                      <a:pt x="23" y="19"/>
                      <a:pt x="28" y="19"/>
                    </a:cubicBezTo>
                    <a:cubicBezTo>
                      <a:pt x="33" y="19"/>
                      <a:pt x="38" y="23"/>
                      <a:pt x="38" y="29"/>
                    </a:cubicBezTo>
                    <a:cubicBezTo>
                      <a:pt x="38" y="34"/>
                      <a:pt x="33" y="38"/>
                      <a:pt x="28" y="38"/>
                    </a:cubicBezTo>
                    <a:close/>
                    <a:moveTo>
                      <a:pt x="28" y="38"/>
                    </a:moveTo>
                    <a:cubicBezTo>
                      <a:pt x="28" y="38"/>
                      <a:pt x="28" y="38"/>
                      <a:pt x="28" y="3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26">
                <a:extLst>
                  <a:ext uri="{FF2B5EF4-FFF2-40B4-BE49-F238E27FC236}">
                    <a16:creationId xmlns:a16="http://schemas.microsoft.com/office/drawing/2014/main" id="{EA13D1C2-E180-4B90-A491-B210AE148BC9}"/>
                  </a:ext>
                </a:extLst>
              </p:cNvPr>
              <p:cNvSpPr>
                <a:spLocks noEditPoints="1"/>
              </p:cNvSpPr>
              <p:nvPr/>
            </p:nvSpPr>
            <p:spPr bwMode="auto">
              <a:xfrm>
                <a:off x="7532688" y="1736725"/>
                <a:ext cx="80963" cy="88900"/>
              </a:xfrm>
              <a:custGeom>
                <a:avLst/>
                <a:gdLst>
                  <a:gd name="T0" fmla="*/ 28 w 56"/>
                  <a:gd name="T1" fmla="*/ 0 h 57"/>
                  <a:gd name="T2" fmla="*/ 0 w 56"/>
                  <a:gd name="T3" fmla="*/ 29 h 57"/>
                  <a:gd name="T4" fmla="*/ 28 w 56"/>
                  <a:gd name="T5" fmla="*/ 57 h 57"/>
                  <a:gd name="T6" fmla="*/ 56 w 56"/>
                  <a:gd name="T7" fmla="*/ 29 h 57"/>
                  <a:gd name="T8" fmla="*/ 28 w 56"/>
                  <a:gd name="T9" fmla="*/ 0 h 57"/>
                  <a:gd name="T10" fmla="*/ 28 w 56"/>
                  <a:gd name="T11" fmla="*/ 38 h 57"/>
                  <a:gd name="T12" fmla="*/ 18 w 56"/>
                  <a:gd name="T13" fmla="*/ 29 h 57"/>
                  <a:gd name="T14" fmla="*/ 28 w 56"/>
                  <a:gd name="T15" fmla="*/ 19 h 57"/>
                  <a:gd name="T16" fmla="*/ 37 w 56"/>
                  <a:gd name="T17" fmla="*/ 29 h 57"/>
                  <a:gd name="T18" fmla="*/ 28 w 56"/>
                  <a:gd name="T19" fmla="*/ 38 h 57"/>
                  <a:gd name="T20" fmla="*/ 28 w 56"/>
                  <a:gd name="T21" fmla="*/ 38 h 57"/>
                  <a:gd name="T22" fmla="*/ 28 w 56"/>
                  <a:gd name="T23" fmla="*/ 3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57">
                    <a:moveTo>
                      <a:pt x="28" y="0"/>
                    </a:moveTo>
                    <a:cubicBezTo>
                      <a:pt x="12" y="0"/>
                      <a:pt x="0" y="13"/>
                      <a:pt x="0" y="29"/>
                    </a:cubicBezTo>
                    <a:cubicBezTo>
                      <a:pt x="0" y="44"/>
                      <a:pt x="12" y="57"/>
                      <a:pt x="28" y="57"/>
                    </a:cubicBezTo>
                    <a:cubicBezTo>
                      <a:pt x="43" y="57"/>
                      <a:pt x="56" y="44"/>
                      <a:pt x="56" y="29"/>
                    </a:cubicBezTo>
                    <a:cubicBezTo>
                      <a:pt x="56" y="13"/>
                      <a:pt x="43" y="0"/>
                      <a:pt x="28" y="0"/>
                    </a:cubicBezTo>
                    <a:close/>
                    <a:moveTo>
                      <a:pt x="28" y="38"/>
                    </a:moveTo>
                    <a:cubicBezTo>
                      <a:pt x="23" y="38"/>
                      <a:pt x="18" y="34"/>
                      <a:pt x="18" y="29"/>
                    </a:cubicBezTo>
                    <a:cubicBezTo>
                      <a:pt x="18" y="23"/>
                      <a:pt x="23" y="19"/>
                      <a:pt x="28" y="19"/>
                    </a:cubicBezTo>
                    <a:cubicBezTo>
                      <a:pt x="33" y="19"/>
                      <a:pt x="37" y="23"/>
                      <a:pt x="37" y="29"/>
                    </a:cubicBezTo>
                    <a:cubicBezTo>
                      <a:pt x="37" y="34"/>
                      <a:pt x="33" y="38"/>
                      <a:pt x="28" y="38"/>
                    </a:cubicBezTo>
                    <a:close/>
                    <a:moveTo>
                      <a:pt x="28" y="38"/>
                    </a:moveTo>
                    <a:cubicBezTo>
                      <a:pt x="28" y="38"/>
                      <a:pt x="28" y="38"/>
                      <a:pt x="28" y="3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27">
                <a:extLst>
                  <a:ext uri="{FF2B5EF4-FFF2-40B4-BE49-F238E27FC236}">
                    <a16:creationId xmlns:a16="http://schemas.microsoft.com/office/drawing/2014/main" id="{B995D45F-93B1-46B1-9A0D-48D45B255EC7}"/>
                  </a:ext>
                </a:extLst>
              </p:cNvPr>
              <p:cNvSpPr>
                <a:spLocks noEditPoints="1"/>
              </p:cNvSpPr>
              <p:nvPr/>
            </p:nvSpPr>
            <p:spPr bwMode="auto">
              <a:xfrm>
                <a:off x="7558088" y="1782763"/>
                <a:ext cx="233363" cy="217488"/>
              </a:xfrm>
              <a:custGeom>
                <a:avLst/>
                <a:gdLst>
                  <a:gd name="T0" fmla="*/ 151 w 161"/>
                  <a:gd name="T1" fmla="*/ 0 h 141"/>
                  <a:gd name="T2" fmla="*/ 150 w 161"/>
                  <a:gd name="T3" fmla="*/ 0 h 141"/>
                  <a:gd name="T4" fmla="*/ 141 w 161"/>
                  <a:gd name="T5" fmla="*/ 9 h 141"/>
                  <a:gd name="T6" fmla="*/ 142 w 161"/>
                  <a:gd name="T7" fmla="*/ 13 h 141"/>
                  <a:gd name="T8" fmla="*/ 142 w 161"/>
                  <a:gd name="T9" fmla="*/ 61 h 141"/>
                  <a:gd name="T10" fmla="*/ 80 w 161"/>
                  <a:gd name="T11" fmla="*/ 122 h 141"/>
                  <a:gd name="T12" fmla="*/ 19 w 161"/>
                  <a:gd name="T13" fmla="*/ 61 h 141"/>
                  <a:gd name="T14" fmla="*/ 19 w 161"/>
                  <a:gd name="T15" fmla="*/ 9 h 141"/>
                  <a:gd name="T16" fmla="*/ 10 w 161"/>
                  <a:gd name="T17" fmla="*/ 0 h 141"/>
                  <a:gd name="T18" fmla="*/ 0 w 161"/>
                  <a:gd name="T19" fmla="*/ 9 h 141"/>
                  <a:gd name="T20" fmla="*/ 0 w 161"/>
                  <a:gd name="T21" fmla="*/ 61 h 141"/>
                  <a:gd name="T22" fmla="*/ 80 w 161"/>
                  <a:gd name="T23" fmla="*/ 141 h 141"/>
                  <a:gd name="T24" fmla="*/ 161 w 161"/>
                  <a:gd name="T25" fmla="*/ 61 h 141"/>
                  <a:gd name="T26" fmla="*/ 161 w 161"/>
                  <a:gd name="T27" fmla="*/ 9 h 141"/>
                  <a:gd name="T28" fmla="*/ 151 w 161"/>
                  <a:gd name="T29" fmla="*/ 0 h 141"/>
                  <a:gd name="T30" fmla="*/ 151 w 161"/>
                  <a:gd name="T31" fmla="*/ 0 h 141"/>
                  <a:gd name="T32" fmla="*/ 151 w 161"/>
                  <a:gd name="T33"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1" h="141">
                    <a:moveTo>
                      <a:pt x="151" y="0"/>
                    </a:moveTo>
                    <a:cubicBezTo>
                      <a:pt x="150" y="0"/>
                      <a:pt x="150" y="0"/>
                      <a:pt x="150" y="0"/>
                    </a:cubicBezTo>
                    <a:cubicBezTo>
                      <a:pt x="145" y="0"/>
                      <a:pt x="141" y="4"/>
                      <a:pt x="141" y="9"/>
                    </a:cubicBezTo>
                    <a:cubicBezTo>
                      <a:pt x="141" y="10"/>
                      <a:pt x="141" y="12"/>
                      <a:pt x="142" y="13"/>
                    </a:cubicBezTo>
                    <a:cubicBezTo>
                      <a:pt x="142" y="61"/>
                      <a:pt x="142" y="61"/>
                      <a:pt x="142" y="61"/>
                    </a:cubicBezTo>
                    <a:cubicBezTo>
                      <a:pt x="142" y="95"/>
                      <a:pt x="114" y="122"/>
                      <a:pt x="80" y="122"/>
                    </a:cubicBezTo>
                    <a:cubicBezTo>
                      <a:pt x="47" y="122"/>
                      <a:pt x="19" y="95"/>
                      <a:pt x="19" y="61"/>
                    </a:cubicBezTo>
                    <a:cubicBezTo>
                      <a:pt x="19" y="9"/>
                      <a:pt x="19" y="9"/>
                      <a:pt x="19" y="9"/>
                    </a:cubicBezTo>
                    <a:cubicBezTo>
                      <a:pt x="19" y="4"/>
                      <a:pt x="15" y="0"/>
                      <a:pt x="10" y="0"/>
                    </a:cubicBezTo>
                    <a:cubicBezTo>
                      <a:pt x="5" y="0"/>
                      <a:pt x="0" y="4"/>
                      <a:pt x="0" y="9"/>
                    </a:cubicBezTo>
                    <a:cubicBezTo>
                      <a:pt x="0" y="61"/>
                      <a:pt x="0" y="61"/>
                      <a:pt x="0" y="61"/>
                    </a:cubicBezTo>
                    <a:cubicBezTo>
                      <a:pt x="0" y="105"/>
                      <a:pt x="36" y="141"/>
                      <a:pt x="80" y="141"/>
                    </a:cubicBezTo>
                    <a:cubicBezTo>
                      <a:pt x="125" y="141"/>
                      <a:pt x="161" y="105"/>
                      <a:pt x="161" y="61"/>
                    </a:cubicBezTo>
                    <a:cubicBezTo>
                      <a:pt x="161" y="9"/>
                      <a:pt x="161" y="9"/>
                      <a:pt x="161" y="9"/>
                    </a:cubicBezTo>
                    <a:cubicBezTo>
                      <a:pt x="161" y="4"/>
                      <a:pt x="156" y="0"/>
                      <a:pt x="151" y="0"/>
                    </a:cubicBezTo>
                    <a:close/>
                    <a:moveTo>
                      <a:pt x="151" y="0"/>
                    </a:moveTo>
                    <a:cubicBezTo>
                      <a:pt x="151" y="0"/>
                      <a:pt x="151" y="0"/>
                      <a:pt x="15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6" name="Group 35">
              <a:extLst>
                <a:ext uri="{FF2B5EF4-FFF2-40B4-BE49-F238E27FC236}">
                  <a16:creationId xmlns:a16="http://schemas.microsoft.com/office/drawing/2014/main" id="{87BDD96D-DB2A-4DCF-AE76-EF945F7756FC}"/>
                </a:ext>
              </a:extLst>
            </p:cNvPr>
            <p:cNvGrpSpPr/>
            <p:nvPr/>
          </p:nvGrpSpPr>
          <p:grpSpPr>
            <a:xfrm>
              <a:off x="4916843" y="2360935"/>
              <a:ext cx="2285006" cy="925190"/>
              <a:chOff x="953495" y="2329459"/>
              <a:chExt cx="2285006" cy="925190"/>
            </a:xfrm>
          </p:grpSpPr>
          <p:sp>
            <p:nvSpPr>
              <p:cNvPr id="37" name="TextBox 36">
                <a:extLst>
                  <a:ext uri="{FF2B5EF4-FFF2-40B4-BE49-F238E27FC236}">
                    <a16:creationId xmlns:a16="http://schemas.microsoft.com/office/drawing/2014/main" id="{95478F2D-522C-47B2-8D09-CB2E8DBB7E46}"/>
                  </a:ext>
                </a:extLst>
              </p:cNvPr>
              <p:cNvSpPr txBox="1"/>
              <p:nvPr/>
            </p:nvSpPr>
            <p:spPr>
              <a:xfrm>
                <a:off x="953495" y="2329459"/>
                <a:ext cx="1456329" cy="353943"/>
              </a:xfrm>
              <a:prstGeom prst="rect">
                <a:avLst/>
              </a:prstGeom>
              <a:noFill/>
            </p:spPr>
            <p:txBody>
              <a:bodyPr wrap="square" rtlCol="0">
                <a:spAutoFit/>
              </a:bodyPr>
              <a:lstStyle/>
              <a:p>
                <a:r>
                  <a:rPr lang="en-US" sz="1700" b="1" dirty="0">
                    <a:solidFill>
                      <a:schemeClr val="bg1">
                        <a:lumMod val="95000"/>
                      </a:schemeClr>
                    </a:solidFill>
                    <a:latin typeface="Montserrat Bold"/>
                    <a:cs typeface="Arial" panose="020B0604020202020204" pitchFamily="34" charset="0"/>
                  </a:rPr>
                  <a:t>Unlock</a:t>
                </a:r>
              </a:p>
            </p:txBody>
          </p:sp>
          <p:sp>
            <p:nvSpPr>
              <p:cNvPr id="38" name="TextBox 37">
                <a:extLst>
                  <a:ext uri="{FF2B5EF4-FFF2-40B4-BE49-F238E27FC236}">
                    <a16:creationId xmlns:a16="http://schemas.microsoft.com/office/drawing/2014/main" id="{A7A0987A-4EEC-4927-9C0D-7B9A646836D8}"/>
                  </a:ext>
                </a:extLst>
              </p:cNvPr>
              <p:cNvSpPr txBox="1"/>
              <p:nvPr/>
            </p:nvSpPr>
            <p:spPr>
              <a:xfrm>
                <a:off x="953497" y="2683402"/>
                <a:ext cx="2285004" cy="571247"/>
              </a:xfrm>
              <a:prstGeom prst="rect">
                <a:avLst/>
              </a:prstGeom>
              <a:noFill/>
            </p:spPr>
            <p:txBody>
              <a:bodyPr wrap="square" rtlCol="0">
                <a:spAutoFit/>
              </a:bodyPr>
              <a:lstStyle/>
              <a:p>
                <a:pPr>
                  <a:lnSpc>
                    <a:spcPts val="1300"/>
                  </a:lnSpc>
                </a:pPr>
                <a:r>
                  <a:rPr lang="en-US" sz="700" dirty="0">
                    <a:solidFill>
                      <a:schemeClr val="bg1">
                        <a:lumMod val="95000"/>
                      </a:schemeClr>
                    </a:solidFill>
                    <a:latin typeface="Arial" panose="020B0604020202020204" pitchFamily="34" charset="0"/>
                    <a:ea typeface="Montserrat Light" charset="0"/>
                    <a:cs typeface="Arial" panose="020B0604020202020204" pitchFamily="34" charset="0"/>
                  </a:rPr>
                  <a:t>Creepiest don't subdue which </a:t>
                </a:r>
                <a:r>
                  <a:rPr lang="en-US" sz="700" dirty="0" err="1">
                    <a:solidFill>
                      <a:schemeClr val="bg1">
                        <a:lumMod val="95000"/>
                      </a:schemeClr>
                    </a:solidFill>
                    <a:latin typeface="Arial" panose="020B0604020202020204" pitchFamily="34" charset="0"/>
                    <a:ea typeface="Montserrat Light" charset="0"/>
                    <a:cs typeface="Arial" panose="020B0604020202020204" pitchFamily="34" charset="0"/>
                  </a:rPr>
                  <a:t>i</a:t>
                </a:r>
                <a:r>
                  <a:rPr lang="en-US" sz="700" dirty="0">
                    <a:solidFill>
                      <a:schemeClr val="bg1">
                        <a:lumMod val="95000"/>
                      </a:schemeClr>
                    </a:solidFill>
                    <a:latin typeface="Arial" panose="020B0604020202020204" pitchFamily="34" charset="0"/>
                    <a:ea typeface="Montserrat Light" charset="0"/>
                    <a:cs typeface="Arial" panose="020B0604020202020204" pitchFamily="34" charset="0"/>
                  </a:rPr>
                  <a:t> two set had seasons. Fifth you'll, man wherein seas our the great design &amp; presentation template creeping. Very</a:t>
                </a:r>
              </a:p>
            </p:txBody>
          </p:sp>
        </p:grpSp>
        <p:grpSp>
          <p:nvGrpSpPr>
            <p:cNvPr id="136" name="Group 135">
              <a:extLst>
                <a:ext uri="{FF2B5EF4-FFF2-40B4-BE49-F238E27FC236}">
                  <a16:creationId xmlns:a16="http://schemas.microsoft.com/office/drawing/2014/main" id="{A83EE01E-34AE-4835-9075-8B0221F028C8}"/>
                </a:ext>
              </a:extLst>
            </p:cNvPr>
            <p:cNvGrpSpPr/>
            <p:nvPr/>
          </p:nvGrpSpPr>
          <p:grpSpPr>
            <a:xfrm>
              <a:off x="5053392" y="1583346"/>
              <a:ext cx="455836" cy="597433"/>
              <a:chOff x="7818439" y="5346760"/>
              <a:chExt cx="955675" cy="1252538"/>
            </a:xfrm>
            <a:solidFill>
              <a:schemeClr val="bg1"/>
            </a:solidFill>
          </p:grpSpPr>
          <p:sp>
            <p:nvSpPr>
              <p:cNvPr id="137" name="Freeform 30">
                <a:extLst>
                  <a:ext uri="{FF2B5EF4-FFF2-40B4-BE49-F238E27FC236}">
                    <a16:creationId xmlns:a16="http://schemas.microsoft.com/office/drawing/2014/main" id="{DDFBF9F7-04BA-48D9-937C-43EA28C07C34}"/>
                  </a:ext>
                </a:extLst>
              </p:cNvPr>
              <p:cNvSpPr>
                <a:spLocks noEditPoints="1"/>
              </p:cNvSpPr>
              <p:nvPr/>
            </p:nvSpPr>
            <p:spPr bwMode="auto">
              <a:xfrm>
                <a:off x="7818439" y="5346760"/>
                <a:ext cx="955675" cy="1252538"/>
              </a:xfrm>
              <a:custGeom>
                <a:avLst/>
                <a:gdLst>
                  <a:gd name="T0" fmla="*/ 568 w 658"/>
                  <a:gd name="T1" fmla="*/ 301 h 808"/>
                  <a:gd name="T2" fmla="*/ 568 w 658"/>
                  <a:gd name="T3" fmla="*/ 217 h 808"/>
                  <a:gd name="T4" fmla="*/ 329 w 658"/>
                  <a:gd name="T5" fmla="*/ 0 h 808"/>
                  <a:gd name="T6" fmla="*/ 89 w 658"/>
                  <a:gd name="T7" fmla="*/ 217 h 808"/>
                  <a:gd name="T8" fmla="*/ 104 w 658"/>
                  <a:gd name="T9" fmla="*/ 232 h 808"/>
                  <a:gd name="T10" fmla="*/ 119 w 658"/>
                  <a:gd name="T11" fmla="*/ 217 h 808"/>
                  <a:gd name="T12" fmla="*/ 329 w 658"/>
                  <a:gd name="T13" fmla="*/ 30 h 808"/>
                  <a:gd name="T14" fmla="*/ 538 w 658"/>
                  <a:gd name="T15" fmla="*/ 217 h 808"/>
                  <a:gd name="T16" fmla="*/ 538 w 658"/>
                  <a:gd name="T17" fmla="*/ 299 h 808"/>
                  <a:gd name="T18" fmla="*/ 108 w 658"/>
                  <a:gd name="T19" fmla="*/ 299 h 808"/>
                  <a:gd name="T20" fmla="*/ 0 w 658"/>
                  <a:gd name="T21" fmla="*/ 408 h 808"/>
                  <a:gd name="T22" fmla="*/ 0 w 658"/>
                  <a:gd name="T23" fmla="*/ 700 h 808"/>
                  <a:gd name="T24" fmla="*/ 108 w 658"/>
                  <a:gd name="T25" fmla="*/ 808 h 808"/>
                  <a:gd name="T26" fmla="*/ 550 w 658"/>
                  <a:gd name="T27" fmla="*/ 808 h 808"/>
                  <a:gd name="T28" fmla="*/ 658 w 658"/>
                  <a:gd name="T29" fmla="*/ 700 h 808"/>
                  <a:gd name="T30" fmla="*/ 658 w 658"/>
                  <a:gd name="T31" fmla="*/ 408 h 808"/>
                  <a:gd name="T32" fmla="*/ 568 w 658"/>
                  <a:gd name="T33" fmla="*/ 301 h 808"/>
                  <a:gd name="T34" fmla="*/ 628 w 658"/>
                  <a:gd name="T35" fmla="*/ 700 h 808"/>
                  <a:gd name="T36" fmla="*/ 550 w 658"/>
                  <a:gd name="T37" fmla="*/ 778 h 808"/>
                  <a:gd name="T38" fmla="*/ 108 w 658"/>
                  <a:gd name="T39" fmla="*/ 778 h 808"/>
                  <a:gd name="T40" fmla="*/ 29 w 658"/>
                  <a:gd name="T41" fmla="*/ 700 h 808"/>
                  <a:gd name="T42" fmla="*/ 29 w 658"/>
                  <a:gd name="T43" fmla="*/ 408 h 808"/>
                  <a:gd name="T44" fmla="*/ 108 w 658"/>
                  <a:gd name="T45" fmla="*/ 329 h 808"/>
                  <a:gd name="T46" fmla="*/ 550 w 658"/>
                  <a:gd name="T47" fmla="*/ 329 h 808"/>
                  <a:gd name="T48" fmla="*/ 628 w 658"/>
                  <a:gd name="T49" fmla="*/ 408 h 808"/>
                  <a:gd name="T50" fmla="*/ 628 w 658"/>
                  <a:gd name="T51" fmla="*/ 700 h 808"/>
                  <a:gd name="T52" fmla="*/ 628 w 658"/>
                  <a:gd name="T53" fmla="*/ 700 h 808"/>
                  <a:gd name="T54" fmla="*/ 628 w 658"/>
                  <a:gd name="T55" fmla="*/ 700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8" h="808">
                    <a:moveTo>
                      <a:pt x="568" y="301"/>
                    </a:moveTo>
                    <a:cubicBezTo>
                      <a:pt x="568" y="217"/>
                      <a:pt x="568" y="217"/>
                      <a:pt x="568" y="217"/>
                    </a:cubicBezTo>
                    <a:cubicBezTo>
                      <a:pt x="568" y="98"/>
                      <a:pt x="461" y="0"/>
                      <a:pt x="329" y="0"/>
                    </a:cubicBezTo>
                    <a:cubicBezTo>
                      <a:pt x="197" y="0"/>
                      <a:pt x="89" y="98"/>
                      <a:pt x="89" y="217"/>
                    </a:cubicBezTo>
                    <a:cubicBezTo>
                      <a:pt x="89" y="225"/>
                      <a:pt x="96" y="232"/>
                      <a:pt x="104" y="232"/>
                    </a:cubicBezTo>
                    <a:cubicBezTo>
                      <a:pt x="113" y="232"/>
                      <a:pt x="119" y="225"/>
                      <a:pt x="119" y="217"/>
                    </a:cubicBezTo>
                    <a:cubicBezTo>
                      <a:pt x="119" y="114"/>
                      <a:pt x="213" y="30"/>
                      <a:pt x="329" y="30"/>
                    </a:cubicBezTo>
                    <a:cubicBezTo>
                      <a:pt x="444" y="30"/>
                      <a:pt x="538" y="114"/>
                      <a:pt x="538" y="217"/>
                    </a:cubicBezTo>
                    <a:cubicBezTo>
                      <a:pt x="538" y="299"/>
                      <a:pt x="538" y="299"/>
                      <a:pt x="538" y="299"/>
                    </a:cubicBezTo>
                    <a:cubicBezTo>
                      <a:pt x="108" y="299"/>
                      <a:pt x="108" y="299"/>
                      <a:pt x="108" y="299"/>
                    </a:cubicBezTo>
                    <a:cubicBezTo>
                      <a:pt x="48" y="299"/>
                      <a:pt x="0" y="348"/>
                      <a:pt x="0" y="408"/>
                    </a:cubicBezTo>
                    <a:cubicBezTo>
                      <a:pt x="0" y="700"/>
                      <a:pt x="0" y="700"/>
                      <a:pt x="0" y="700"/>
                    </a:cubicBezTo>
                    <a:cubicBezTo>
                      <a:pt x="0" y="760"/>
                      <a:pt x="48" y="808"/>
                      <a:pt x="108" y="808"/>
                    </a:cubicBezTo>
                    <a:cubicBezTo>
                      <a:pt x="550" y="808"/>
                      <a:pt x="550" y="808"/>
                      <a:pt x="550" y="808"/>
                    </a:cubicBezTo>
                    <a:cubicBezTo>
                      <a:pt x="609" y="808"/>
                      <a:pt x="658" y="760"/>
                      <a:pt x="658" y="700"/>
                    </a:cubicBezTo>
                    <a:cubicBezTo>
                      <a:pt x="658" y="408"/>
                      <a:pt x="658" y="408"/>
                      <a:pt x="658" y="408"/>
                    </a:cubicBezTo>
                    <a:cubicBezTo>
                      <a:pt x="658" y="354"/>
                      <a:pt x="619" y="310"/>
                      <a:pt x="568" y="301"/>
                    </a:cubicBezTo>
                    <a:close/>
                    <a:moveTo>
                      <a:pt x="628" y="700"/>
                    </a:moveTo>
                    <a:cubicBezTo>
                      <a:pt x="628" y="743"/>
                      <a:pt x="593" y="778"/>
                      <a:pt x="550" y="778"/>
                    </a:cubicBezTo>
                    <a:cubicBezTo>
                      <a:pt x="108" y="778"/>
                      <a:pt x="108" y="778"/>
                      <a:pt x="108" y="778"/>
                    </a:cubicBezTo>
                    <a:cubicBezTo>
                      <a:pt x="65" y="778"/>
                      <a:pt x="29" y="743"/>
                      <a:pt x="29" y="700"/>
                    </a:cubicBezTo>
                    <a:cubicBezTo>
                      <a:pt x="29" y="408"/>
                      <a:pt x="29" y="408"/>
                      <a:pt x="29" y="408"/>
                    </a:cubicBezTo>
                    <a:cubicBezTo>
                      <a:pt x="29" y="364"/>
                      <a:pt x="65" y="329"/>
                      <a:pt x="108" y="329"/>
                    </a:cubicBezTo>
                    <a:cubicBezTo>
                      <a:pt x="550" y="329"/>
                      <a:pt x="550" y="329"/>
                      <a:pt x="550" y="329"/>
                    </a:cubicBezTo>
                    <a:cubicBezTo>
                      <a:pt x="593" y="329"/>
                      <a:pt x="628" y="364"/>
                      <a:pt x="628" y="408"/>
                    </a:cubicBezTo>
                    <a:lnTo>
                      <a:pt x="628" y="700"/>
                    </a:lnTo>
                    <a:close/>
                    <a:moveTo>
                      <a:pt x="628" y="700"/>
                    </a:moveTo>
                    <a:cubicBezTo>
                      <a:pt x="628" y="700"/>
                      <a:pt x="628" y="700"/>
                      <a:pt x="628" y="70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31">
                <a:extLst>
                  <a:ext uri="{FF2B5EF4-FFF2-40B4-BE49-F238E27FC236}">
                    <a16:creationId xmlns:a16="http://schemas.microsoft.com/office/drawing/2014/main" id="{D914BA7A-6748-43E6-9514-E4C026799B9D}"/>
                  </a:ext>
                </a:extLst>
              </p:cNvPr>
              <p:cNvSpPr>
                <a:spLocks noEditPoints="1"/>
              </p:cNvSpPr>
              <p:nvPr/>
            </p:nvSpPr>
            <p:spPr bwMode="auto">
              <a:xfrm>
                <a:off x="8208964" y="5996048"/>
                <a:ext cx="174625" cy="325438"/>
              </a:xfrm>
              <a:custGeom>
                <a:avLst/>
                <a:gdLst>
                  <a:gd name="T0" fmla="*/ 60 w 120"/>
                  <a:gd name="T1" fmla="*/ 0 h 210"/>
                  <a:gd name="T2" fmla="*/ 0 w 120"/>
                  <a:gd name="T3" fmla="*/ 60 h 210"/>
                  <a:gd name="T4" fmla="*/ 0 w 120"/>
                  <a:gd name="T5" fmla="*/ 150 h 210"/>
                  <a:gd name="T6" fmla="*/ 60 w 120"/>
                  <a:gd name="T7" fmla="*/ 210 h 210"/>
                  <a:gd name="T8" fmla="*/ 120 w 120"/>
                  <a:gd name="T9" fmla="*/ 150 h 210"/>
                  <a:gd name="T10" fmla="*/ 120 w 120"/>
                  <a:gd name="T11" fmla="*/ 60 h 210"/>
                  <a:gd name="T12" fmla="*/ 60 w 120"/>
                  <a:gd name="T13" fmla="*/ 0 h 210"/>
                  <a:gd name="T14" fmla="*/ 90 w 120"/>
                  <a:gd name="T15" fmla="*/ 150 h 210"/>
                  <a:gd name="T16" fmla="*/ 60 w 120"/>
                  <a:gd name="T17" fmla="*/ 180 h 210"/>
                  <a:gd name="T18" fmla="*/ 30 w 120"/>
                  <a:gd name="T19" fmla="*/ 150 h 210"/>
                  <a:gd name="T20" fmla="*/ 30 w 120"/>
                  <a:gd name="T21" fmla="*/ 60 h 210"/>
                  <a:gd name="T22" fmla="*/ 60 w 120"/>
                  <a:gd name="T23" fmla="*/ 30 h 210"/>
                  <a:gd name="T24" fmla="*/ 90 w 120"/>
                  <a:gd name="T25" fmla="*/ 60 h 210"/>
                  <a:gd name="T26" fmla="*/ 90 w 120"/>
                  <a:gd name="T27" fmla="*/ 150 h 210"/>
                  <a:gd name="T28" fmla="*/ 90 w 120"/>
                  <a:gd name="T29" fmla="*/ 150 h 210"/>
                  <a:gd name="T30" fmla="*/ 90 w 120"/>
                  <a:gd name="T31" fmla="*/ 15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0" h="210">
                    <a:moveTo>
                      <a:pt x="60" y="0"/>
                    </a:moveTo>
                    <a:cubicBezTo>
                      <a:pt x="27" y="0"/>
                      <a:pt x="0" y="27"/>
                      <a:pt x="0" y="60"/>
                    </a:cubicBezTo>
                    <a:cubicBezTo>
                      <a:pt x="0" y="150"/>
                      <a:pt x="0" y="150"/>
                      <a:pt x="0" y="150"/>
                    </a:cubicBezTo>
                    <a:cubicBezTo>
                      <a:pt x="0" y="183"/>
                      <a:pt x="27" y="210"/>
                      <a:pt x="60" y="210"/>
                    </a:cubicBezTo>
                    <a:cubicBezTo>
                      <a:pt x="93" y="210"/>
                      <a:pt x="120" y="183"/>
                      <a:pt x="120" y="150"/>
                    </a:cubicBezTo>
                    <a:cubicBezTo>
                      <a:pt x="120" y="60"/>
                      <a:pt x="120" y="60"/>
                      <a:pt x="120" y="60"/>
                    </a:cubicBezTo>
                    <a:cubicBezTo>
                      <a:pt x="120" y="27"/>
                      <a:pt x="93" y="0"/>
                      <a:pt x="60" y="0"/>
                    </a:cubicBezTo>
                    <a:close/>
                    <a:moveTo>
                      <a:pt x="90" y="150"/>
                    </a:moveTo>
                    <a:cubicBezTo>
                      <a:pt x="90" y="166"/>
                      <a:pt x="76" y="180"/>
                      <a:pt x="60" y="180"/>
                    </a:cubicBezTo>
                    <a:cubicBezTo>
                      <a:pt x="43" y="180"/>
                      <a:pt x="30" y="166"/>
                      <a:pt x="30" y="150"/>
                    </a:cubicBezTo>
                    <a:cubicBezTo>
                      <a:pt x="30" y="60"/>
                      <a:pt x="30" y="60"/>
                      <a:pt x="30" y="60"/>
                    </a:cubicBezTo>
                    <a:cubicBezTo>
                      <a:pt x="30" y="43"/>
                      <a:pt x="43" y="30"/>
                      <a:pt x="60" y="30"/>
                    </a:cubicBezTo>
                    <a:cubicBezTo>
                      <a:pt x="76" y="30"/>
                      <a:pt x="90" y="43"/>
                      <a:pt x="90" y="60"/>
                    </a:cubicBezTo>
                    <a:lnTo>
                      <a:pt x="90" y="150"/>
                    </a:lnTo>
                    <a:close/>
                    <a:moveTo>
                      <a:pt x="90" y="150"/>
                    </a:moveTo>
                    <a:cubicBezTo>
                      <a:pt x="90" y="150"/>
                      <a:pt x="90" y="150"/>
                      <a:pt x="90" y="15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068322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Picture Placeholder 61">
            <a:extLst>
              <a:ext uri="{FF2B5EF4-FFF2-40B4-BE49-F238E27FC236}">
                <a16:creationId xmlns:a16="http://schemas.microsoft.com/office/drawing/2014/main" id="{D7B243D4-B75A-45F9-9AA9-2914AC9AFC35}"/>
              </a:ext>
            </a:extLst>
          </p:cNvPr>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b="-5165"/>
          <a:stretch/>
        </p:blipFill>
        <p:spPr>
          <a:xfrm>
            <a:off x="1936137" y="1069513"/>
            <a:ext cx="2286992" cy="2286992"/>
          </a:xfrm>
        </p:spPr>
      </p:pic>
      <p:pic>
        <p:nvPicPr>
          <p:cNvPr id="64" name="Picture Placeholder 63">
            <a:extLst>
              <a:ext uri="{FF2B5EF4-FFF2-40B4-BE49-F238E27FC236}">
                <a16:creationId xmlns:a16="http://schemas.microsoft.com/office/drawing/2014/main" id="{DC965649-5DBC-4649-89C0-207F1732FB77}"/>
              </a:ext>
            </a:extLst>
          </p:cNvPr>
          <p:cNvPicPr>
            <a:picLocks noGrp="1" noChangeAspect="1"/>
          </p:cNvPicPr>
          <p:nvPr>
            <p:ph type="pic" sz="quarter" idx="12"/>
          </p:nvPr>
        </p:nvPicPr>
        <p:blipFill>
          <a:blip r:embed="rId4" cstate="screen">
            <a:extLst>
              <a:ext uri="{28A0092B-C50C-407E-A947-70E740481C1C}">
                <a14:useLocalDpi xmlns:a14="http://schemas.microsoft.com/office/drawing/2010/main"/>
              </a:ext>
            </a:extLst>
          </a:blip>
          <a:srcRect/>
          <a:stretch>
            <a:fillRect/>
          </a:stretch>
        </p:blipFill>
        <p:spPr/>
      </p:pic>
      <p:pic>
        <p:nvPicPr>
          <p:cNvPr id="66" name="Picture Placeholder 65">
            <a:extLst>
              <a:ext uri="{FF2B5EF4-FFF2-40B4-BE49-F238E27FC236}">
                <a16:creationId xmlns:a16="http://schemas.microsoft.com/office/drawing/2014/main" id="{4DFD5DBC-2119-451F-8F2E-0A0C1B015182}"/>
              </a:ext>
            </a:extLst>
          </p:cNvPr>
          <p:cNvPicPr>
            <a:picLocks noGrp="1" noChangeAspect="1"/>
          </p:cNvPicPr>
          <p:nvPr>
            <p:ph type="pic" sz="quarter" idx="14"/>
          </p:nvPr>
        </p:nvPicPr>
        <p:blipFill>
          <a:blip r:embed="rId5" cstate="screen">
            <a:extLst>
              <a:ext uri="{28A0092B-C50C-407E-A947-70E740481C1C}">
                <a14:useLocalDpi xmlns:a14="http://schemas.microsoft.com/office/drawing/2010/main"/>
              </a:ext>
            </a:extLst>
          </a:blip>
          <a:srcRect/>
          <a:stretch>
            <a:fillRect/>
          </a:stretch>
        </p:blipFill>
        <p:spPr/>
      </p:pic>
      <p:pic>
        <p:nvPicPr>
          <p:cNvPr id="72" name="Picture Placeholder 71">
            <a:extLst>
              <a:ext uri="{FF2B5EF4-FFF2-40B4-BE49-F238E27FC236}">
                <a16:creationId xmlns:a16="http://schemas.microsoft.com/office/drawing/2014/main" id="{74762124-3F59-4C74-BCEE-D8CAC4F84698}"/>
              </a:ext>
            </a:extLst>
          </p:cNvPr>
          <p:cNvPicPr>
            <a:picLocks noGrp="1" noChangeAspect="1"/>
          </p:cNvPicPr>
          <p:nvPr>
            <p:ph type="pic" sz="quarter" idx="13"/>
          </p:nvPr>
        </p:nvPicPr>
        <p:blipFill>
          <a:blip r:embed="rId6" cstate="screen">
            <a:extLst>
              <a:ext uri="{28A0092B-C50C-407E-A947-70E740481C1C}">
                <a14:useLocalDpi xmlns:a14="http://schemas.microsoft.com/office/drawing/2010/main"/>
              </a:ext>
            </a:extLst>
          </a:blip>
          <a:srcRect/>
          <a:stretch>
            <a:fillRect/>
          </a:stretch>
        </p:blipFill>
        <p:spPr/>
      </p:pic>
      <p:grpSp>
        <p:nvGrpSpPr>
          <p:cNvPr id="4" name="Group 3">
            <a:extLst>
              <a:ext uri="{FF2B5EF4-FFF2-40B4-BE49-F238E27FC236}">
                <a16:creationId xmlns:a16="http://schemas.microsoft.com/office/drawing/2014/main" id="{CBA23A3B-7C5C-41E4-A9E8-42B8C75DC268}"/>
              </a:ext>
            </a:extLst>
          </p:cNvPr>
          <p:cNvGrpSpPr/>
          <p:nvPr/>
        </p:nvGrpSpPr>
        <p:grpSpPr>
          <a:xfrm>
            <a:off x="6029817" y="1369087"/>
            <a:ext cx="5456830" cy="4119826"/>
            <a:chOff x="5384384" y="1395903"/>
            <a:chExt cx="5456830" cy="4119826"/>
          </a:xfrm>
        </p:grpSpPr>
        <p:sp>
          <p:nvSpPr>
            <p:cNvPr id="33" name="TextBox 32">
              <a:extLst>
                <a:ext uri="{FF2B5EF4-FFF2-40B4-BE49-F238E27FC236}">
                  <a16:creationId xmlns:a16="http://schemas.microsoft.com/office/drawing/2014/main" id="{9F6E2C6B-D6A7-4E83-8CD7-349CFB2A0466}"/>
                </a:ext>
              </a:extLst>
            </p:cNvPr>
            <p:cNvSpPr txBox="1"/>
            <p:nvPr/>
          </p:nvSpPr>
          <p:spPr>
            <a:xfrm>
              <a:off x="5384385" y="2707554"/>
              <a:ext cx="2285004" cy="606513"/>
            </a:xfrm>
            <a:prstGeom prst="rect">
              <a:avLst/>
            </a:prstGeom>
            <a:noFill/>
          </p:spPr>
          <p:txBody>
            <a:bodyPr wrap="square" rtlCol="0">
              <a:spAutoFit/>
            </a:bodyPr>
            <a:lstStyle/>
            <a:p>
              <a:pPr>
                <a:lnSpc>
                  <a:spcPts val="1400"/>
                </a:lnSpc>
              </a:pPr>
              <a:r>
                <a:rPr lang="en-US" sz="700" dirty="0">
                  <a:solidFill>
                    <a:schemeClr val="tx1">
                      <a:lumMod val="65000"/>
                      <a:lumOff val="35000"/>
                    </a:schemeClr>
                  </a:solidFill>
                  <a:latin typeface="Arial" panose="020B0604020202020204" pitchFamily="34" charset="0"/>
                  <a:ea typeface="Montserrat Light" charset="0"/>
                  <a:cs typeface="Arial" panose="020B0604020202020204" pitchFamily="34" charset="0"/>
                </a:rPr>
                <a:t>Creepiest don't subdue which </a:t>
              </a:r>
              <a:r>
                <a:rPr lang="en-US" sz="700" dirty="0" err="1">
                  <a:solidFill>
                    <a:schemeClr val="tx1">
                      <a:lumMod val="65000"/>
                      <a:lumOff val="35000"/>
                    </a:schemeClr>
                  </a:solidFill>
                  <a:latin typeface="Arial" panose="020B0604020202020204" pitchFamily="34" charset="0"/>
                  <a:ea typeface="Montserrat Light" charset="0"/>
                  <a:cs typeface="Arial" panose="020B0604020202020204" pitchFamily="34" charset="0"/>
                </a:rPr>
                <a:t>i</a:t>
              </a:r>
              <a:r>
                <a:rPr lang="en-US" sz="700" dirty="0">
                  <a:solidFill>
                    <a:schemeClr val="tx1">
                      <a:lumMod val="65000"/>
                      <a:lumOff val="35000"/>
                    </a:schemeClr>
                  </a:solidFill>
                  <a:latin typeface="Arial" panose="020B0604020202020204" pitchFamily="34" charset="0"/>
                  <a:ea typeface="Montserrat Light" charset="0"/>
                  <a:cs typeface="Arial" panose="020B0604020202020204" pitchFamily="34" charset="0"/>
                </a:rPr>
                <a:t> two set had seasons. Fifth you'll, man wherein seas our the great design &amp; presentation template creeping. Very</a:t>
              </a:r>
              <a:endParaRPr lang="en-US" sz="700" dirty="0">
                <a:latin typeface="Arial" panose="020B0604020202020204" pitchFamily="34" charset="0"/>
                <a:ea typeface="Montserrat Light" charset="0"/>
                <a:cs typeface="Arial" panose="020B0604020202020204" pitchFamily="34" charset="0"/>
              </a:endParaRPr>
            </a:p>
          </p:txBody>
        </p:sp>
        <p:sp>
          <p:nvSpPr>
            <p:cNvPr id="51" name="TextBox 50">
              <a:extLst>
                <a:ext uri="{FF2B5EF4-FFF2-40B4-BE49-F238E27FC236}">
                  <a16:creationId xmlns:a16="http://schemas.microsoft.com/office/drawing/2014/main" id="{E0316883-5AA2-4175-AC1B-BE442D105E44}"/>
                </a:ext>
              </a:extLst>
            </p:cNvPr>
            <p:cNvSpPr txBox="1"/>
            <p:nvPr/>
          </p:nvSpPr>
          <p:spPr>
            <a:xfrm>
              <a:off x="8556210" y="2707554"/>
              <a:ext cx="2285004" cy="606513"/>
            </a:xfrm>
            <a:prstGeom prst="rect">
              <a:avLst/>
            </a:prstGeom>
            <a:noFill/>
          </p:spPr>
          <p:txBody>
            <a:bodyPr wrap="square" rtlCol="0">
              <a:spAutoFit/>
            </a:bodyPr>
            <a:lstStyle/>
            <a:p>
              <a:pPr>
                <a:lnSpc>
                  <a:spcPts val="1400"/>
                </a:lnSpc>
              </a:pPr>
              <a:r>
                <a:rPr lang="en-US" sz="700" dirty="0">
                  <a:solidFill>
                    <a:schemeClr val="tx1">
                      <a:lumMod val="65000"/>
                      <a:lumOff val="35000"/>
                    </a:schemeClr>
                  </a:solidFill>
                  <a:latin typeface="Arial" panose="020B0604020202020204" pitchFamily="34" charset="0"/>
                  <a:ea typeface="Montserrat Light" charset="0"/>
                  <a:cs typeface="Arial" panose="020B0604020202020204" pitchFamily="34" charset="0"/>
                </a:rPr>
                <a:t>Creepiest don't subdue which </a:t>
              </a:r>
              <a:r>
                <a:rPr lang="en-US" sz="700" dirty="0" err="1">
                  <a:solidFill>
                    <a:schemeClr val="tx1">
                      <a:lumMod val="65000"/>
                      <a:lumOff val="35000"/>
                    </a:schemeClr>
                  </a:solidFill>
                  <a:latin typeface="Arial" panose="020B0604020202020204" pitchFamily="34" charset="0"/>
                  <a:ea typeface="Montserrat Light" charset="0"/>
                  <a:cs typeface="Arial" panose="020B0604020202020204" pitchFamily="34" charset="0"/>
                </a:rPr>
                <a:t>i</a:t>
              </a:r>
              <a:r>
                <a:rPr lang="en-US" sz="700" dirty="0">
                  <a:solidFill>
                    <a:schemeClr val="tx1">
                      <a:lumMod val="65000"/>
                      <a:lumOff val="35000"/>
                    </a:schemeClr>
                  </a:solidFill>
                  <a:latin typeface="Arial" panose="020B0604020202020204" pitchFamily="34" charset="0"/>
                  <a:ea typeface="Montserrat Light" charset="0"/>
                  <a:cs typeface="Arial" panose="020B0604020202020204" pitchFamily="34" charset="0"/>
                </a:rPr>
                <a:t> two set had seasons. Fifth you'll, man wherein seas our the great design &amp; presentation template creeping. Very</a:t>
              </a:r>
              <a:endParaRPr lang="en-US" sz="700" dirty="0">
                <a:latin typeface="Arial" panose="020B0604020202020204" pitchFamily="34" charset="0"/>
                <a:ea typeface="Montserrat Light" charset="0"/>
                <a:cs typeface="Arial" panose="020B0604020202020204" pitchFamily="34" charset="0"/>
              </a:endParaRPr>
            </a:p>
          </p:txBody>
        </p:sp>
        <p:grpSp>
          <p:nvGrpSpPr>
            <p:cNvPr id="47" name="Group 46">
              <a:extLst>
                <a:ext uri="{FF2B5EF4-FFF2-40B4-BE49-F238E27FC236}">
                  <a16:creationId xmlns:a16="http://schemas.microsoft.com/office/drawing/2014/main" id="{909DA1E4-BBA9-4570-95EE-353D978CDBDB}"/>
                </a:ext>
              </a:extLst>
            </p:cNvPr>
            <p:cNvGrpSpPr/>
            <p:nvPr/>
          </p:nvGrpSpPr>
          <p:grpSpPr>
            <a:xfrm>
              <a:off x="5384384" y="1395903"/>
              <a:ext cx="613482" cy="731613"/>
              <a:chOff x="5507831" y="1315245"/>
              <a:chExt cx="892176" cy="1063972"/>
            </a:xfrm>
            <a:solidFill>
              <a:schemeClr val="bg1">
                <a:lumMod val="50000"/>
              </a:schemeClr>
            </a:solidFill>
          </p:grpSpPr>
          <p:sp>
            <p:nvSpPr>
              <p:cNvPr id="9" name="Freeform 5">
                <a:extLst>
                  <a:ext uri="{FF2B5EF4-FFF2-40B4-BE49-F238E27FC236}">
                    <a16:creationId xmlns:a16="http://schemas.microsoft.com/office/drawing/2014/main" id="{A7F4D531-313C-4CD6-9CD5-54B594AB9238}"/>
                  </a:ext>
                </a:extLst>
              </p:cNvPr>
              <p:cNvSpPr>
                <a:spLocks noEditPoints="1"/>
              </p:cNvSpPr>
              <p:nvPr/>
            </p:nvSpPr>
            <p:spPr bwMode="auto">
              <a:xfrm>
                <a:off x="5676106" y="1476453"/>
                <a:ext cx="555625" cy="902764"/>
              </a:xfrm>
              <a:custGeom>
                <a:avLst/>
                <a:gdLst>
                  <a:gd name="T0" fmla="*/ 344 w 382"/>
                  <a:gd name="T1" fmla="*/ 307 h 631"/>
                  <a:gd name="T2" fmla="*/ 382 w 382"/>
                  <a:gd name="T3" fmla="*/ 192 h 631"/>
                  <a:gd name="T4" fmla="*/ 325 w 382"/>
                  <a:gd name="T5" fmla="*/ 56 h 631"/>
                  <a:gd name="T6" fmla="*/ 189 w 382"/>
                  <a:gd name="T7" fmla="*/ 1 h 631"/>
                  <a:gd name="T8" fmla="*/ 56 w 382"/>
                  <a:gd name="T9" fmla="*/ 57 h 631"/>
                  <a:gd name="T10" fmla="*/ 0 w 382"/>
                  <a:gd name="T11" fmla="*/ 190 h 631"/>
                  <a:gd name="T12" fmla="*/ 39 w 382"/>
                  <a:gd name="T13" fmla="*/ 307 h 631"/>
                  <a:gd name="T14" fmla="*/ 104 w 382"/>
                  <a:gd name="T15" fmla="*/ 497 h 631"/>
                  <a:gd name="T16" fmla="*/ 104 w 382"/>
                  <a:gd name="T17" fmla="*/ 571 h 631"/>
                  <a:gd name="T18" fmla="*/ 164 w 382"/>
                  <a:gd name="T19" fmla="*/ 631 h 631"/>
                  <a:gd name="T20" fmla="*/ 219 w 382"/>
                  <a:gd name="T21" fmla="*/ 631 h 631"/>
                  <a:gd name="T22" fmla="*/ 278 w 382"/>
                  <a:gd name="T23" fmla="*/ 571 h 631"/>
                  <a:gd name="T24" fmla="*/ 278 w 382"/>
                  <a:gd name="T25" fmla="*/ 497 h 631"/>
                  <a:gd name="T26" fmla="*/ 344 w 382"/>
                  <a:gd name="T27" fmla="*/ 307 h 631"/>
                  <a:gd name="T28" fmla="*/ 59 w 382"/>
                  <a:gd name="T29" fmla="*/ 292 h 631"/>
                  <a:gd name="T30" fmla="*/ 25 w 382"/>
                  <a:gd name="T31" fmla="*/ 190 h 631"/>
                  <a:gd name="T32" fmla="*/ 189 w 382"/>
                  <a:gd name="T33" fmla="*/ 25 h 631"/>
                  <a:gd name="T34" fmla="*/ 308 w 382"/>
                  <a:gd name="T35" fmla="*/ 73 h 631"/>
                  <a:gd name="T36" fmla="*/ 358 w 382"/>
                  <a:gd name="T37" fmla="*/ 192 h 631"/>
                  <a:gd name="T38" fmla="*/ 324 w 382"/>
                  <a:gd name="T39" fmla="*/ 292 h 631"/>
                  <a:gd name="T40" fmla="*/ 254 w 382"/>
                  <a:gd name="T41" fmla="*/ 493 h 631"/>
                  <a:gd name="T42" fmla="*/ 129 w 382"/>
                  <a:gd name="T43" fmla="*/ 493 h 631"/>
                  <a:gd name="T44" fmla="*/ 59 w 382"/>
                  <a:gd name="T45" fmla="*/ 292 h 631"/>
                  <a:gd name="T46" fmla="*/ 129 w 382"/>
                  <a:gd name="T47" fmla="*/ 563 h 631"/>
                  <a:gd name="T48" fmla="*/ 129 w 382"/>
                  <a:gd name="T49" fmla="*/ 553 h 631"/>
                  <a:gd name="T50" fmla="*/ 254 w 382"/>
                  <a:gd name="T51" fmla="*/ 567 h 631"/>
                  <a:gd name="T52" fmla="*/ 254 w 382"/>
                  <a:gd name="T53" fmla="*/ 571 h 631"/>
                  <a:gd name="T54" fmla="*/ 253 w 382"/>
                  <a:gd name="T55" fmla="*/ 577 h 631"/>
                  <a:gd name="T56" fmla="*/ 129 w 382"/>
                  <a:gd name="T57" fmla="*/ 563 h 631"/>
                  <a:gd name="T58" fmla="*/ 129 w 382"/>
                  <a:gd name="T59" fmla="*/ 528 h 631"/>
                  <a:gd name="T60" fmla="*/ 129 w 382"/>
                  <a:gd name="T61" fmla="*/ 517 h 631"/>
                  <a:gd name="T62" fmla="*/ 254 w 382"/>
                  <a:gd name="T63" fmla="*/ 517 h 631"/>
                  <a:gd name="T64" fmla="*/ 254 w 382"/>
                  <a:gd name="T65" fmla="*/ 543 h 631"/>
                  <a:gd name="T66" fmla="*/ 129 w 382"/>
                  <a:gd name="T67" fmla="*/ 528 h 631"/>
                  <a:gd name="T68" fmla="*/ 164 w 382"/>
                  <a:gd name="T69" fmla="*/ 606 h 631"/>
                  <a:gd name="T70" fmla="*/ 133 w 382"/>
                  <a:gd name="T71" fmla="*/ 588 h 631"/>
                  <a:gd name="T72" fmla="*/ 239 w 382"/>
                  <a:gd name="T73" fmla="*/ 600 h 631"/>
                  <a:gd name="T74" fmla="*/ 219 w 382"/>
                  <a:gd name="T75" fmla="*/ 606 h 631"/>
                  <a:gd name="T76" fmla="*/ 164 w 382"/>
                  <a:gd name="T77" fmla="*/ 606 h 631"/>
                  <a:gd name="T78" fmla="*/ 164 w 382"/>
                  <a:gd name="T79" fmla="*/ 606 h 631"/>
                  <a:gd name="T80" fmla="*/ 164 w 382"/>
                  <a:gd name="T81" fmla="*/ 606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82" h="631">
                    <a:moveTo>
                      <a:pt x="344" y="307"/>
                    </a:moveTo>
                    <a:cubicBezTo>
                      <a:pt x="369" y="274"/>
                      <a:pt x="382" y="234"/>
                      <a:pt x="382" y="192"/>
                    </a:cubicBezTo>
                    <a:cubicBezTo>
                      <a:pt x="382" y="140"/>
                      <a:pt x="362" y="92"/>
                      <a:pt x="325" y="56"/>
                    </a:cubicBezTo>
                    <a:cubicBezTo>
                      <a:pt x="289" y="20"/>
                      <a:pt x="240" y="0"/>
                      <a:pt x="189" y="1"/>
                    </a:cubicBezTo>
                    <a:cubicBezTo>
                      <a:pt x="139" y="2"/>
                      <a:pt x="92" y="22"/>
                      <a:pt x="56" y="57"/>
                    </a:cubicBezTo>
                    <a:cubicBezTo>
                      <a:pt x="21" y="93"/>
                      <a:pt x="1" y="140"/>
                      <a:pt x="0" y="190"/>
                    </a:cubicBezTo>
                    <a:cubicBezTo>
                      <a:pt x="0" y="233"/>
                      <a:pt x="14" y="273"/>
                      <a:pt x="39" y="307"/>
                    </a:cubicBezTo>
                    <a:cubicBezTo>
                      <a:pt x="81" y="362"/>
                      <a:pt x="104" y="430"/>
                      <a:pt x="104" y="497"/>
                    </a:cubicBezTo>
                    <a:cubicBezTo>
                      <a:pt x="104" y="571"/>
                      <a:pt x="104" y="571"/>
                      <a:pt x="104" y="571"/>
                    </a:cubicBezTo>
                    <a:cubicBezTo>
                      <a:pt x="104" y="604"/>
                      <a:pt x="131" y="631"/>
                      <a:pt x="164" y="631"/>
                    </a:cubicBezTo>
                    <a:cubicBezTo>
                      <a:pt x="219" y="631"/>
                      <a:pt x="219" y="631"/>
                      <a:pt x="219" y="631"/>
                    </a:cubicBezTo>
                    <a:cubicBezTo>
                      <a:pt x="252" y="631"/>
                      <a:pt x="278" y="604"/>
                      <a:pt x="278" y="571"/>
                    </a:cubicBezTo>
                    <a:cubicBezTo>
                      <a:pt x="278" y="497"/>
                      <a:pt x="278" y="497"/>
                      <a:pt x="278" y="497"/>
                    </a:cubicBezTo>
                    <a:cubicBezTo>
                      <a:pt x="278" y="429"/>
                      <a:pt x="301" y="363"/>
                      <a:pt x="344" y="307"/>
                    </a:cubicBezTo>
                    <a:close/>
                    <a:moveTo>
                      <a:pt x="59" y="292"/>
                    </a:moveTo>
                    <a:cubicBezTo>
                      <a:pt x="36" y="263"/>
                      <a:pt x="25" y="227"/>
                      <a:pt x="25" y="190"/>
                    </a:cubicBezTo>
                    <a:cubicBezTo>
                      <a:pt x="26" y="101"/>
                      <a:pt x="99" y="27"/>
                      <a:pt x="189" y="25"/>
                    </a:cubicBezTo>
                    <a:cubicBezTo>
                      <a:pt x="234" y="25"/>
                      <a:pt x="276" y="42"/>
                      <a:pt x="308" y="73"/>
                    </a:cubicBezTo>
                    <a:cubicBezTo>
                      <a:pt x="340" y="105"/>
                      <a:pt x="358" y="147"/>
                      <a:pt x="358" y="192"/>
                    </a:cubicBezTo>
                    <a:cubicBezTo>
                      <a:pt x="358" y="228"/>
                      <a:pt x="346" y="263"/>
                      <a:pt x="324" y="292"/>
                    </a:cubicBezTo>
                    <a:cubicBezTo>
                      <a:pt x="279" y="352"/>
                      <a:pt x="255" y="421"/>
                      <a:pt x="254" y="493"/>
                    </a:cubicBezTo>
                    <a:cubicBezTo>
                      <a:pt x="129" y="493"/>
                      <a:pt x="129" y="493"/>
                      <a:pt x="129" y="493"/>
                    </a:cubicBezTo>
                    <a:cubicBezTo>
                      <a:pt x="128" y="421"/>
                      <a:pt x="103" y="351"/>
                      <a:pt x="59" y="292"/>
                    </a:cubicBezTo>
                    <a:close/>
                    <a:moveTo>
                      <a:pt x="129" y="563"/>
                    </a:moveTo>
                    <a:cubicBezTo>
                      <a:pt x="129" y="553"/>
                      <a:pt x="129" y="553"/>
                      <a:pt x="129" y="553"/>
                    </a:cubicBezTo>
                    <a:cubicBezTo>
                      <a:pt x="254" y="567"/>
                      <a:pt x="254" y="567"/>
                      <a:pt x="254" y="567"/>
                    </a:cubicBezTo>
                    <a:cubicBezTo>
                      <a:pt x="254" y="571"/>
                      <a:pt x="254" y="571"/>
                      <a:pt x="254" y="571"/>
                    </a:cubicBezTo>
                    <a:cubicBezTo>
                      <a:pt x="254" y="573"/>
                      <a:pt x="254" y="575"/>
                      <a:pt x="253" y="577"/>
                    </a:cubicBezTo>
                    <a:lnTo>
                      <a:pt x="129" y="563"/>
                    </a:lnTo>
                    <a:close/>
                    <a:moveTo>
                      <a:pt x="129" y="528"/>
                    </a:moveTo>
                    <a:cubicBezTo>
                      <a:pt x="129" y="517"/>
                      <a:pt x="129" y="517"/>
                      <a:pt x="129" y="517"/>
                    </a:cubicBezTo>
                    <a:cubicBezTo>
                      <a:pt x="254" y="517"/>
                      <a:pt x="254" y="517"/>
                      <a:pt x="254" y="517"/>
                    </a:cubicBezTo>
                    <a:cubicBezTo>
                      <a:pt x="254" y="543"/>
                      <a:pt x="254" y="543"/>
                      <a:pt x="254" y="543"/>
                    </a:cubicBezTo>
                    <a:lnTo>
                      <a:pt x="129" y="528"/>
                    </a:lnTo>
                    <a:close/>
                    <a:moveTo>
                      <a:pt x="164" y="606"/>
                    </a:moveTo>
                    <a:cubicBezTo>
                      <a:pt x="151" y="606"/>
                      <a:pt x="139" y="599"/>
                      <a:pt x="133" y="588"/>
                    </a:cubicBezTo>
                    <a:cubicBezTo>
                      <a:pt x="239" y="600"/>
                      <a:pt x="239" y="600"/>
                      <a:pt x="239" y="600"/>
                    </a:cubicBezTo>
                    <a:cubicBezTo>
                      <a:pt x="233" y="604"/>
                      <a:pt x="226" y="606"/>
                      <a:pt x="219" y="606"/>
                    </a:cubicBezTo>
                    <a:lnTo>
                      <a:pt x="164" y="606"/>
                    </a:lnTo>
                    <a:close/>
                    <a:moveTo>
                      <a:pt x="164" y="606"/>
                    </a:moveTo>
                    <a:cubicBezTo>
                      <a:pt x="164" y="606"/>
                      <a:pt x="164" y="606"/>
                      <a:pt x="164" y="60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a:extLst>
                  <a:ext uri="{FF2B5EF4-FFF2-40B4-BE49-F238E27FC236}">
                    <a16:creationId xmlns:a16="http://schemas.microsoft.com/office/drawing/2014/main" id="{340AFE7B-E8EC-4781-849E-4283D85D0A16}"/>
                  </a:ext>
                </a:extLst>
              </p:cNvPr>
              <p:cNvSpPr>
                <a:spLocks noEditPoints="1"/>
              </p:cNvSpPr>
              <p:nvPr/>
            </p:nvSpPr>
            <p:spPr bwMode="auto">
              <a:xfrm>
                <a:off x="5739606" y="1731454"/>
                <a:ext cx="39688" cy="65949"/>
              </a:xfrm>
              <a:custGeom>
                <a:avLst/>
                <a:gdLst>
                  <a:gd name="T0" fmla="*/ 26 w 27"/>
                  <a:gd name="T1" fmla="*/ 32 h 46"/>
                  <a:gd name="T2" fmla="*/ 25 w 27"/>
                  <a:gd name="T3" fmla="*/ 13 h 46"/>
                  <a:gd name="T4" fmla="*/ 13 w 27"/>
                  <a:gd name="T5" fmla="*/ 0 h 46"/>
                  <a:gd name="T6" fmla="*/ 0 w 27"/>
                  <a:gd name="T7" fmla="*/ 12 h 46"/>
                  <a:gd name="T8" fmla="*/ 2 w 27"/>
                  <a:gd name="T9" fmla="*/ 36 h 46"/>
                  <a:gd name="T10" fmla="*/ 14 w 27"/>
                  <a:gd name="T11" fmla="*/ 46 h 46"/>
                  <a:gd name="T12" fmla="*/ 16 w 27"/>
                  <a:gd name="T13" fmla="*/ 46 h 46"/>
                  <a:gd name="T14" fmla="*/ 26 w 27"/>
                  <a:gd name="T15" fmla="*/ 32 h 46"/>
                  <a:gd name="T16" fmla="*/ 26 w 27"/>
                  <a:gd name="T17" fmla="*/ 32 h 46"/>
                  <a:gd name="T18" fmla="*/ 26 w 27"/>
                  <a:gd name="T19" fmla="*/ 3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46">
                    <a:moveTo>
                      <a:pt x="26" y="32"/>
                    </a:moveTo>
                    <a:cubicBezTo>
                      <a:pt x="25" y="26"/>
                      <a:pt x="25" y="19"/>
                      <a:pt x="25" y="13"/>
                    </a:cubicBezTo>
                    <a:cubicBezTo>
                      <a:pt x="25" y="6"/>
                      <a:pt x="20" y="0"/>
                      <a:pt x="13" y="0"/>
                    </a:cubicBezTo>
                    <a:cubicBezTo>
                      <a:pt x="6" y="0"/>
                      <a:pt x="1" y="6"/>
                      <a:pt x="0" y="12"/>
                    </a:cubicBezTo>
                    <a:cubicBezTo>
                      <a:pt x="0" y="20"/>
                      <a:pt x="1" y="28"/>
                      <a:pt x="2" y="36"/>
                    </a:cubicBezTo>
                    <a:cubicBezTo>
                      <a:pt x="3" y="42"/>
                      <a:pt x="8" y="46"/>
                      <a:pt x="14" y="46"/>
                    </a:cubicBezTo>
                    <a:cubicBezTo>
                      <a:pt x="15" y="46"/>
                      <a:pt x="15" y="46"/>
                      <a:pt x="16" y="46"/>
                    </a:cubicBezTo>
                    <a:cubicBezTo>
                      <a:pt x="23" y="45"/>
                      <a:pt x="27" y="39"/>
                      <a:pt x="26" y="32"/>
                    </a:cubicBezTo>
                    <a:close/>
                    <a:moveTo>
                      <a:pt x="26" y="32"/>
                    </a:moveTo>
                    <a:cubicBezTo>
                      <a:pt x="26" y="32"/>
                      <a:pt x="26" y="32"/>
                      <a:pt x="26" y="3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68FBFC18-D614-4131-9614-8A37F2888F2F}"/>
                  </a:ext>
                </a:extLst>
              </p:cNvPr>
              <p:cNvSpPr>
                <a:spLocks noEditPoints="1"/>
              </p:cNvSpPr>
              <p:nvPr/>
            </p:nvSpPr>
            <p:spPr bwMode="auto">
              <a:xfrm>
                <a:off x="5760244" y="1819386"/>
                <a:ext cx="142875" cy="224226"/>
              </a:xfrm>
              <a:custGeom>
                <a:avLst/>
                <a:gdLst>
                  <a:gd name="T0" fmla="*/ 84 w 98"/>
                  <a:gd name="T1" fmla="*/ 157 h 157"/>
                  <a:gd name="T2" fmla="*/ 88 w 98"/>
                  <a:gd name="T3" fmla="*/ 156 h 157"/>
                  <a:gd name="T4" fmla="*/ 96 w 98"/>
                  <a:gd name="T5" fmla="*/ 141 h 157"/>
                  <a:gd name="T6" fmla="*/ 36 w 98"/>
                  <a:gd name="T7" fmla="*/ 27 h 157"/>
                  <a:gd name="T8" fmla="*/ 24 w 98"/>
                  <a:gd name="T9" fmla="*/ 9 h 157"/>
                  <a:gd name="T10" fmla="*/ 8 w 98"/>
                  <a:gd name="T11" fmla="*/ 3 h 157"/>
                  <a:gd name="T12" fmla="*/ 3 w 98"/>
                  <a:gd name="T13" fmla="*/ 20 h 157"/>
                  <a:gd name="T14" fmla="*/ 16 w 98"/>
                  <a:gd name="T15" fmla="*/ 42 h 157"/>
                  <a:gd name="T16" fmla="*/ 73 w 98"/>
                  <a:gd name="T17" fmla="*/ 149 h 157"/>
                  <a:gd name="T18" fmla="*/ 84 w 98"/>
                  <a:gd name="T19" fmla="*/ 157 h 157"/>
                  <a:gd name="T20" fmla="*/ 84 w 98"/>
                  <a:gd name="T21" fmla="*/ 157 h 157"/>
                  <a:gd name="T22" fmla="*/ 84 w 98"/>
                  <a:gd name="T23" fmla="*/ 15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157">
                    <a:moveTo>
                      <a:pt x="84" y="157"/>
                    </a:moveTo>
                    <a:cubicBezTo>
                      <a:pt x="86" y="157"/>
                      <a:pt x="87" y="157"/>
                      <a:pt x="88" y="156"/>
                    </a:cubicBezTo>
                    <a:cubicBezTo>
                      <a:pt x="95" y="154"/>
                      <a:pt x="98" y="147"/>
                      <a:pt x="96" y="141"/>
                    </a:cubicBezTo>
                    <a:cubicBezTo>
                      <a:pt x="82" y="100"/>
                      <a:pt x="62" y="61"/>
                      <a:pt x="36" y="27"/>
                    </a:cubicBezTo>
                    <a:cubicBezTo>
                      <a:pt x="32" y="21"/>
                      <a:pt x="28" y="15"/>
                      <a:pt x="24" y="9"/>
                    </a:cubicBezTo>
                    <a:cubicBezTo>
                      <a:pt x="21" y="3"/>
                      <a:pt x="14" y="0"/>
                      <a:pt x="8" y="3"/>
                    </a:cubicBezTo>
                    <a:cubicBezTo>
                      <a:pt x="2" y="7"/>
                      <a:pt x="0" y="14"/>
                      <a:pt x="3" y="20"/>
                    </a:cubicBezTo>
                    <a:cubicBezTo>
                      <a:pt x="7" y="27"/>
                      <a:pt x="11" y="35"/>
                      <a:pt x="16" y="42"/>
                    </a:cubicBezTo>
                    <a:cubicBezTo>
                      <a:pt x="41" y="74"/>
                      <a:pt x="60" y="110"/>
                      <a:pt x="73" y="149"/>
                    </a:cubicBezTo>
                    <a:cubicBezTo>
                      <a:pt x="74" y="154"/>
                      <a:pt x="79" y="157"/>
                      <a:pt x="84" y="157"/>
                    </a:cubicBezTo>
                    <a:close/>
                    <a:moveTo>
                      <a:pt x="84" y="157"/>
                    </a:moveTo>
                    <a:cubicBezTo>
                      <a:pt x="84" y="157"/>
                      <a:pt x="84" y="157"/>
                      <a:pt x="84" y="15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a:extLst>
                  <a:ext uri="{FF2B5EF4-FFF2-40B4-BE49-F238E27FC236}">
                    <a16:creationId xmlns:a16="http://schemas.microsoft.com/office/drawing/2014/main" id="{FEE73FAF-CF44-44C2-8FD9-2DB94FD53A92}"/>
                  </a:ext>
                </a:extLst>
              </p:cNvPr>
              <p:cNvSpPr>
                <a:spLocks noEditPoints="1"/>
              </p:cNvSpPr>
              <p:nvPr/>
            </p:nvSpPr>
            <p:spPr bwMode="auto">
              <a:xfrm>
                <a:off x="6090444" y="1807662"/>
                <a:ext cx="63500" cy="77673"/>
              </a:xfrm>
              <a:custGeom>
                <a:avLst/>
                <a:gdLst>
                  <a:gd name="T0" fmla="*/ 35 w 44"/>
                  <a:gd name="T1" fmla="*/ 3 h 54"/>
                  <a:gd name="T2" fmla="*/ 19 w 44"/>
                  <a:gd name="T3" fmla="*/ 9 h 54"/>
                  <a:gd name="T4" fmla="*/ 4 w 44"/>
                  <a:gd name="T5" fmla="*/ 35 h 54"/>
                  <a:gd name="T6" fmla="*/ 6 w 44"/>
                  <a:gd name="T7" fmla="*/ 52 h 54"/>
                  <a:gd name="T8" fmla="*/ 14 w 44"/>
                  <a:gd name="T9" fmla="*/ 54 h 54"/>
                  <a:gd name="T10" fmla="*/ 23 w 44"/>
                  <a:gd name="T11" fmla="*/ 49 h 54"/>
                  <a:gd name="T12" fmla="*/ 41 w 44"/>
                  <a:gd name="T13" fmla="*/ 19 h 54"/>
                  <a:gd name="T14" fmla="*/ 35 w 44"/>
                  <a:gd name="T15" fmla="*/ 3 h 54"/>
                  <a:gd name="T16" fmla="*/ 35 w 44"/>
                  <a:gd name="T17" fmla="*/ 3 h 54"/>
                  <a:gd name="T18" fmla="*/ 35 w 44"/>
                  <a:gd name="T19" fmla="*/ 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54">
                    <a:moveTo>
                      <a:pt x="35" y="3"/>
                    </a:moveTo>
                    <a:cubicBezTo>
                      <a:pt x="29" y="0"/>
                      <a:pt x="22" y="3"/>
                      <a:pt x="19" y="9"/>
                    </a:cubicBezTo>
                    <a:cubicBezTo>
                      <a:pt x="15" y="18"/>
                      <a:pt x="10" y="27"/>
                      <a:pt x="4" y="35"/>
                    </a:cubicBezTo>
                    <a:cubicBezTo>
                      <a:pt x="0" y="40"/>
                      <a:pt x="1" y="48"/>
                      <a:pt x="6" y="52"/>
                    </a:cubicBezTo>
                    <a:cubicBezTo>
                      <a:pt x="8" y="53"/>
                      <a:pt x="11" y="54"/>
                      <a:pt x="14" y="54"/>
                    </a:cubicBezTo>
                    <a:cubicBezTo>
                      <a:pt x="17" y="54"/>
                      <a:pt x="21" y="52"/>
                      <a:pt x="23" y="49"/>
                    </a:cubicBezTo>
                    <a:cubicBezTo>
                      <a:pt x="31" y="40"/>
                      <a:pt x="37" y="30"/>
                      <a:pt x="41" y="19"/>
                    </a:cubicBezTo>
                    <a:cubicBezTo>
                      <a:pt x="44" y="12"/>
                      <a:pt x="41" y="5"/>
                      <a:pt x="35" y="3"/>
                    </a:cubicBezTo>
                    <a:close/>
                    <a:moveTo>
                      <a:pt x="35" y="3"/>
                    </a:moveTo>
                    <a:cubicBezTo>
                      <a:pt x="35" y="3"/>
                      <a:pt x="35" y="3"/>
                      <a:pt x="35"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7FB91C17-271E-4C6B-8401-9EBB3F7EE276}"/>
                  </a:ext>
                </a:extLst>
              </p:cNvPr>
              <p:cNvSpPr>
                <a:spLocks noEditPoints="1"/>
              </p:cNvSpPr>
              <p:nvPr/>
            </p:nvSpPr>
            <p:spPr bwMode="auto">
              <a:xfrm>
                <a:off x="5936456" y="1540936"/>
                <a:ext cx="230188" cy="246208"/>
              </a:xfrm>
              <a:custGeom>
                <a:avLst/>
                <a:gdLst>
                  <a:gd name="T0" fmla="*/ 12 w 159"/>
                  <a:gd name="T1" fmla="*/ 24 h 172"/>
                  <a:gd name="T2" fmla="*/ 135 w 159"/>
                  <a:gd name="T3" fmla="*/ 147 h 172"/>
                  <a:gd name="T4" fmla="*/ 134 w 159"/>
                  <a:gd name="T5" fmla="*/ 158 h 172"/>
                  <a:gd name="T6" fmla="*/ 145 w 159"/>
                  <a:gd name="T7" fmla="*/ 172 h 172"/>
                  <a:gd name="T8" fmla="*/ 146 w 159"/>
                  <a:gd name="T9" fmla="*/ 172 h 172"/>
                  <a:gd name="T10" fmla="*/ 159 w 159"/>
                  <a:gd name="T11" fmla="*/ 160 h 172"/>
                  <a:gd name="T12" fmla="*/ 159 w 159"/>
                  <a:gd name="T13" fmla="*/ 147 h 172"/>
                  <a:gd name="T14" fmla="*/ 12 w 159"/>
                  <a:gd name="T15" fmla="*/ 0 h 172"/>
                  <a:gd name="T16" fmla="*/ 0 w 159"/>
                  <a:gd name="T17" fmla="*/ 12 h 172"/>
                  <a:gd name="T18" fmla="*/ 12 w 159"/>
                  <a:gd name="T19" fmla="*/ 24 h 172"/>
                  <a:gd name="T20" fmla="*/ 12 w 159"/>
                  <a:gd name="T21" fmla="*/ 24 h 172"/>
                  <a:gd name="T22" fmla="*/ 12 w 159"/>
                  <a:gd name="T23" fmla="*/ 24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72">
                    <a:moveTo>
                      <a:pt x="12" y="24"/>
                    </a:moveTo>
                    <a:cubicBezTo>
                      <a:pt x="80" y="24"/>
                      <a:pt x="135" y="79"/>
                      <a:pt x="135" y="147"/>
                    </a:cubicBezTo>
                    <a:cubicBezTo>
                      <a:pt x="135" y="151"/>
                      <a:pt x="135" y="154"/>
                      <a:pt x="134" y="158"/>
                    </a:cubicBezTo>
                    <a:cubicBezTo>
                      <a:pt x="134" y="165"/>
                      <a:pt x="139" y="171"/>
                      <a:pt x="145" y="172"/>
                    </a:cubicBezTo>
                    <a:cubicBezTo>
                      <a:pt x="146" y="172"/>
                      <a:pt x="146" y="172"/>
                      <a:pt x="146" y="172"/>
                    </a:cubicBezTo>
                    <a:cubicBezTo>
                      <a:pt x="153" y="172"/>
                      <a:pt x="158" y="167"/>
                      <a:pt x="159" y="160"/>
                    </a:cubicBezTo>
                    <a:cubicBezTo>
                      <a:pt x="159" y="156"/>
                      <a:pt x="159" y="151"/>
                      <a:pt x="159" y="147"/>
                    </a:cubicBezTo>
                    <a:cubicBezTo>
                      <a:pt x="159" y="66"/>
                      <a:pt x="93" y="0"/>
                      <a:pt x="12" y="0"/>
                    </a:cubicBezTo>
                    <a:cubicBezTo>
                      <a:pt x="6" y="0"/>
                      <a:pt x="0" y="5"/>
                      <a:pt x="0" y="12"/>
                    </a:cubicBezTo>
                    <a:cubicBezTo>
                      <a:pt x="0" y="19"/>
                      <a:pt x="6" y="24"/>
                      <a:pt x="12" y="24"/>
                    </a:cubicBezTo>
                    <a:close/>
                    <a:moveTo>
                      <a:pt x="12" y="24"/>
                    </a:moveTo>
                    <a:cubicBezTo>
                      <a:pt x="12" y="24"/>
                      <a:pt x="12" y="24"/>
                      <a:pt x="12" y="2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a:extLst>
                  <a:ext uri="{FF2B5EF4-FFF2-40B4-BE49-F238E27FC236}">
                    <a16:creationId xmlns:a16="http://schemas.microsoft.com/office/drawing/2014/main" id="{5D961D00-739E-4B85-8B94-456DFA07D9E5}"/>
                  </a:ext>
                </a:extLst>
              </p:cNvPr>
              <p:cNvSpPr>
                <a:spLocks noEditPoints="1"/>
              </p:cNvSpPr>
              <p:nvPr/>
            </p:nvSpPr>
            <p:spPr bwMode="auto">
              <a:xfrm>
                <a:off x="5936456" y="1315245"/>
                <a:ext cx="36513" cy="133363"/>
              </a:xfrm>
              <a:custGeom>
                <a:avLst/>
                <a:gdLst>
                  <a:gd name="T0" fmla="*/ 12 w 25"/>
                  <a:gd name="T1" fmla="*/ 93 h 93"/>
                  <a:gd name="T2" fmla="*/ 25 w 25"/>
                  <a:gd name="T3" fmla="*/ 80 h 93"/>
                  <a:gd name="T4" fmla="*/ 25 w 25"/>
                  <a:gd name="T5" fmla="*/ 12 h 93"/>
                  <a:gd name="T6" fmla="*/ 12 w 25"/>
                  <a:gd name="T7" fmla="*/ 0 h 93"/>
                  <a:gd name="T8" fmla="*/ 0 w 25"/>
                  <a:gd name="T9" fmla="*/ 12 h 93"/>
                  <a:gd name="T10" fmla="*/ 0 w 25"/>
                  <a:gd name="T11" fmla="*/ 80 h 93"/>
                  <a:gd name="T12" fmla="*/ 12 w 25"/>
                  <a:gd name="T13" fmla="*/ 93 h 93"/>
                  <a:gd name="T14" fmla="*/ 12 w 25"/>
                  <a:gd name="T15" fmla="*/ 93 h 93"/>
                  <a:gd name="T16" fmla="*/ 12 w 25"/>
                  <a:gd name="T17"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93">
                    <a:moveTo>
                      <a:pt x="12" y="93"/>
                    </a:moveTo>
                    <a:cubicBezTo>
                      <a:pt x="19" y="93"/>
                      <a:pt x="25" y="87"/>
                      <a:pt x="25" y="80"/>
                    </a:cubicBezTo>
                    <a:cubicBezTo>
                      <a:pt x="25" y="12"/>
                      <a:pt x="25" y="12"/>
                      <a:pt x="25" y="12"/>
                    </a:cubicBezTo>
                    <a:cubicBezTo>
                      <a:pt x="25" y="5"/>
                      <a:pt x="19" y="0"/>
                      <a:pt x="12" y="0"/>
                    </a:cubicBezTo>
                    <a:cubicBezTo>
                      <a:pt x="6" y="0"/>
                      <a:pt x="0" y="5"/>
                      <a:pt x="0" y="12"/>
                    </a:cubicBezTo>
                    <a:cubicBezTo>
                      <a:pt x="0" y="80"/>
                      <a:pt x="0" y="80"/>
                      <a:pt x="0" y="80"/>
                    </a:cubicBezTo>
                    <a:cubicBezTo>
                      <a:pt x="0" y="87"/>
                      <a:pt x="6" y="93"/>
                      <a:pt x="12" y="93"/>
                    </a:cubicBezTo>
                    <a:close/>
                    <a:moveTo>
                      <a:pt x="12" y="93"/>
                    </a:moveTo>
                    <a:cubicBezTo>
                      <a:pt x="12" y="93"/>
                      <a:pt x="12" y="93"/>
                      <a:pt x="12"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a:extLst>
                  <a:ext uri="{FF2B5EF4-FFF2-40B4-BE49-F238E27FC236}">
                    <a16:creationId xmlns:a16="http://schemas.microsoft.com/office/drawing/2014/main" id="{9B20DD2B-69EC-40B5-8693-F2E24C30D95E}"/>
                  </a:ext>
                </a:extLst>
              </p:cNvPr>
              <p:cNvSpPr>
                <a:spLocks noEditPoints="1"/>
              </p:cNvSpPr>
              <p:nvPr/>
            </p:nvSpPr>
            <p:spPr bwMode="auto">
              <a:xfrm>
                <a:off x="5720556" y="1368004"/>
                <a:ext cx="88900" cy="123104"/>
              </a:xfrm>
              <a:custGeom>
                <a:avLst/>
                <a:gdLst>
                  <a:gd name="T0" fmla="*/ 38 w 62"/>
                  <a:gd name="T1" fmla="*/ 80 h 86"/>
                  <a:gd name="T2" fmla="*/ 48 w 62"/>
                  <a:gd name="T3" fmla="*/ 86 h 86"/>
                  <a:gd name="T4" fmla="*/ 54 w 62"/>
                  <a:gd name="T5" fmla="*/ 84 h 86"/>
                  <a:gd name="T6" fmla="*/ 59 w 62"/>
                  <a:gd name="T7" fmla="*/ 68 h 86"/>
                  <a:gd name="T8" fmla="*/ 24 w 62"/>
                  <a:gd name="T9" fmla="*/ 8 h 86"/>
                  <a:gd name="T10" fmla="*/ 8 w 62"/>
                  <a:gd name="T11" fmla="*/ 4 h 86"/>
                  <a:gd name="T12" fmla="*/ 3 w 62"/>
                  <a:gd name="T13" fmla="*/ 21 h 86"/>
                  <a:gd name="T14" fmla="*/ 38 w 62"/>
                  <a:gd name="T15" fmla="*/ 80 h 86"/>
                  <a:gd name="T16" fmla="*/ 38 w 62"/>
                  <a:gd name="T17" fmla="*/ 80 h 86"/>
                  <a:gd name="T18" fmla="*/ 38 w 62"/>
                  <a:gd name="T19" fmla="*/ 8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86">
                    <a:moveTo>
                      <a:pt x="38" y="80"/>
                    </a:moveTo>
                    <a:cubicBezTo>
                      <a:pt x="40" y="84"/>
                      <a:pt x="44" y="86"/>
                      <a:pt x="48" y="86"/>
                    </a:cubicBezTo>
                    <a:cubicBezTo>
                      <a:pt x="50" y="86"/>
                      <a:pt x="52" y="85"/>
                      <a:pt x="54" y="84"/>
                    </a:cubicBezTo>
                    <a:cubicBezTo>
                      <a:pt x="60" y="81"/>
                      <a:pt x="62" y="74"/>
                      <a:pt x="59" y="68"/>
                    </a:cubicBezTo>
                    <a:cubicBezTo>
                      <a:pt x="24" y="8"/>
                      <a:pt x="24" y="8"/>
                      <a:pt x="24" y="8"/>
                    </a:cubicBezTo>
                    <a:cubicBezTo>
                      <a:pt x="21" y="2"/>
                      <a:pt x="14" y="0"/>
                      <a:pt x="8" y="4"/>
                    </a:cubicBezTo>
                    <a:cubicBezTo>
                      <a:pt x="2" y="7"/>
                      <a:pt x="0" y="15"/>
                      <a:pt x="3" y="21"/>
                    </a:cubicBezTo>
                    <a:lnTo>
                      <a:pt x="38" y="80"/>
                    </a:lnTo>
                    <a:close/>
                    <a:moveTo>
                      <a:pt x="38" y="80"/>
                    </a:moveTo>
                    <a:cubicBezTo>
                      <a:pt x="38" y="80"/>
                      <a:pt x="38" y="80"/>
                      <a:pt x="38" y="8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2">
                <a:extLst>
                  <a:ext uri="{FF2B5EF4-FFF2-40B4-BE49-F238E27FC236}">
                    <a16:creationId xmlns:a16="http://schemas.microsoft.com/office/drawing/2014/main" id="{9EDBE58A-DF1C-4059-AFAB-21C629EB74E8}"/>
                  </a:ext>
                </a:extLst>
              </p:cNvPr>
              <p:cNvSpPr>
                <a:spLocks noEditPoints="1"/>
              </p:cNvSpPr>
              <p:nvPr/>
            </p:nvSpPr>
            <p:spPr bwMode="auto">
              <a:xfrm>
                <a:off x="6217444" y="1895593"/>
                <a:ext cx="128588" cy="87932"/>
              </a:xfrm>
              <a:custGeom>
                <a:avLst/>
                <a:gdLst>
                  <a:gd name="T0" fmla="*/ 80 w 88"/>
                  <a:gd name="T1" fmla="*/ 38 h 61"/>
                  <a:gd name="T2" fmla="*/ 21 w 88"/>
                  <a:gd name="T3" fmla="*/ 3 h 61"/>
                  <a:gd name="T4" fmla="*/ 4 w 88"/>
                  <a:gd name="T5" fmla="*/ 8 h 61"/>
                  <a:gd name="T6" fmla="*/ 8 w 88"/>
                  <a:gd name="T7" fmla="*/ 25 h 61"/>
                  <a:gd name="T8" fmla="*/ 68 w 88"/>
                  <a:gd name="T9" fmla="*/ 59 h 61"/>
                  <a:gd name="T10" fmla="*/ 74 w 88"/>
                  <a:gd name="T11" fmla="*/ 61 h 61"/>
                  <a:gd name="T12" fmla="*/ 84 w 88"/>
                  <a:gd name="T13" fmla="*/ 54 h 61"/>
                  <a:gd name="T14" fmla="*/ 80 w 88"/>
                  <a:gd name="T15" fmla="*/ 38 h 61"/>
                  <a:gd name="T16" fmla="*/ 80 w 88"/>
                  <a:gd name="T17" fmla="*/ 38 h 61"/>
                  <a:gd name="T18" fmla="*/ 80 w 88"/>
                  <a:gd name="T19"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61">
                    <a:moveTo>
                      <a:pt x="80" y="38"/>
                    </a:moveTo>
                    <a:cubicBezTo>
                      <a:pt x="21" y="3"/>
                      <a:pt x="21" y="3"/>
                      <a:pt x="21" y="3"/>
                    </a:cubicBezTo>
                    <a:cubicBezTo>
                      <a:pt x="15" y="0"/>
                      <a:pt x="7" y="2"/>
                      <a:pt x="4" y="8"/>
                    </a:cubicBezTo>
                    <a:cubicBezTo>
                      <a:pt x="0" y="14"/>
                      <a:pt x="2" y="21"/>
                      <a:pt x="8" y="25"/>
                    </a:cubicBezTo>
                    <a:cubicBezTo>
                      <a:pt x="68" y="59"/>
                      <a:pt x="68" y="59"/>
                      <a:pt x="68" y="59"/>
                    </a:cubicBezTo>
                    <a:cubicBezTo>
                      <a:pt x="70" y="60"/>
                      <a:pt x="72" y="61"/>
                      <a:pt x="74" y="61"/>
                    </a:cubicBezTo>
                    <a:cubicBezTo>
                      <a:pt x="78" y="61"/>
                      <a:pt x="82" y="58"/>
                      <a:pt x="84" y="54"/>
                    </a:cubicBezTo>
                    <a:cubicBezTo>
                      <a:pt x="88" y="49"/>
                      <a:pt x="86" y="41"/>
                      <a:pt x="80" y="38"/>
                    </a:cubicBezTo>
                    <a:close/>
                    <a:moveTo>
                      <a:pt x="80" y="38"/>
                    </a:moveTo>
                    <a:cubicBezTo>
                      <a:pt x="80" y="38"/>
                      <a:pt x="80" y="38"/>
                      <a:pt x="80" y="3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3">
                <a:extLst>
                  <a:ext uri="{FF2B5EF4-FFF2-40B4-BE49-F238E27FC236}">
                    <a16:creationId xmlns:a16="http://schemas.microsoft.com/office/drawing/2014/main" id="{7C5E91AC-DF82-4CE6-80E2-7716BE36B285}"/>
                  </a:ext>
                </a:extLst>
              </p:cNvPr>
              <p:cNvSpPr>
                <a:spLocks noEditPoints="1"/>
              </p:cNvSpPr>
              <p:nvPr/>
            </p:nvSpPr>
            <p:spPr bwMode="auto">
              <a:xfrm>
                <a:off x="5563394" y="1523350"/>
                <a:ext cx="125413" cy="86467"/>
              </a:xfrm>
              <a:custGeom>
                <a:avLst/>
                <a:gdLst>
                  <a:gd name="T0" fmla="*/ 8 w 87"/>
                  <a:gd name="T1" fmla="*/ 25 h 61"/>
                  <a:gd name="T2" fmla="*/ 67 w 87"/>
                  <a:gd name="T3" fmla="*/ 59 h 61"/>
                  <a:gd name="T4" fmla="*/ 73 w 87"/>
                  <a:gd name="T5" fmla="*/ 61 h 61"/>
                  <a:gd name="T6" fmla="*/ 84 w 87"/>
                  <a:gd name="T7" fmla="*/ 55 h 61"/>
                  <a:gd name="T8" fmla="*/ 79 w 87"/>
                  <a:gd name="T9" fmla="*/ 38 h 61"/>
                  <a:gd name="T10" fmla="*/ 20 w 87"/>
                  <a:gd name="T11" fmla="*/ 4 h 61"/>
                  <a:gd name="T12" fmla="*/ 3 w 87"/>
                  <a:gd name="T13" fmla="*/ 8 h 61"/>
                  <a:gd name="T14" fmla="*/ 8 w 87"/>
                  <a:gd name="T15" fmla="*/ 25 h 61"/>
                  <a:gd name="T16" fmla="*/ 8 w 87"/>
                  <a:gd name="T17" fmla="*/ 25 h 61"/>
                  <a:gd name="T18" fmla="*/ 8 w 87"/>
                  <a:gd name="T19" fmla="*/ 2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61">
                    <a:moveTo>
                      <a:pt x="8" y="25"/>
                    </a:moveTo>
                    <a:cubicBezTo>
                      <a:pt x="67" y="59"/>
                      <a:pt x="67" y="59"/>
                      <a:pt x="67" y="59"/>
                    </a:cubicBezTo>
                    <a:cubicBezTo>
                      <a:pt x="69" y="60"/>
                      <a:pt x="71" y="61"/>
                      <a:pt x="73" y="61"/>
                    </a:cubicBezTo>
                    <a:cubicBezTo>
                      <a:pt x="77" y="61"/>
                      <a:pt x="82" y="59"/>
                      <a:pt x="84" y="55"/>
                    </a:cubicBezTo>
                    <a:cubicBezTo>
                      <a:pt x="87" y="49"/>
                      <a:pt x="85" y="41"/>
                      <a:pt x="79" y="38"/>
                    </a:cubicBezTo>
                    <a:cubicBezTo>
                      <a:pt x="20" y="4"/>
                      <a:pt x="20" y="4"/>
                      <a:pt x="20" y="4"/>
                    </a:cubicBezTo>
                    <a:cubicBezTo>
                      <a:pt x="14" y="0"/>
                      <a:pt x="7" y="2"/>
                      <a:pt x="3" y="8"/>
                    </a:cubicBezTo>
                    <a:cubicBezTo>
                      <a:pt x="0" y="14"/>
                      <a:pt x="2" y="22"/>
                      <a:pt x="8" y="25"/>
                    </a:cubicBezTo>
                    <a:close/>
                    <a:moveTo>
                      <a:pt x="8" y="25"/>
                    </a:moveTo>
                    <a:cubicBezTo>
                      <a:pt x="8" y="25"/>
                      <a:pt x="8" y="25"/>
                      <a:pt x="8"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4">
                <a:extLst>
                  <a:ext uri="{FF2B5EF4-FFF2-40B4-BE49-F238E27FC236}">
                    <a16:creationId xmlns:a16="http://schemas.microsoft.com/office/drawing/2014/main" id="{0B0E6C42-547D-454F-A109-202AB0525D38}"/>
                  </a:ext>
                </a:extLst>
              </p:cNvPr>
              <p:cNvSpPr>
                <a:spLocks noEditPoints="1"/>
              </p:cNvSpPr>
              <p:nvPr/>
            </p:nvSpPr>
            <p:spPr bwMode="auto">
              <a:xfrm>
                <a:off x="6265069" y="1737317"/>
                <a:ext cx="134938" cy="33708"/>
              </a:xfrm>
              <a:custGeom>
                <a:avLst/>
                <a:gdLst>
                  <a:gd name="T0" fmla="*/ 81 w 93"/>
                  <a:gd name="T1" fmla="*/ 0 h 24"/>
                  <a:gd name="T2" fmla="*/ 13 w 93"/>
                  <a:gd name="T3" fmla="*/ 0 h 24"/>
                  <a:gd name="T4" fmla="*/ 0 w 93"/>
                  <a:gd name="T5" fmla="*/ 12 h 24"/>
                  <a:gd name="T6" fmla="*/ 13 w 93"/>
                  <a:gd name="T7" fmla="*/ 24 h 24"/>
                  <a:gd name="T8" fmla="*/ 81 w 93"/>
                  <a:gd name="T9" fmla="*/ 24 h 24"/>
                  <a:gd name="T10" fmla="*/ 93 w 93"/>
                  <a:gd name="T11" fmla="*/ 12 h 24"/>
                  <a:gd name="T12" fmla="*/ 81 w 93"/>
                  <a:gd name="T13" fmla="*/ 0 h 24"/>
                  <a:gd name="T14" fmla="*/ 81 w 93"/>
                  <a:gd name="T15" fmla="*/ 0 h 24"/>
                  <a:gd name="T16" fmla="*/ 81 w 93"/>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24">
                    <a:moveTo>
                      <a:pt x="81" y="0"/>
                    </a:moveTo>
                    <a:cubicBezTo>
                      <a:pt x="13" y="0"/>
                      <a:pt x="13" y="0"/>
                      <a:pt x="13" y="0"/>
                    </a:cubicBezTo>
                    <a:cubicBezTo>
                      <a:pt x="6" y="0"/>
                      <a:pt x="0" y="5"/>
                      <a:pt x="0" y="12"/>
                    </a:cubicBezTo>
                    <a:cubicBezTo>
                      <a:pt x="0" y="19"/>
                      <a:pt x="6" y="24"/>
                      <a:pt x="13" y="24"/>
                    </a:cubicBezTo>
                    <a:cubicBezTo>
                      <a:pt x="81" y="24"/>
                      <a:pt x="81" y="24"/>
                      <a:pt x="81" y="24"/>
                    </a:cubicBezTo>
                    <a:cubicBezTo>
                      <a:pt x="88" y="24"/>
                      <a:pt x="93" y="19"/>
                      <a:pt x="93" y="12"/>
                    </a:cubicBezTo>
                    <a:cubicBezTo>
                      <a:pt x="93" y="5"/>
                      <a:pt x="88" y="0"/>
                      <a:pt x="81" y="0"/>
                    </a:cubicBezTo>
                    <a:close/>
                    <a:moveTo>
                      <a:pt x="81" y="0"/>
                    </a:moveTo>
                    <a:cubicBezTo>
                      <a:pt x="81" y="0"/>
                      <a:pt x="81" y="0"/>
                      <a:pt x="8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5">
                <a:extLst>
                  <a:ext uri="{FF2B5EF4-FFF2-40B4-BE49-F238E27FC236}">
                    <a16:creationId xmlns:a16="http://schemas.microsoft.com/office/drawing/2014/main" id="{16CD7EB3-B825-4F51-B5A5-656A8E9CFD7C}"/>
                  </a:ext>
                </a:extLst>
              </p:cNvPr>
              <p:cNvSpPr>
                <a:spLocks noEditPoints="1"/>
              </p:cNvSpPr>
              <p:nvPr/>
            </p:nvSpPr>
            <p:spPr bwMode="auto">
              <a:xfrm>
                <a:off x="5507831" y="1737317"/>
                <a:ext cx="134938" cy="33708"/>
              </a:xfrm>
              <a:custGeom>
                <a:avLst/>
                <a:gdLst>
                  <a:gd name="T0" fmla="*/ 93 w 93"/>
                  <a:gd name="T1" fmla="*/ 12 h 24"/>
                  <a:gd name="T2" fmla="*/ 81 w 93"/>
                  <a:gd name="T3" fmla="*/ 0 h 24"/>
                  <a:gd name="T4" fmla="*/ 12 w 93"/>
                  <a:gd name="T5" fmla="*/ 0 h 24"/>
                  <a:gd name="T6" fmla="*/ 0 w 93"/>
                  <a:gd name="T7" fmla="*/ 12 h 24"/>
                  <a:gd name="T8" fmla="*/ 12 w 93"/>
                  <a:gd name="T9" fmla="*/ 24 h 24"/>
                  <a:gd name="T10" fmla="*/ 81 w 93"/>
                  <a:gd name="T11" fmla="*/ 24 h 24"/>
                  <a:gd name="T12" fmla="*/ 93 w 93"/>
                  <a:gd name="T13" fmla="*/ 12 h 24"/>
                  <a:gd name="T14" fmla="*/ 93 w 93"/>
                  <a:gd name="T15" fmla="*/ 12 h 24"/>
                  <a:gd name="T16" fmla="*/ 93 w 93"/>
                  <a:gd name="T17"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24">
                    <a:moveTo>
                      <a:pt x="93" y="12"/>
                    </a:moveTo>
                    <a:cubicBezTo>
                      <a:pt x="93" y="5"/>
                      <a:pt x="88" y="0"/>
                      <a:pt x="81" y="0"/>
                    </a:cubicBezTo>
                    <a:cubicBezTo>
                      <a:pt x="12" y="0"/>
                      <a:pt x="12" y="0"/>
                      <a:pt x="12" y="0"/>
                    </a:cubicBezTo>
                    <a:cubicBezTo>
                      <a:pt x="6" y="0"/>
                      <a:pt x="0" y="5"/>
                      <a:pt x="0" y="12"/>
                    </a:cubicBezTo>
                    <a:cubicBezTo>
                      <a:pt x="0" y="19"/>
                      <a:pt x="6" y="24"/>
                      <a:pt x="12" y="24"/>
                    </a:cubicBezTo>
                    <a:cubicBezTo>
                      <a:pt x="81" y="24"/>
                      <a:pt x="81" y="24"/>
                      <a:pt x="81" y="24"/>
                    </a:cubicBezTo>
                    <a:cubicBezTo>
                      <a:pt x="88" y="24"/>
                      <a:pt x="93" y="19"/>
                      <a:pt x="93" y="12"/>
                    </a:cubicBezTo>
                    <a:close/>
                    <a:moveTo>
                      <a:pt x="93" y="12"/>
                    </a:moveTo>
                    <a:cubicBezTo>
                      <a:pt x="93" y="12"/>
                      <a:pt x="93" y="12"/>
                      <a:pt x="93"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6">
                <a:extLst>
                  <a:ext uri="{FF2B5EF4-FFF2-40B4-BE49-F238E27FC236}">
                    <a16:creationId xmlns:a16="http://schemas.microsoft.com/office/drawing/2014/main" id="{B0A7AC9A-EAC8-4EE2-8F8B-A07BCD34CC75}"/>
                  </a:ext>
                </a:extLst>
              </p:cNvPr>
              <p:cNvSpPr>
                <a:spLocks noEditPoints="1"/>
              </p:cNvSpPr>
              <p:nvPr/>
            </p:nvSpPr>
            <p:spPr bwMode="auto">
              <a:xfrm>
                <a:off x="6217444" y="1523350"/>
                <a:ext cx="128588" cy="86467"/>
              </a:xfrm>
              <a:custGeom>
                <a:avLst/>
                <a:gdLst>
                  <a:gd name="T0" fmla="*/ 14 w 88"/>
                  <a:gd name="T1" fmla="*/ 61 h 61"/>
                  <a:gd name="T2" fmla="*/ 21 w 88"/>
                  <a:gd name="T3" fmla="*/ 59 h 61"/>
                  <a:gd name="T4" fmla="*/ 80 w 88"/>
                  <a:gd name="T5" fmla="*/ 25 h 61"/>
                  <a:gd name="T6" fmla="*/ 84 w 88"/>
                  <a:gd name="T7" fmla="*/ 8 h 61"/>
                  <a:gd name="T8" fmla="*/ 68 w 88"/>
                  <a:gd name="T9" fmla="*/ 4 h 61"/>
                  <a:gd name="T10" fmla="*/ 8 w 88"/>
                  <a:gd name="T11" fmla="*/ 38 h 61"/>
                  <a:gd name="T12" fmla="*/ 4 w 88"/>
                  <a:gd name="T13" fmla="*/ 55 h 61"/>
                  <a:gd name="T14" fmla="*/ 14 w 88"/>
                  <a:gd name="T15" fmla="*/ 61 h 61"/>
                  <a:gd name="T16" fmla="*/ 14 w 88"/>
                  <a:gd name="T17" fmla="*/ 61 h 61"/>
                  <a:gd name="T18" fmla="*/ 14 w 88"/>
                  <a:gd name="T19"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61">
                    <a:moveTo>
                      <a:pt x="14" y="61"/>
                    </a:moveTo>
                    <a:cubicBezTo>
                      <a:pt x="16" y="61"/>
                      <a:pt x="19" y="60"/>
                      <a:pt x="21" y="59"/>
                    </a:cubicBezTo>
                    <a:cubicBezTo>
                      <a:pt x="80" y="25"/>
                      <a:pt x="80" y="25"/>
                      <a:pt x="80" y="25"/>
                    </a:cubicBezTo>
                    <a:cubicBezTo>
                      <a:pt x="86" y="22"/>
                      <a:pt x="88" y="14"/>
                      <a:pt x="84" y="8"/>
                    </a:cubicBezTo>
                    <a:cubicBezTo>
                      <a:pt x="81" y="2"/>
                      <a:pt x="73" y="0"/>
                      <a:pt x="68" y="4"/>
                    </a:cubicBezTo>
                    <a:cubicBezTo>
                      <a:pt x="8" y="38"/>
                      <a:pt x="8" y="38"/>
                      <a:pt x="8" y="38"/>
                    </a:cubicBezTo>
                    <a:cubicBezTo>
                      <a:pt x="2" y="41"/>
                      <a:pt x="0" y="49"/>
                      <a:pt x="4" y="55"/>
                    </a:cubicBezTo>
                    <a:cubicBezTo>
                      <a:pt x="6" y="59"/>
                      <a:pt x="10" y="61"/>
                      <a:pt x="14" y="61"/>
                    </a:cubicBezTo>
                    <a:close/>
                    <a:moveTo>
                      <a:pt x="14" y="61"/>
                    </a:moveTo>
                    <a:cubicBezTo>
                      <a:pt x="14" y="61"/>
                      <a:pt x="14" y="61"/>
                      <a:pt x="14" y="6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7">
                <a:extLst>
                  <a:ext uri="{FF2B5EF4-FFF2-40B4-BE49-F238E27FC236}">
                    <a16:creationId xmlns:a16="http://schemas.microsoft.com/office/drawing/2014/main" id="{746C22B6-146E-4D71-A101-DD35403E56F8}"/>
                  </a:ext>
                </a:extLst>
              </p:cNvPr>
              <p:cNvSpPr>
                <a:spLocks noEditPoints="1"/>
              </p:cNvSpPr>
              <p:nvPr/>
            </p:nvSpPr>
            <p:spPr bwMode="auto">
              <a:xfrm>
                <a:off x="5563394" y="1895593"/>
                <a:ext cx="125413" cy="87932"/>
              </a:xfrm>
              <a:custGeom>
                <a:avLst/>
                <a:gdLst>
                  <a:gd name="T0" fmla="*/ 67 w 87"/>
                  <a:gd name="T1" fmla="*/ 3 h 61"/>
                  <a:gd name="T2" fmla="*/ 8 w 87"/>
                  <a:gd name="T3" fmla="*/ 38 h 61"/>
                  <a:gd name="T4" fmla="*/ 3 w 87"/>
                  <a:gd name="T5" fmla="*/ 54 h 61"/>
                  <a:gd name="T6" fmla="*/ 14 w 87"/>
                  <a:gd name="T7" fmla="*/ 61 h 61"/>
                  <a:gd name="T8" fmla="*/ 20 w 87"/>
                  <a:gd name="T9" fmla="*/ 59 h 61"/>
                  <a:gd name="T10" fmla="*/ 79 w 87"/>
                  <a:gd name="T11" fmla="*/ 25 h 61"/>
                  <a:gd name="T12" fmla="*/ 84 w 87"/>
                  <a:gd name="T13" fmla="*/ 8 h 61"/>
                  <a:gd name="T14" fmla="*/ 67 w 87"/>
                  <a:gd name="T15" fmla="*/ 3 h 61"/>
                  <a:gd name="T16" fmla="*/ 67 w 87"/>
                  <a:gd name="T17" fmla="*/ 3 h 61"/>
                  <a:gd name="T18" fmla="*/ 67 w 87"/>
                  <a:gd name="T19" fmla="*/ 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61">
                    <a:moveTo>
                      <a:pt x="67" y="3"/>
                    </a:moveTo>
                    <a:cubicBezTo>
                      <a:pt x="8" y="38"/>
                      <a:pt x="8" y="38"/>
                      <a:pt x="8" y="38"/>
                    </a:cubicBezTo>
                    <a:cubicBezTo>
                      <a:pt x="2" y="41"/>
                      <a:pt x="0" y="49"/>
                      <a:pt x="3" y="54"/>
                    </a:cubicBezTo>
                    <a:cubicBezTo>
                      <a:pt x="6" y="58"/>
                      <a:pt x="10" y="61"/>
                      <a:pt x="14" y="61"/>
                    </a:cubicBezTo>
                    <a:cubicBezTo>
                      <a:pt x="16" y="61"/>
                      <a:pt x="18" y="60"/>
                      <a:pt x="20" y="59"/>
                    </a:cubicBezTo>
                    <a:cubicBezTo>
                      <a:pt x="79" y="25"/>
                      <a:pt x="79" y="25"/>
                      <a:pt x="79" y="25"/>
                    </a:cubicBezTo>
                    <a:cubicBezTo>
                      <a:pt x="85" y="21"/>
                      <a:pt x="87" y="14"/>
                      <a:pt x="84" y="8"/>
                    </a:cubicBezTo>
                    <a:cubicBezTo>
                      <a:pt x="80" y="2"/>
                      <a:pt x="73" y="0"/>
                      <a:pt x="67" y="3"/>
                    </a:cubicBezTo>
                    <a:close/>
                    <a:moveTo>
                      <a:pt x="67" y="3"/>
                    </a:moveTo>
                    <a:cubicBezTo>
                      <a:pt x="67" y="3"/>
                      <a:pt x="67" y="3"/>
                      <a:pt x="67"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8">
                <a:extLst>
                  <a:ext uri="{FF2B5EF4-FFF2-40B4-BE49-F238E27FC236}">
                    <a16:creationId xmlns:a16="http://schemas.microsoft.com/office/drawing/2014/main" id="{FE797465-1667-4842-82F2-0FE9AEC1DBC4}"/>
                  </a:ext>
                </a:extLst>
              </p:cNvPr>
              <p:cNvSpPr>
                <a:spLocks noEditPoints="1"/>
              </p:cNvSpPr>
              <p:nvPr/>
            </p:nvSpPr>
            <p:spPr bwMode="auto">
              <a:xfrm>
                <a:off x="6098381" y="1368004"/>
                <a:ext cx="90488" cy="123104"/>
              </a:xfrm>
              <a:custGeom>
                <a:avLst/>
                <a:gdLst>
                  <a:gd name="T0" fmla="*/ 7 w 62"/>
                  <a:gd name="T1" fmla="*/ 84 h 86"/>
                  <a:gd name="T2" fmla="*/ 14 w 62"/>
                  <a:gd name="T3" fmla="*/ 86 h 86"/>
                  <a:gd name="T4" fmla="*/ 24 w 62"/>
                  <a:gd name="T5" fmla="*/ 80 h 86"/>
                  <a:gd name="T6" fmla="*/ 58 w 62"/>
                  <a:gd name="T7" fmla="*/ 21 h 86"/>
                  <a:gd name="T8" fmla="*/ 54 w 62"/>
                  <a:gd name="T9" fmla="*/ 4 h 86"/>
                  <a:gd name="T10" fmla="*/ 37 w 62"/>
                  <a:gd name="T11" fmla="*/ 8 h 86"/>
                  <a:gd name="T12" fmla="*/ 3 w 62"/>
                  <a:gd name="T13" fmla="*/ 68 h 86"/>
                  <a:gd name="T14" fmla="*/ 7 w 62"/>
                  <a:gd name="T15" fmla="*/ 84 h 86"/>
                  <a:gd name="T16" fmla="*/ 7 w 62"/>
                  <a:gd name="T17" fmla="*/ 84 h 86"/>
                  <a:gd name="T18" fmla="*/ 7 w 62"/>
                  <a:gd name="T19" fmla="*/ 8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86">
                    <a:moveTo>
                      <a:pt x="7" y="84"/>
                    </a:moveTo>
                    <a:cubicBezTo>
                      <a:pt x="9" y="85"/>
                      <a:pt x="11" y="86"/>
                      <a:pt x="14" y="86"/>
                    </a:cubicBezTo>
                    <a:cubicBezTo>
                      <a:pt x="18" y="86"/>
                      <a:pt x="22" y="84"/>
                      <a:pt x="24" y="80"/>
                    </a:cubicBezTo>
                    <a:cubicBezTo>
                      <a:pt x="58" y="21"/>
                      <a:pt x="58" y="21"/>
                      <a:pt x="58" y="21"/>
                    </a:cubicBezTo>
                    <a:cubicBezTo>
                      <a:pt x="62" y="15"/>
                      <a:pt x="60" y="7"/>
                      <a:pt x="54" y="4"/>
                    </a:cubicBezTo>
                    <a:cubicBezTo>
                      <a:pt x="48" y="0"/>
                      <a:pt x="41" y="2"/>
                      <a:pt x="37" y="8"/>
                    </a:cubicBezTo>
                    <a:cubicBezTo>
                      <a:pt x="3" y="68"/>
                      <a:pt x="3" y="68"/>
                      <a:pt x="3" y="68"/>
                    </a:cubicBezTo>
                    <a:cubicBezTo>
                      <a:pt x="0" y="74"/>
                      <a:pt x="2" y="81"/>
                      <a:pt x="7" y="84"/>
                    </a:cubicBezTo>
                    <a:close/>
                    <a:moveTo>
                      <a:pt x="7" y="84"/>
                    </a:moveTo>
                    <a:cubicBezTo>
                      <a:pt x="7" y="84"/>
                      <a:pt x="7" y="84"/>
                      <a:pt x="7" y="8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3" name="Group 42">
              <a:extLst>
                <a:ext uri="{FF2B5EF4-FFF2-40B4-BE49-F238E27FC236}">
                  <a16:creationId xmlns:a16="http://schemas.microsoft.com/office/drawing/2014/main" id="{7130C5FC-0691-4077-8D40-325D04541278}"/>
                </a:ext>
              </a:extLst>
            </p:cNvPr>
            <p:cNvGrpSpPr/>
            <p:nvPr/>
          </p:nvGrpSpPr>
          <p:grpSpPr>
            <a:xfrm flipH="1">
              <a:off x="8677317" y="3679309"/>
              <a:ext cx="510272" cy="642871"/>
              <a:chOff x="7332663" y="1416050"/>
              <a:chExt cx="684213" cy="862013"/>
            </a:xfrm>
            <a:solidFill>
              <a:schemeClr val="bg1">
                <a:lumMod val="50000"/>
              </a:schemeClr>
            </a:solidFill>
          </p:grpSpPr>
          <p:sp>
            <p:nvSpPr>
              <p:cNvPr id="24" name="Freeform 19">
                <a:extLst>
                  <a:ext uri="{FF2B5EF4-FFF2-40B4-BE49-F238E27FC236}">
                    <a16:creationId xmlns:a16="http://schemas.microsoft.com/office/drawing/2014/main" id="{F56F9C3D-3422-40BC-B5DA-71E6D2ECA589}"/>
                  </a:ext>
                </a:extLst>
              </p:cNvPr>
              <p:cNvSpPr>
                <a:spLocks noEditPoints="1"/>
              </p:cNvSpPr>
              <p:nvPr/>
            </p:nvSpPr>
            <p:spPr bwMode="auto">
              <a:xfrm>
                <a:off x="7577138" y="1416050"/>
                <a:ext cx="214313" cy="122238"/>
              </a:xfrm>
              <a:custGeom>
                <a:avLst/>
                <a:gdLst>
                  <a:gd name="T0" fmla="*/ 147 w 147"/>
                  <a:gd name="T1" fmla="*/ 69 h 79"/>
                  <a:gd name="T2" fmla="*/ 67 w 147"/>
                  <a:gd name="T3" fmla="*/ 0 h 79"/>
                  <a:gd name="T4" fmla="*/ 3 w 147"/>
                  <a:gd name="T5" fmla="*/ 33 h 79"/>
                  <a:gd name="T6" fmla="*/ 5 w 147"/>
                  <a:gd name="T7" fmla="*/ 46 h 79"/>
                  <a:gd name="T8" fmla="*/ 18 w 147"/>
                  <a:gd name="T9" fmla="*/ 44 h 79"/>
                  <a:gd name="T10" fmla="*/ 67 w 147"/>
                  <a:gd name="T11" fmla="*/ 19 h 79"/>
                  <a:gd name="T12" fmla="*/ 128 w 147"/>
                  <a:gd name="T13" fmla="*/ 71 h 79"/>
                  <a:gd name="T14" fmla="*/ 137 w 147"/>
                  <a:gd name="T15" fmla="*/ 79 h 79"/>
                  <a:gd name="T16" fmla="*/ 139 w 147"/>
                  <a:gd name="T17" fmla="*/ 79 h 79"/>
                  <a:gd name="T18" fmla="*/ 147 w 147"/>
                  <a:gd name="T19" fmla="*/ 69 h 79"/>
                  <a:gd name="T20" fmla="*/ 147 w 147"/>
                  <a:gd name="T21" fmla="*/ 69 h 79"/>
                  <a:gd name="T22" fmla="*/ 147 w 147"/>
                  <a:gd name="T23" fmla="*/ 6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7" h="79">
                    <a:moveTo>
                      <a:pt x="147" y="69"/>
                    </a:moveTo>
                    <a:cubicBezTo>
                      <a:pt x="141" y="30"/>
                      <a:pt x="107" y="0"/>
                      <a:pt x="67" y="0"/>
                    </a:cubicBezTo>
                    <a:cubicBezTo>
                      <a:pt x="42" y="0"/>
                      <a:pt x="18" y="12"/>
                      <a:pt x="3" y="33"/>
                    </a:cubicBezTo>
                    <a:cubicBezTo>
                      <a:pt x="0" y="37"/>
                      <a:pt x="1" y="43"/>
                      <a:pt x="5" y="46"/>
                    </a:cubicBezTo>
                    <a:cubicBezTo>
                      <a:pt x="9" y="49"/>
                      <a:pt x="15" y="48"/>
                      <a:pt x="18" y="44"/>
                    </a:cubicBezTo>
                    <a:cubicBezTo>
                      <a:pt x="30" y="28"/>
                      <a:pt x="48" y="19"/>
                      <a:pt x="67" y="19"/>
                    </a:cubicBezTo>
                    <a:cubicBezTo>
                      <a:pt x="98" y="19"/>
                      <a:pt x="124" y="41"/>
                      <a:pt x="128" y="71"/>
                    </a:cubicBezTo>
                    <a:cubicBezTo>
                      <a:pt x="129" y="76"/>
                      <a:pt x="133" y="79"/>
                      <a:pt x="137" y="79"/>
                    </a:cubicBezTo>
                    <a:cubicBezTo>
                      <a:pt x="138" y="79"/>
                      <a:pt x="138" y="79"/>
                      <a:pt x="139" y="79"/>
                    </a:cubicBezTo>
                    <a:cubicBezTo>
                      <a:pt x="144" y="79"/>
                      <a:pt x="147" y="74"/>
                      <a:pt x="147" y="69"/>
                    </a:cubicBezTo>
                    <a:close/>
                    <a:moveTo>
                      <a:pt x="147" y="69"/>
                    </a:moveTo>
                    <a:cubicBezTo>
                      <a:pt x="147" y="69"/>
                      <a:pt x="147" y="69"/>
                      <a:pt x="147" y="6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0">
                <a:extLst>
                  <a:ext uri="{FF2B5EF4-FFF2-40B4-BE49-F238E27FC236}">
                    <a16:creationId xmlns:a16="http://schemas.microsoft.com/office/drawing/2014/main" id="{F01782A5-CDC6-434D-ACA8-7CC2DB0B29D6}"/>
                  </a:ext>
                </a:extLst>
              </p:cNvPr>
              <p:cNvSpPr>
                <a:spLocks noEditPoints="1"/>
              </p:cNvSpPr>
              <p:nvPr/>
            </p:nvSpPr>
            <p:spPr bwMode="auto">
              <a:xfrm>
                <a:off x="7359651" y="1604963"/>
                <a:ext cx="631825" cy="103188"/>
              </a:xfrm>
              <a:custGeom>
                <a:avLst/>
                <a:gdLst>
                  <a:gd name="T0" fmla="*/ 433 w 435"/>
                  <a:gd name="T1" fmla="*/ 52 h 66"/>
                  <a:gd name="T2" fmla="*/ 405 w 435"/>
                  <a:gd name="T3" fmla="*/ 5 h 66"/>
                  <a:gd name="T4" fmla="*/ 397 w 435"/>
                  <a:gd name="T5" fmla="*/ 0 h 66"/>
                  <a:gd name="T6" fmla="*/ 369 w 435"/>
                  <a:gd name="T7" fmla="*/ 0 h 66"/>
                  <a:gd name="T8" fmla="*/ 360 w 435"/>
                  <a:gd name="T9" fmla="*/ 10 h 66"/>
                  <a:gd name="T10" fmla="*/ 369 w 435"/>
                  <a:gd name="T11" fmla="*/ 19 h 66"/>
                  <a:gd name="T12" fmla="*/ 391 w 435"/>
                  <a:gd name="T13" fmla="*/ 19 h 66"/>
                  <a:gd name="T14" fmla="*/ 408 w 435"/>
                  <a:gd name="T15" fmla="*/ 48 h 66"/>
                  <a:gd name="T16" fmla="*/ 27 w 435"/>
                  <a:gd name="T17" fmla="*/ 48 h 66"/>
                  <a:gd name="T18" fmla="*/ 44 w 435"/>
                  <a:gd name="T19" fmla="*/ 19 h 66"/>
                  <a:gd name="T20" fmla="*/ 54 w 435"/>
                  <a:gd name="T21" fmla="*/ 19 h 66"/>
                  <a:gd name="T22" fmla="*/ 63 w 435"/>
                  <a:gd name="T23" fmla="*/ 10 h 66"/>
                  <a:gd name="T24" fmla="*/ 54 w 435"/>
                  <a:gd name="T25" fmla="*/ 0 h 66"/>
                  <a:gd name="T26" fmla="*/ 38 w 435"/>
                  <a:gd name="T27" fmla="*/ 0 h 66"/>
                  <a:gd name="T28" fmla="*/ 30 w 435"/>
                  <a:gd name="T29" fmla="*/ 5 h 66"/>
                  <a:gd name="T30" fmla="*/ 2 w 435"/>
                  <a:gd name="T31" fmla="*/ 52 h 66"/>
                  <a:gd name="T32" fmla="*/ 2 w 435"/>
                  <a:gd name="T33" fmla="*/ 62 h 66"/>
                  <a:gd name="T34" fmla="*/ 10 w 435"/>
                  <a:gd name="T35" fmla="*/ 66 h 66"/>
                  <a:gd name="T36" fmla="*/ 425 w 435"/>
                  <a:gd name="T37" fmla="*/ 66 h 66"/>
                  <a:gd name="T38" fmla="*/ 433 w 435"/>
                  <a:gd name="T39" fmla="*/ 62 h 66"/>
                  <a:gd name="T40" fmla="*/ 433 w 435"/>
                  <a:gd name="T41" fmla="*/ 52 h 66"/>
                  <a:gd name="T42" fmla="*/ 433 w 435"/>
                  <a:gd name="T43" fmla="*/ 52 h 66"/>
                  <a:gd name="T44" fmla="*/ 433 w 435"/>
                  <a:gd name="T45" fmla="*/ 5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5" h="66">
                    <a:moveTo>
                      <a:pt x="433" y="52"/>
                    </a:moveTo>
                    <a:cubicBezTo>
                      <a:pt x="405" y="5"/>
                      <a:pt x="405" y="5"/>
                      <a:pt x="405" y="5"/>
                    </a:cubicBezTo>
                    <a:cubicBezTo>
                      <a:pt x="403" y="2"/>
                      <a:pt x="400" y="0"/>
                      <a:pt x="397" y="0"/>
                    </a:cubicBezTo>
                    <a:cubicBezTo>
                      <a:pt x="369" y="0"/>
                      <a:pt x="369" y="0"/>
                      <a:pt x="369" y="0"/>
                    </a:cubicBezTo>
                    <a:cubicBezTo>
                      <a:pt x="364" y="0"/>
                      <a:pt x="360" y="5"/>
                      <a:pt x="360" y="10"/>
                    </a:cubicBezTo>
                    <a:cubicBezTo>
                      <a:pt x="360" y="15"/>
                      <a:pt x="364" y="19"/>
                      <a:pt x="369" y="19"/>
                    </a:cubicBezTo>
                    <a:cubicBezTo>
                      <a:pt x="391" y="19"/>
                      <a:pt x="391" y="19"/>
                      <a:pt x="391" y="19"/>
                    </a:cubicBezTo>
                    <a:cubicBezTo>
                      <a:pt x="408" y="48"/>
                      <a:pt x="408" y="48"/>
                      <a:pt x="408" y="48"/>
                    </a:cubicBezTo>
                    <a:cubicBezTo>
                      <a:pt x="27" y="48"/>
                      <a:pt x="27" y="48"/>
                      <a:pt x="27" y="48"/>
                    </a:cubicBezTo>
                    <a:cubicBezTo>
                      <a:pt x="44" y="19"/>
                      <a:pt x="44" y="19"/>
                      <a:pt x="44" y="19"/>
                    </a:cubicBezTo>
                    <a:cubicBezTo>
                      <a:pt x="54" y="19"/>
                      <a:pt x="54" y="19"/>
                      <a:pt x="54" y="19"/>
                    </a:cubicBezTo>
                    <a:cubicBezTo>
                      <a:pt x="59" y="19"/>
                      <a:pt x="63" y="15"/>
                      <a:pt x="63" y="10"/>
                    </a:cubicBezTo>
                    <a:cubicBezTo>
                      <a:pt x="63" y="5"/>
                      <a:pt x="59" y="0"/>
                      <a:pt x="54" y="0"/>
                    </a:cubicBezTo>
                    <a:cubicBezTo>
                      <a:pt x="38" y="0"/>
                      <a:pt x="38" y="0"/>
                      <a:pt x="38" y="0"/>
                    </a:cubicBezTo>
                    <a:cubicBezTo>
                      <a:pt x="35" y="0"/>
                      <a:pt x="32" y="2"/>
                      <a:pt x="30" y="5"/>
                    </a:cubicBezTo>
                    <a:cubicBezTo>
                      <a:pt x="2" y="52"/>
                      <a:pt x="2" y="52"/>
                      <a:pt x="2" y="52"/>
                    </a:cubicBezTo>
                    <a:cubicBezTo>
                      <a:pt x="0" y="55"/>
                      <a:pt x="0" y="59"/>
                      <a:pt x="2" y="62"/>
                    </a:cubicBezTo>
                    <a:cubicBezTo>
                      <a:pt x="4" y="65"/>
                      <a:pt x="7" y="66"/>
                      <a:pt x="10" y="66"/>
                    </a:cubicBezTo>
                    <a:cubicBezTo>
                      <a:pt x="425" y="66"/>
                      <a:pt x="425" y="66"/>
                      <a:pt x="425" y="66"/>
                    </a:cubicBezTo>
                    <a:cubicBezTo>
                      <a:pt x="428" y="66"/>
                      <a:pt x="431" y="65"/>
                      <a:pt x="433" y="62"/>
                    </a:cubicBezTo>
                    <a:cubicBezTo>
                      <a:pt x="435" y="59"/>
                      <a:pt x="435" y="55"/>
                      <a:pt x="433" y="52"/>
                    </a:cubicBezTo>
                    <a:close/>
                    <a:moveTo>
                      <a:pt x="433" y="52"/>
                    </a:moveTo>
                    <a:cubicBezTo>
                      <a:pt x="433" y="52"/>
                      <a:pt x="433" y="52"/>
                      <a:pt x="433" y="5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1">
                <a:extLst>
                  <a:ext uri="{FF2B5EF4-FFF2-40B4-BE49-F238E27FC236}">
                    <a16:creationId xmlns:a16="http://schemas.microsoft.com/office/drawing/2014/main" id="{DC83D2A7-462C-416D-AC14-4F0163A7CFA4}"/>
                  </a:ext>
                </a:extLst>
              </p:cNvPr>
              <p:cNvSpPr>
                <a:spLocks noEditPoints="1"/>
              </p:cNvSpPr>
              <p:nvPr/>
            </p:nvSpPr>
            <p:spPr bwMode="auto">
              <a:xfrm>
                <a:off x="7691438" y="1497013"/>
                <a:ext cx="231775" cy="206375"/>
              </a:xfrm>
              <a:custGeom>
                <a:avLst/>
                <a:gdLst>
                  <a:gd name="T0" fmla="*/ 157 w 159"/>
                  <a:gd name="T1" fmla="*/ 35 h 133"/>
                  <a:gd name="T2" fmla="*/ 151 w 159"/>
                  <a:gd name="T3" fmla="*/ 31 h 133"/>
                  <a:gd name="T4" fmla="*/ 23 w 159"/>
                  <a:gd name="T5" fmla="*/ 1 h 133"/>
                  <a:gd name="T6" fmla="*/ 15 w 159"/>
                  <a:gd name="T7" fmla="*/ 2 h 133"/>
                  <a:gd name="T8" fmla="*/ 11 w 159"/>
                  <a:gd name="T9" fmla="*/ 8 h 133"/>
                  <a:gd name="T10" fmla="*/ 2 w 159"/>
                  <a:gd name="T11" fmla="*/ 49 h 133"/>
                  <a:gd name="T12" fmla="*/ 9 w 159"/>
                  <a:gd name="T13" fmla="*/ 61 h 133"/>
                  <a:gd name="T14" fmla="*/ 20 w 159"/>
                  <a:gd name="T15" fmla="*/ 54 h 133"/>
                  <a:gd name="T16" fmla="*/ 27 w 159"/>
                  <a:gd name="T17" fmla="*/ 22 h 133"/>
                  <a:gd name="T18" fmla="*/ 138 w 159"/>
                  <a:gd name="T19" fmla="*/ 47 h 133"/>
                  <a:gd name="T20" fmla="*/ 120 w 159"/>
                  <a:gd name="T21" fmla="*/ 121 h 133"/>
                  <a:gd name="T22" fmla="*/ 127 w 159"/>
                  <a:gd name="T23" fmla="*/ 133 h 133"/>
                  <a:gd name="T24" fmla="*/ 129 w 159"/>
                  <a:gd name="T25" fmla="*/ 133 h 133"/>
                  <a:gd name="T26" fmla="*/ 139 w 159"/>
                  <a:gd name="T27" fmla="*/ 126 h 133"/>
                  <a:gd name="T28" fmla="*/ 158 w 159"/>
                  <a:gd name="T29" fmla="*/ 42 h 133"/>
                  <a:gd name="T30" fmla="*/ 157 w 159"/>
                  <a:gd name="T31" fmla="*/ 35 h 133"/>
                  <a:gd name="T32" fmla="*/ 157 w 159"/>
                  <a:gd name="T33" fmla="*/ 35 h 133"/>
                  <a:gd name="T34" fmla="*/ 157 w 159"/>
                  <a:gd name="T35" fmla="*/ 35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9" h="133">
                    <a:moveTo>
                      <a:pt x="157" y="35"/>
                    </a:moveTo>
                    <a:cubicBezTo>
                      <a:pt x="156" y="33"/>
                      <a:pt x="153" y="32"/>
                      <a:pt x="151" y="31"/>
                    </a:cubicBezTo>
                    <a:cubicBezTo>
                      <a:pt x="23" y="1"/>
                      <a:pt x="23" y="1"/>
                      <a:pt x="23" y="1"/>
                    </a:cubicBezTo>
                    <a:cubicBezTo>
                      <a:pt x="20" y="0"/>
                      <a:pt x="18" y="1"/>
                      <a:pt x="15" y="2"/>
                    </a:cubicBezTo>
                    <a:cubicBezTo>
                      <a:pt x="13" y="4"/>
                      <a:pt x="12" y="6"/>
                      <a:pt x="11" y="8"/>
                    </a:cubicBezTo>
                    <a:cubicBezTo>
                      <a:pt x="2" y="49"/>
                      <a:pt x="2" y="49"/>
                      <a:pt x="2" y="49"/>
                    </a:cubicBezTo>
                    <a:cubicBezTo>
                      <a:pt x="0" y="55"/>
                      <a:pt x="4" y="60"/>
                      <a:pt x="9" y="61"/>
                    </a:cubicBezTo>
                    <a:cubicBezTo>
                      <a:pt x="14" y="62"/>
                      <a:pt x="19" y="59"/>
                      <a:pt x="20" y="54"/>
                    </a:cubicBezTo>
                    <a:cubicBezTo>
                      <a:pt x="27" y="22"/>
                      <a:pt x="27" y="22"/>
                      <a:pt x="27" y="22"/>
                    </a:cubicBezTo>
                    <a:cubicBezTo>
                      <a:pt x="138" y="47"/>
                      <a:pt x="138" y="47"/>
                      <a:pt x="138" y="47"/>
                    </a:cubicBezTo>
                    <a:cubicBezTo>
                      <a:pt x="120" y="121"/>
                      <a:pt x="120" y="121"/>
                      <a:pt x="120" y="121"/>
                    </a:cubicBezTo>
                    <a:cubicBezTo>
                      <a:pt x="119" y="126"/>
                      <a:pt x="122" y="131"/>
                      <a:pt x="127" y="133"/>
                    </a:cubicBezTo>
                    <a:cubicBezTo>
                      <a:pt x="128" y="133"/>
                      <a:pt x="129" y="133"/>
                      <a:pt x="129" y="133"/>
                    </a:cubicBezTo>
                    <a:cubicBezTo>
                      <a:pt x="134" y="133"/>
                      <a:pt x="138" y="130"/>
                      <a:pt x="139" y="126"/>
                    </a:cubicBezTo>
                    <a:cubicBezTo>
                      <a:pt x="158" y="42"/>
                      <a:pt x="158" y="42"/>
                      <a:pt x="158" y="42"/>
                    </a:cubicBezTo>
                    <a:cubicBezTo>
                      <a:pt x="159" y="40"/>
                      <a:pt x="158" y="37"/>
                      <a:pt x="157" y="35"/>
                    </a:cubicBezTo>
                    <a:close/>
                    <a:moveTo>
                      <a:pt x="157" y="35"/>
                    </a:moveTo>
                    <a:cubicBezTo>
                      <a:pt x="157" y="35"/>
                      <a:pt x="157" y="35"/>
                      <a:pt x="157" y="3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2">
                <a:extLst>
                  <a:ext uri="{FF2B5EF4-FFF2-40B4-BE49-F238E27FC236}">
                    <a16:creationId xmlns:a16="http://schemas.microsoft.com/office/drawing/2014/main" id="{F532CA70-45C7-45A4-BEF4-C1542DA7A141}"/>
                  </a:ext>
                </a:extLst>
              </p:cNvPr>
              <p:cNvSpPr>
                <a:spLocks noEditPoints="1"/>
              </p:cNvSpPr>
              <p:nvPr/>
            </p:nvSpPr>
            <p:spPr bwMode="auto">
              <a:xfrm>
                <a:off x="7413626" y="1460500"/>
                <a:ext cx="269875" cy="246063"/>
              </a:xfrm>
              <a:custGeom>
                <a:avLst/>
                <a:gdLst>
                  <a:gd name="T0" fmla="*/ 185 w 186"/>
                  <a:gd name="T1" fmla="*/ 82 h 159"/>
                  <a:gd name="T2" fmla="*/ 177 w 186"/>
                  <a:gd name="T3" fmla="*/ 9 h 159"/>
                  <a:gd name="T4" fmla="*/ 173 w 186"/>
                  <a:gd name="T5" fmla="*/ 3 h 159"/>
                  <a:gd name="T6" fmla="*/ 166 w 186"/>
                  <a:gd name="T7" fmla="*/ 1 h 159"/>
                  <a:gd name="T8" fmla="*/ 9 w 186"/>
                  <a:gd name="T9" fmla="*/ 19 h 159"/>
                  <a:gd name="T10" fmla="*/ 1 w 186"/>
                  <a:gd name="T11" fmla="*/ 30 h 159"/>
                  <a:gd name="T12" fmla="*/ 15 w 186"/>
                  <a:gd name="T13" fmla="*/ 151 h 159"/>
                  <a:gd name="T14" fmla="*/ 24 w 186"/>
                  <a:gd name="T15" fmla="*/ 159 h 159"/>
                  <a:gd name="T16" fmla="*/ 25 w 186"/>
                  <a:gd name="T17" fmla="*/ 159 h 159"/>
                  <a:gd name="T18" fmla="*/ 34 w 186"/>
                  <a:gd name="T19" fmla="*/ 149 h 159"/>
                  <a:gd name="T20" fmla="*/ 20 w 186"/>
                  <a:gd name="T21" fmla="*/ 37 h 159"/>
                  <a:gd name="T22" fmla="*/ 159 w 186"/>
                  <a:gd name="T23" fmla="*/ 21 h 159"/>
                  <a:gd name="T24" fmla="*/ 167 w 186"/>
                  <a:gd name="T25" fmla="*/ 84 h 159"/>
                  <a:gd name="T26" fmla="*/ 177 w 186"/>
                  <a:gd name="T27" fmla="*/ 92 h 159"/>
                  <a:gd name="T28" fmla="*/ 185 w 186"/>
                  <a:gd name="T29" fmla="*/ 82 h 159"/>
                  <a:gd name="T30" fmla="*/ 185 w 186"/>
                  <a:gd name="T31" fmla="*/ 82 h 159"/>
                  <a:gd name="T32" fmla="*/ 185 w 186"/>
                  <a:gd name="T33" fmla="*/ 82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6" h="159">
                    <a:moveTo>
                      <a:pt x="185" y="82"/>
                    </a:moveTo>
                    <a:cubicBezTo>
                      <a:pt x="177" y="9"/>
                      <a:pt x="177" y="9"/>
                      <a:pt x="177" y="9"/>
                    </a:cubicBezTo>
                    <a:cubicBezTo>
                      <a:pt x="177" y="6"/>
                      <a:pt x="175" y="4"/>
                      <a:pt x="173" y="3"/>
                    </a:cubicBezTo>
                    <a:cubicBezTo>
                      <a:pt x="171" y="1"/>
                      <a:pt x="169" y="0"/>
                      <a:pt x="166" y="1"/>
                    </a:cubicBezTo>
                    <a:cubicBezTo>
                      <a:pt x="9" y="19"/>
                      <a:pt x="9" y="19"/>
                      <a:pt x="9" y="19"/>
                    </a:cubicBezTo>
                    <a:cubicBezTo>
                      <a:pt x="4" y="20"/>
                      <a:pt x="0" y="25"/>
                      <a:pt x="1" y="30"/>
                    </a:cubicBezTo>
                    <a:cubicBezTo>
                      <a:pt x="15" y="151"/>
                      <a:pt x="15" y="151"/>
                      <a:pt x="15" y="151"/>
                    </a:cubicBezTo>
                    <a:cubicBezTo>
                      <a:pt x="15" y="156"/>
                      <a:pt x="20" y="159"/>
                      <a:pt x="24" y="159"/>
                    </a:cubicBezTo>
                    <a:cubicBezTo>
                      <a:pt x="25" y="159"/>
                      <a:pt x="25" y="159"/>
                      <a:pt x="25" y="159"/>
                    </a:cubicBezTo>
                    <a:cubicBezTo>
                      <a:pt x="31" y="159"/>
                      <a:pt x="34" y="154"/>
                      <a:pt x="34" y="149"/>
                    </a:cubicBezTo>
                    <a:cubicBezTo>
                      <a:pt x="20" y="37"/>
                      <a:pt x="20" y="37"/>
                      <a:pt x="20" y="37"/>
                    </a:cubicBezTo>
                    <a:cubicBezTo>
                      <a:pt x="159" y="21"/>
                      <a:pt x="159" y="21"/>
                      <a:pt x="159" y="21"/>
                    </a:cubicBezTo>
                    <a:cubicBezTo>
                      <a:pt x="167" y="84"/>
                      <a:pt x="167" y="84"/>
                      <a:pt x="167" y="84"/>
                    </a:cubicBezTo>
                    <a:cubicBezTo>
                      <a:pt x="167" y="89"/>
                      <a:pt x="172" y="93"/>
                      <a:pt x="177" y="92"/>
                    </a:cubicBezTo>
                    <a:cubicBezTo>
                      <a:pt x="182" y="91"/>
                      <a:pt x="186" y="87"/>
                      <a:pt x="185" y="82"/>
                    </a:cubicBezTo>
                    <a:close/>
                    <a:moveTo>
                      <a:pt x="185" y="82"/>
                    </a:moveTo>
                    <a:cubicBezTo>
                      <a:pt x="185" y="82"/>
                      <a:pt x="185" y="82"/>
                      <a:pt x="185" y="8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3">
                <a:extLst>
                  <a:ext uri="{FF2B5EF4-FFF2-40B4-BE49-F238E27FC236}">
                    <a16:creationId xmlns:a16="http://schemas.microsoft.com/office/drawing/2014/main" id="{370FE3EA-5019-4DF5-A1D5-8E16BD22E5E3}"/>
                  </a:ext>
                </a:extLst>
              </p:cNvPr>
              <p:cNvSpPr>
                <a:spLocks noEditPoints="1"/>
              </p:cNvSpPr>
              <p:nvPr/>
            </p:nvSpPr>
            <p:spPr bwMode="auto">
              <a:xfrm>
                <a:off x="7515226" y="1555750"/>
                <a:ext cx="276225" cy="150813"/>
              </a:xfrm>
              <a:custGeom>
                <a:avLst/>
                <a:gdLst>
                  <a:gd name="T0" fmla="*/ 190 w 191"/>
                  <a:gd name="T1" fmla="*/ 85 h 97"/>
                  <a:gd name="T2" fmla="*/ 171 w 191"/>
                  <a:gd name="T3" fmla="*/ 8 h 97"/>
                  <a:gd name="T4" fmla="*/ 167 w 191"/>
                  <a:gd name="T5" fmla="*/ 2 h 97"/>
                  <a:gd name="T6" fmla="*/ 160 w 191"/>
                  <a:gd name="T7" fmla="*/ 1 h 97"/>
                  <a:gd name="T8" fmla="*/ 8 w 191"/>
                  <a:gd name="T9" fmla="*/ 37 h 97"/>
                  <a:gd name="T10" fmla="*/ 1 w 191"/>
                  <a:gd name="T11" fmla="*/ 49 h 97"/>
                  <a:gd name="T12" fmla="*/ 11 w 191"/>
                  <a:gd name="T13" fmla="*/ 87 h 97"/>
                  <a:gd name="T14" fmla="*/ 22 w 191"/>
                  <a:gd name="T15" fmla="*/ 94 h 97"/>
                  <a:gd name="T16" fmla="*/ 29 w 191"/>
                  <a:gd name="T17" fmla="*/ 83 h 97"/>
                  <a:gd name="T18" fmla="*/ 22 w 191"/>
                  <a:gd name="T19" fmla="*/ 53 h 97"/>
                  <a:gd name="T20" fmla="*/ 155 w 191"/>
                  <a:gd name="T21" fmla="*/ 21 h 97"/>
                  <a:gd name="T22" fmla="*/ 172 w 191"/>
                  <a:gd name="T23" fmla="*/ 90 h 97"/>
                  <a:gd name="T24" fmla="*/ 181 w 191"/>
                  <a:gd name="T25" fmla="*/ 97 h 97"/>
                  <a:gd name="T26" fmla="*/ 183 w 191"/>
                  <a:gd name="T27" fmla="*/ 97 h 97"/>
                  <a:gd name="T28" fmla="*/ 190 w 191"/>
                  <a:gd name="T29" fmla="*/ 85 h 97"/>
                  <a:gd name="T30" fmla="*/ 190 w 191"/>
                  <a:gd name="T31" fmla="*/ 85 h 97"/>
                  <a:gd name="T32" fmla="*/ 190 w 191"/>
                  <a:gd name="T33" fmla="*/ 8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1" h="97">
                    <a:moveTo>
                      <a:pt x="190" y="85"/>
                    </a:moveTo>
                    <a:cubicBezTo>
                      <a:pt x="171" y="8"/>
                      <a:pt x="171" y="8"/>
                      <a:pt x="171" y="8"/>
                    </a:cubicBezTo>
                    <a:cubicBezTo>
                      <a:pt x="171" y="5"/>
                      <a:pt x="169" y="3"/>
                      <a:pt x="167" y="2"/>
                    </a:cubicBezTo>
                    <a:cubicBezTo>
                      <a:pt x="165" y="1"/>
                      <a:pt x="162" y="0"/>
                      <a:pt x="160" y="1"/>
                    </a:cubicBezTo>
                    <a:cubicBezTo>
                      <a:pt x="8" y="37"/>
                      <a:pt x="8" y="37"/>
                      <a:pt x="8" y="37"/>
                    </a:cubicBezTo>
                    <a:cubicBezTo>
                      <a:pt x="3" y="38"/>
                      <a:pt x="0" y="44"/>
                      <a:pt x="1" y="49"/>
                    </a:cubicBezTo>
                    <a:cubicBezTo>
                      <a:pt x="11" y="87"/>
                      <a:pt x="11" y="87"/>
                      <a:pt x="11" y="87"/>
                    </a:cubicBezTo>
                    <a:cubicBezTo>
                      <a:pt x="12" y="93"/>
                      <a:pt x="17" y="96"/>
                      <a:pt x="22" y="94"/>
                    </a:cubicBezTo>
                    <a:cubicBezTo>
                      <a:pt x="27" y="93"/>
                      <a:pt x="30" y="88"/>
                      <a:pt x="29" y="83"/>
                    </a:cubicBezTo>
                    <a:cubicBezTo>
                      <a:pt x="22" y="53"/>
                      <a:pt x="22" y="53"/>
                      <a:pt x="22" y="53"/>
                    </a:cubicBezTo>
                    <a:cubicBezTo>
                      <a:pt x="155" y="21"/>
                      <a:pt x="155" y="21"/>
                      <a:pt x="155" y="21"/>
                    </a:cubicBezTo>
                    <a:cubicBezTo>
                      <a:pt x="172" y="90"/>
                      <a:pt x="172" y="90"/>
                      <a:pt x="172" y="90"/>
                    </a:cubicBezTo>
                    <a:cubicBezTo>
                      <a:pt x="173" y="94"/>
                      <a:pt x="177" y="97"/>
                      <a:pt x="181" y="97"/>
                    </a:cubicBezTo>
                    <a:cubicBezTo>
                      <a:pt x="182" y="97"/>
                      <a:pt x="182" y="97"/>
                      <a:pt x="183" y="97"/>
                    </a:cubicBezTo>
                    <a:cubicBezTo>
                      <a:pt x="188" y="96"/>
                      <a:pt x="191" y="91"/>
                      <a:pt x="190" y="85"/>
                    </a:cubicBezTo>
                    <a:close/>
                    <a:moveTo>
                      <a:pt x="190" y="85"/>
                    </a:moveTo>
                    <a:cubicBezTo>
                      <a:pt x="190" y="85"/>
                      <a:pt x="190" y="85"/>
                      <a:pt x="190" y="8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4">
                <a:extLst>
                  <a:ext uri="{FF2B5EF4-FFF2-40B4-BE49-F238E27FC236}">
                    <a16:creationId xmlns:a16="http://schemas.microsoft.com/office/drawing/2014/main" id="{9BBECE45-5F59-430D-9CE2-B07DC75C517C}"/>
                  </a:ext>
                </a:extLst>
              </p:cNvPr>
              <p:cNvSpPr>
                <a:spLocks noEditPoints="1"/>
              </p:cNvSpPr>
              <p:nvPr/>
            </p:nvSpPr>
            <p:spPr bwMode="auto">
              <a:xfrm>
                <a:off x="7332663" y="1679575"/>
                <a:ext cx="684213" cy="598488"/>
              </a:xfrm>
              <a:custGeom>
                <a:avLst/>
                <a:gdLst>
                  <a:gd name="T0" fmla="*/ 452 w 471"/>
                  <a:gd name="T1" fmla="*/ 9 h 386"/>
                  <a:gd name="T2" fmla="*/ 443 w 471"/>
                  <a:gd name="T3" fmla="*/ 0 h 386"/>
                  <a:gd name="T4" fmla="*/ 28 w 471"/>
                  <a:gd name="T5" fmla="*/ 0 h 386"/>
                  <a:gd name="T6" fmla="*/ 19 w 471"/>
                  <a:gd name="T7" fmla="*/ 9 h 386"/>
                  <a:gd name="T8" fmla="*/ 0 w 471"/>
                  <a:gd name="T9" fmla="*/ 376 h 386"/>
                  <a:gd name="T10" fmla="*/ 3 w 471"/>
                  <a:gd name="T11" fmla="*/ 383 h 386"/>
                  <a:gd name="T12" fmla="*/ 9 w 471"/>
                  <a:gd name="T13" fmla="*/ 386 h 386"/>
                  <a:gd name="T14" fmla="*/ 462 w 471"/>
                  <a:gd name="T15" fmla="*/ 386 h 386"/>
                  <a:gd name="T16" fmla="*/ 468 w 471"/>
                  <a:gd name="T17" fmla="*/ 383 h 386"/>
                  <a:gd name="T18" fmla="*/ 471 w 471"/>
                  <a:gd name="T19" fmla="*/ 376 h 386"/>
                  <a:gd name="T20" fmla="*/ 452 w 471"/>
                  <a:gd name="T21" fmla="*/ 9 h 386"/>
                  <a:gd name="T22" fmla="*/ 19 w 471"/>
                  <a:gd name="T23" fmla="*/ 367 h 386"/>
                  <a:gd name="T24" fmla="*/ 37 w 471"/>
                  <a:gd name="T25" fmla="*/ 18 h 386"/>
                  <a:gd name="T26" fmla="*/ 434 w 471"/>
                  <a:gd name="T27" fmla="*/ 18 h 386"/>
                  <a:gd name="T28" fmla="*/ 452 w 471"/>
                  <a:gd name="T29" fmla="*/ 367 h 386"/>
                  <a:gd name="T30" fmla="*/ 19 w 471"/>
                  <a:gd name="T31" fmla="*/ 367 h 386"/>
                  <a:gd name="T32" fmla="*/ 19 w 471"/>
                  <a:gd name="T33" fmla="*/ 367 h 386"/>
                  <a:gd name="T34" fmla="*/ 19 w 471"/>
                  <a:gd name="T35" fmla="*/ 367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1" h="386">
                    <a:moveTo>
                      <a:pt x="452" y="9"/>
                    </a:moveTo>
                    <a:cubicBezTo>
                      <a:pt x="452" y="4"/>
                      <a:pt x="448" y="0"/>
                      <a:pt x="443" y="0"/>
                    </a:cubicBezTo>
                    <a:cubicBezTo>
                      <a:pt x="28" y="0"/>
                      <a:pt x="28" y="0"/>
                      <a:pt x="28" y="0"/>
                    </a:cubicBezTo>
                    <a:cubicBezTo>
                      <a:pt x="23" y="0"/>
                      <a:pt x="19" y="4"/>
                      <a:pt x="19" y="9"/>
                    </a:cubicBezTo>
                    <a:cubicBezTo>
                      <a:pt x="0" y="376"/>
                      <a:pt x="0" y="376"/>
                      <a:pt x="0" y="376"/>
                    </a:cubicBezTo>
                    <a:cubicBezTo>
                      <a:pt x="0" y="379"/>
                      <a:pt x="1" y="381"/>
                      <a:pt x="3" y="383"/>
                    </a:cubicBezTo>
                    <a:cubicBezTo>
                      <a:pt x="4" y="385"/>
                      <a:pt x="7" y="386"/>
                      <a:pt x="9" y="386"/>
                    </a:cubicBezTo>
                    <a:cubicBezTo>
                      <a:pt x="462" y="386"/>
                      <a:pt x="462" y="386"/>
                      <a:pt x="462" y="386"/>
                    </a:cubicBezTo>
                    <a:cubicBezTo>
                      <a:pt x="464" y="386"/>
                      <a:pt x="467" y="385"/>
                      <a:pt x="468" y="383"/>
                    </a:cubicBezTo>
                    <a:cubicBezTo>
                      <a:pt x="470" y="381"/>
                      <a:pt x="471" y="379"/>
                      <a:pt x="471" y="376"/>
                    </a:cubicBezTo>
                    <a:lnTo>
                      <a:pt x="452" y="9"/>
                    </a:lnTo>
                    <a:close/>
                    <a:moveTo>
                      <a:pt x="19" y="367"/>
                    </a:moveTo>
                    <a:cubicBezTo>
                      <a:pt x="37" y="18"/>
                      <a:pt x="37" y="18"/>
                      <a:pt x="37" y="18"/>
                    </a:cubicBezTo>
                    <a:cubicBezTo>
                      <a:pt x="434" y="18"/>
                      <a:pt x="434" y="18"/>
                      <a:pt x="434" y="18"/>
                    </a:cubicBezTo>
                    <a:cubicBezTo>
                      <a:pt x="452" y="367"/>
                      <a:pt x="452" y="367"/>
                      <a:pt x="452" y="367"/>
                    </a:cubicBezTo>
                    <a:lnTo>
                      <a:pt x="19" y="367"/>
                    </a:lnTo>
                    <a:close/>
                    <a:moveTo>
                      <a:pt x="19" y="367"/>
                    </a:moveTo>
                    <a:cubicBezTo>
                      <a:pt x="19" y="367"/>
                      <a:pt x="19" y="367"/>
                      <a:pt x="19" y="36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5">
                <a:extLst>
                  <a:ext uri="{FF2B5EF4-FFF2-40B4-BE49-F238E27FC236}">
                    <a16:creationId xmlns:a16="http://schemas.microsoft.com/office/drawing/2014/main" id="{4EA456CA-F755-46DF-82A2-30E73DF2BE99}"/>
                  </a:ext>
                </a:extLst>
              </p:cNvPr>
              <p:cNvSpPr>
                <a:spLocks noEditPoints="1"/>
              </p:cNvSpPr>
              <p:nvPr/>
            </p:nvSpPr>
            <p:spPr bwMode="auto">
              <a:xfrm>
                <a:off x="7737476" y="1736725"/>
                <a:ext cx="80963" cy="88900"/>
              </a:xfrm>
              <a:custGeom>
                <a:avLst/>
                <a:gdLst>
                  <a:gd name="T0" fmla="*/ 28 w 56"/>
                  <a:gd name="T1" fmla="*/ 0 h 57"/>
                  <a:gd name="T2" fmla="*/ 0 w 56"/>
                  <a:gd name="T3" fmla="*/ 29 h 57"/>
                  <a:gd name="T4" fmla="*/ 28 w 56"/>
                  <a:gd name="T5" fmla="*/ 57 h 57"/>
                  <a:gd name="T6" fmla="*/ 56 w 56"/>
                  <a:gd name="T7" fmla="*/ 29 h 57"/>
                  <a:gd name="T8" fmla="*/ 28 w 56"/>
                  <a:gd name="T9" fmla="*/ 0 h 57"/>
                  <a:gd name="T10" fmla="*/ 28 w 56"/>
                  <a:gd name="T11" fmla="*/ 38 h 57"/>
                  <a:gd name="T12" fmla="*/ 19 w 56"/>
                  <a:gd name="T13" fmla="*/ 29 h 57"/>
                  <a:gd name="T14" fmla="*/ 28 w 56"/>
                  <a:gd name="T15" fmla="*/ 19 h 57"/>
                  <a:gd name="T16" fmla="*/ 38 w 56"/>
                  <a:gd name="T17" fmla="*/ 29 h 57"/>
                  <a:gd name="T18" fmla="*/ 28 w 56"/>
                  <a:gd name="T19" fmla="*/ 38 h 57"/>
                  <a:gd name="T20" fmla="*/ 28 w 56"/>
                  <a:gd name="T21" fmla="*/ 38 h 57"/>
                  <a:gd name="T22" fmla="*/ 28 w 56"/>
                  <a:gd name="T23" fmla="*/ 3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57">
                    <a:moveTo>
                      <a:pt x="28" y="0"/>
                    </a:moveTo>
                    <a:cubicBezTo>
                      <a:pt x="13" y="0"/>
                      <a:pt x="0" y="13"/>
                      <a:pt x="0" y="29"/>
                    </a:cubicBezTo>
                    <a:cubicBezTo>
                      <a:pt x="0" y="44"/>
                      <a:pt x="13" y="57"/>
                      <a:pt x="28" y="57"/>
                    </a:cubicBezTo>
                    <a:cubicBezTo>
                      <a:pt x="44" y="57"/>
                      <a:pt x="56" y="44"/>
                      <a:pt x="56" y="29"/>
                    </a:cubicBezTo>
                    <a:cubicBezTo>
                      <a:pt x="56" y="13"/>
                      <a:pt x="44" y="0"/>
                      <a:pt x="28" y="0"/>
                    </a:cubicBezTo>
                    <a:close/>
                    <a:moveTo>
                      <a:pt x="28" y="38"/>
                    </a:moveTo>
                    <a:cubicBezTo>
                      <a:pt x="23" y="38"/>
                      <a:pt x="19" y="34"/>
                      <a:pt x="19" y="29"/>
                    </a:cubicBezTo>
                    <a:cubicBezTo>
                      <a:pt x="19" y="23"/>
                      <a:pt x="23" y="19"/>
                      <a:pt x="28" y="19"/>
                    </a:cubicBezTo>
                    <a:cubicBezTo>
                      <a:pt x="33" y="19"/>
                      <a:pt x="38" y="23"/>
                      <a:pt x="38" y="29"/>
                    </a:cubicBezTo>
                    <a:cubicBezTo>
                      <a:pt x="38" y="34"/>
                      <a:pt x="33" y="38"/>
                      <a:pt x="28" y="38"/>
                    </a:cubicBezTo>
                    <a:close/>
                    <a:moveTo>
                      <a:pt x="28" y="38"/>
                    </a:moveTo>
                    <a:cubicBezTo>
                      <a:pt x="28" y="38"/>
                      <a:pt x="28" y="38"/>
                      <a:pt x="28" y="3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6">
                <a:extLst>
                  <a:ext uri="{FF2B5EF4-FFF2-40B4-BE49-F238E27FC236}">
                    <a16:creationId xmlns:a16="http://schemas.microsoft.com/office/drawing/2014/main" id="{EB8F4E72-8445-4379-8818-9479248A1F7D}"/>
                  </a:ext>
                </a:extLst>
              </p:cNvPr>
              <p:cNvSpPr>
                <a:spLocks noEditPoints="1"/>
              </p:cNvSpPr>
              <p:nvPr/>
            </p:nvSpPr>
            <p:spPr bwMode="auto">
              <a:xfrm>
                <a:off x="7532688" y="1736725"/>
                <a:ext cx="80963" cy="88900"/>
              </a:xfrm>
              <a:custGeom>
                <a:avLst/>
                <a:gdLst>
                  <a:gd name="T0" fmla="*/ 28 w 56"/>
                  <a:gd name="T1" fmla="*/ 0 h 57"/>
                  <a:gd name="T2" fmla="*/ 0 w 56"/>
                  <a:gd name="T3" fmla="*/ 29 h 57"/>
                  <a:gd name="T4" fmla="*/ 28 w 56"/>
                  <a:gd name="T5" fmla="*/ 57 h 57"/>
                  <a:gd name="T6" fmla="*/ 56 w 56"/>
                  <a:gd name="T7" fmla="*/ 29 h 57"/>
                  <a:gd name="T8" fmla="*/ 28 w 56"/>
                  <a:gd name="T9" fmla="*/ 0 h 57"/>
                  <a:gd name="T10" fmla="*/ 28 w 56"/>
                  <a:gd name="T11" fmla="*/ 38 h 57"/>
                  <a:gd name="T12" fmla="*/ 18 w 56"/>
                  <a:gd name="T13" fmla="*/ 29 h 57"/>
                  <a:gd name="T14" fmla="*/ 28 w 56"/>
                  <a:gd name="T15" fmla="*/ 19 h 57"/>
                  <a:gd name="T16" fmla="*/ 37 w 56"/>
                  <a:gd name="T17" fmla="*/ 29 h 57"/>
                  <a:gd name="T18" fmla="*/ 28 w 56"/>
                  <a:gd name="T19" fmla="*/ 38 h 57"/>
                  <a:gd name="T20" fmla="*/ 28 w 56"/>
                  <a:gd name="T21" fmla="*/ 38 h 57"/>
                  <a:gd name="T22" fmla="*/ 28 w 56"/>
                  <a:gd name="T23" fmla="*/ 3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57">
                    <a:moveTo>
                      <a:pt x="28" y="0"/>
                    </a:moveTo>
                    <a:cubicBezTo>
                      <a:pt x="12" y="0"/>
                      <a:pt x="0" y="13"/>
                      <a:pt x="0" y="29"/>
                    </a:cubicBezTo>
                    <a:cubicBezTo>
                      <a:pt x="0" y="44"/>
                      <a:pt x="12" y="57"/>
                      <a:pt x="28" y="57"/>
                    </a:cubicBezTo>
                    <a:cubicBezTo>
                      <a:pt x="43" y="57"/>
                      <a:pt x="56" y="44"/>
                      <a:pt x="56" y="29"/>
                    </a:cubicBezTo>
                    <a:cubicBezTo>
                      <a:pt x="56" y="13"/>
                      <a:pt x="43" y="0"/>
                      <a:pt x="28" y="0"/>
                    </a:cubicBezTo>
                    <a:close/>
                    <a:moveTo>
                      <a:pt x="28" y="38"/>
                    </a:moveTo>
                    <a:cubicBezTo>
                      <a:pt x="23" y="38"/>
                      <a:pt x="18" y="34"/>
                      <a:pt x="18" y="29"/>
                    </a:cubicBezTo>
                    <a:cubicBezTo>
                      <a:pt x="18" y="23"/>
                      <a:pt x="23" y="19"/>
                      <a:pt x="28" y="19"/>
                    </a:cubicBezTo>
                    <a:cubicBezTo>
                      <a:pt x="33" y="19"/>
                      <a:pt x="37" y="23"/>
                      <a:pt x="37" y="29"/>
                    </a:cubicBezTo>
                    <a:cubicBezTo>
                      <a:pt x="37" y="34"/>
                      <a:pt x="33" y="38"/>
                      <a:pt x="28" y="38"/>
                    </a:cubicBezTo>
                    <a:close/>
                    <a:moveTo>
                      <a:pt x="28" y="38"/>
                    </a:moveTo>
                    <a:cubicBezTo>
                      <a:pt x="28" y="38"/>
                      <a:pt x="28" y="38"/>
                      <a:pt x="28" y="3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7">
                <a:extLst>
                  <a:ext uri="{FF2B5EF4-FFF2-40B4-BE49-F238E27FC236}">
                    <a16:creationId xmlns:a16="http://schemas.microsoft.com/office/drawing/2014/main" id="{D990A4C7-C004-4017-B8C4-D0631C21E7A7}"/>
                  </a:ext>
                </a:extLst>
              </p:cNvPr>
              <p:cNvSpPr>
                <a:spLocks noEditPoints="1"/>
              </p:cNvSpPr>
              <p:nvPr/>
            </p:nvSpPr>
            <p:spPr bwMode="auto">
              <a:xfrm>
                <a:off x="7558088" y="1782763"/>
                <a:ext cx="233363" cy="217488"/>
              </a:xfrm>
              <a:custGeom>
                <a:avLst/>
                <a:gdLst>
                  <a:gd name="T0" fmla="*/ 151 w 161"/>
                  <a:gd name="T1" fmla="*/ 0 h 141"/>
                  <a:gd name="T2" fmla="*/ 150 w 161"/>
                  <a:gd name="T3" fmla="*/ 0 h 141"/>
                  <a:gd name="T4" fmla="*/ 141 w 161"/>
                  <a:gd name="T5" fmla="*/ 9 h 141"/>
                  <a:gd name="T6" fmla="*/ 142 w 161"/>
                  <a:gd name="T7" fmla="*/ 13 h 141"/>
                  <a:gd name="T8" fmla="*/ 142 w 161"/>
                  <a:gd name="T9" fmla="*/ 61 h 141"/>
                  <a:gd name="T10" fmla="*/ 80 w 161"/>
                  <a:gd name="T11" fmla="*/ 122 h 141"/>
                  <a:gd name="T12" fmla="*/ 19 w 161"/>
                  <a:gd name="T13" fmla="*/ 61 h 141"/>
                  <a:gd name="T14" fmla="*/ 19 w 161"/>
                  <a:gd name="T15" fmla="*/ 9 h 141"/>
                  <a:gd name="T16" fmla="*/ 10 w 161"/>
                  <a:gd name="T17" fmla="*/ 0 h 141"/>
                  <a:gd name="T18" fmla="*/ 0 w 161"/>
                  <a:gd name="T19" fmla="*/ 9 h 141"/>
                  <a:gd name="T20" fmla="*/ 0 w 161"/>
                  <a:gd name="T21" fmla="*/ 61 h 141"/>
                  <a:gd name="T22" fmla="*/ 80 w 161"/>
                  <a:gd name="T23" fmla="*/ 141 h 141"/>
                  <a:gd name="T24" fmla="*/ 161 w 161"/>
                  <a:gd name="T25" fmla="*/ 61 h 141"/>
                  <a:gd name="T26" fmla="*/ 161 w 161"/>
                  <a:gd name="T27" fmla="*/ 9 h 141"/>
                  <a:gd name="T28" fmla="*/ 151 w 161"/>
                  <a:gd name="T29" fmla="*/ 0 h 141"/>
                  <a:gd name="T30" fmla="*/ 151 w 161"/>
                  <a:gd name="T31" fmla="*/ 0 h 141"/>
                  <a:gd name="T32" fmla="*/ 151 w 161"/>
                  <a:gd name="T33"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1" h="141">
                    <a:moveTo>
                      <a:pt x="151" y="0"/>
                    </a:moveTo>
                    <a:cubicBezTo>
                      <a:pt x="150" y="0"/>
                      <a:pt x="150" y="0"/>
                      <a:pt x="150" y="0"/>
                    </a:cubicBezTo>
                    <a:cubicBezTo>
                      <a:pt x="145" y="0"/>
                      <a:pt x="141" y="4"/>
                      <a:pt x="141" y="9"/>
                    </a:cubicBezTo>
                    <a:cubicBezTo>
                      <a:pt x="141" y="10"/>
                      <a:pt x="141" y="12"/>
                      <a:pt x="142" y="13"/>
                    </a:cubicBezTo>
                    <a:cubicBezTo>
                      <a:pt x="142" y="61"/>
                      <a:pt x="142" y="61"/>
                      <a:pt x="142" y="61"/>
                    </a:cubicBezTo>
                    <a:cubicBezTo>
                      <a:pt x="142" y="95"/>
                      <a:pt x="114" y="122"/>
                      <a:pt x="80" y="122"/>
                    </a:cubicBezTo>
                    <a:cubicBezTo>
                      <a:pt x="47" y="122"/>
                      <a:pt x="19" y="95"/>
                      <a:pt x="19" y="61"/>
                    </a:cubicBezTo>
                    <a:cubicBezTo>
                      <a:pt x="19" y="9"/>
                      <a:pt x="19" y="9"/>
                      <a:pt x="19" y="9"/>
                    </a:cubicBezTo>
                    <a:cubicBezTo>
                      <a:pt x="19" y="4"/>
                      <a:pt x="15" y="0"/>
                      <a:pt x="10" y="0"/>
                    </a:cubicBezTo>
                    <a:cubicBezTo>
                      <a:pt x="5" y="0"/>
                      <a:pt x="0" y="4"/>
                      <a:pt x="0" y="9"/>
                    </a:cubicBezTo>
                    <a:cubicBezTo>
                      <a:pt x="0" y="61"/>
                      <a:pt x="0" y="61"/>
                      <a:pt x="0" y="61"/>
                    </a:cubicBezTo>
                    <a:cubicBezTo>
                      <a:pt x="0" y="105"/>
                      <a:pt x="36" y="141"/>
                      <a:pt x="80" y="141"/>
                    </a:cubicBezTo>
                    <a:cubicBezTo>
                      <a:pt x="125" y="141"/>
                      <a:pt x="161" y="105"/>
                      <a:pt x="161" y="61"/>
                    </a:cubicBezTo>
                    <a:cubicBezTo>
                      <a:pt x="161" y="9"/>
                      <a:pt x="161" y="9"/>
                      <a:pt x="161" y="9"/>
                    </a:cubicBezTo>
                    <a:cubicBezTo>
                      <a:pt x="161" y="4"/>
                      <a:pt x="156" y="0"/>
                      <a:pt x="151" y="0"/>
                    </a:cubicBezTo>
                    <a:close/>
                    <a:moveTo>
                      <a:pt x="151" y="0"/>
                    </a:moveTo>
                    <a:cubicBezTo>
                      <a:pt x="151" y="0"/>
                      <a:pt x="151" y="0"/>
                      <a:pt x="15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5" name="Group 44">
              <a:extLst>
                <a:ext uri="{FF2B5EF4-FFF2-40B4-BE49-F238E27FC236}">
                  <a16:creationId xmlns:a16="http://schemas.microsoft.com/office/drawing/2014/main" id="{D9CD0115-1946-4301-9E86-22F383DACB82}"/>
                </a:ext>
              </a:extLst>
            </p:cNvPr>
            <p:cNvGrpSpPr/>
            <p:nvPr/>
          </p:nvGrpSpPr>
          <p:grpSpPr>
            <a:xfrm>
              <a:off x="5439546" y="3854355"/>
              <a:ext cx="722313" cy="508000"/>
              <a:chOff x="7737476" y="3992563"/>
              <a:chExt cx="722313" cy="508000"/>
            </a:xfrm>
            <a:solidFill>
              <a:schemeClr val="bg1">
                <a:lumMod val="50000"/>
              </a:schemeClr>
            </a:solidFill>
          </p:grpSpPr>
          <p:sp>
            <p:nvSpPr>
              <p:cNvPr id="39" name="Freeform 28">
                <a:extLst>
                  <a:ext uri="{FF2B5EF4-FFF2-40B4-BE49-F238E27FC236}">
                    <a16:creationId xmlns:a16="http://schemas.microsoft.com/office/drawing/2014/main" id="{498F8B56-5706-4710-9F8B-2ADFA2269467}"/>
                  </a:ext>
                </a:extLst>
              </p:cNvPr>
              <p:cNvSpPr>
                <a:spLocks noEditPoints="1"/>
              </p:cNvSpPr>
              <p:nvPr/>
            </p:nvSpPr>
            <p:spPr bwMode="auto">
              <a:xfrm>
                <a:off x="7737476" y="4424363"/>
                <a:ext cx="722313" cy="76200"/>
              </a:xfrm>
              <a:custGeom>
                <a:avLst/>
                <a:gdLst>
                  <a:gd name="T0" fmla="*/ 498 w 498"/>
                  <a:gd name="T1" fmla="*/ 1 h 49"/>
                  <a:gd name="T2" fmla="*/ 496 w 498"/>
                  <a:gd name="T3" fmla="*/ 0 h 49"/>
                  <a:gd name="T4" fmla="*/ 2 w 498"/>
                  <a:gd name="T5" fmla="*/ 0 h 49"/>
                  <a:gd name="T6" fmla="*/ 1 w 498"/>
                  <a:gd name="T7" fmla="*/ 1 h 49"/>
                  <a:gd name="T8" fmla="*/ 0 w 498"/>
                  <a:gd name="T9" fmla="*/ 3 h 49"/>
                  <a:gd name="T10" fmla="*/ 65 w 498"/>
                  <a:gd name="T11" fmla="*/ 49 h 49"/>
                  <a:gd name="T12" fmla="*/ 433 w 498"/>
                  <a:gd name="T13" fmla="*/ 49 h 49"/>
                  <a:gd name="T14" fmla="*/ 498 w 498"/>
                  <a:gd name="T15" fmla="*/ 3 h 49"/>
                  <a:gd name="T16" fmla="*/ 498 w 498"/>
                  <a:gd name="T17" fmla="*/ 1 h 49"/>
                  <a:gd name="T18" fmla="*/ 286 w 498"/>
                  <a:gd name="T19" fmla="*/ 33 h 49"/>
                  <a:gd name="T20" fmla="*/ 212 w 498"/>
                  <a:gd name="T21" fmla="*/ 33 h 49"/>
                  <a:gd name="T22" fmla="*/ 212 w 498"/>
                  <a:gd name="T23" fmla="*/ 16 h 49"/>
                  <a:gd name="T24" fmla="*/ 286 w 498"/>
                  <a:gd name="T25" fmla="*/ 16 h 49"/>
                  <a:gd name="T26" fmla="*/ 286 w 498"/>
                  <a:gd name="T27" fmla="*/ 33 h 49"/>
                  <a:gd name="T28" fmla="*/ 286 w 498"/>
                  <a:gd name="T29" fmla="*/ 33 h 49"/>
                  <a:gd name="T30" fmla="*/ 286 w 498"/>
                  <a:gd name="T31" fmla="*/ 3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8" h="49">
                    <a:moveTo>
                      <a:pt x="498" y="1"/>
                    </a:moveTo>
                    <a:cubicBezTo>
                      <a:pt x="497" y="0"/>
                      <a:pt x="497" y="0"/>
                      <a:pt x="496" y="0"/>
                    </a:cubicBezTo>
                    <a:cubicBezTo>
                      <a:pt x="2" y="0"/>
                      <a:pt x="2" y="0"/>
                      <a:pt x="2" y="0"/>
                    </a:cubicBezTo>
                    <a:cubicBezTo>
                      <a:pt x="2" y="0"/>
                      <a:pt x="1" y="0"/>
                      <a:pt x="1" y="1"/>
                    </a:cubicBezTo>
                    <a:cubicBezTo>
                      <a:pt x="0" y="1"/>
                      <a:pt x="0" y="2"/>
                      <a:pt x="0" y="3"/>
                    </a:cubicBezTo>
                    <a:cubicBezTo>
                      <a:pt x="0" y="3"/>
                      <a:pt x="7" y="49"/>
                      <a:pt x="65" y="49"/>
                    </a:cubicBezTo>
                    <a:cubicBezTo>
                      <a:pt x="433" y="49"/>
                      <a:pt x="433" y="49"/>
                      <a:pt x="433" y="49"/>
                    </a:cubicBezTo>
                    <a:cubicBezTo>
                      <a:pt x="491" y="49"/>
                      <a:pt x="498" y="3"/>
                      <a:pt x="498" y="3"/>
                    </a:cubicBezTo>
                    <a:cubicBezTo>
                      <a:pt x="498" y="2"/>
                      <a:pt x="498" y="1"/>
                      <a:pt x="498" y="1"/>
                    </a:cubicBezTo>
                    <a:close/>
                    <a:moveTo>
                      <a:pt x="286" y="33"/>
                    </a:moveTo>
                    <a:cubicBezTo>
                      <a:pt x="212" y="33"/>
                      <a:pt x="212" y="33"/>
                      <a:pt x="212" y="33"/>
                    </a:cubicBezTo>
                    <a:cubicBezTo>
                      <a:pt x="212" y="16"/>
                      <a:pt x="212" y="16"/>
                      <a:pt x="212" y="16"/>
                    </a:cubicBezTo>
                    <a:cubicBezTo>
                      <a:pt x="286" y="16"/>
                      <a:pt x="286" y="16"/>
                      <a:pt x="286" y="16"/>
                    </a:cubicBezTo>
                    <a:lnTo>
                      <a:pt x="286" y="33"/>
                    </a:lnTo>
                    <a:close/>
                    <a:moveTo>
                      <a:pt x="286" y="33"/>
                    </a:moveTo>
                    <a:cubicBezTo>
                      <a:pt x="286" y="33"/>
                      <a:pt x="286" y="33"/>
                      <a:pt x="286"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9">
                <a:extLst>
                  <a:ext uri="{FF2B5EF4-FFF2-40B4-BE49-F238E27FC236}">
                    <a16:creationId xmlns:a16="http://schemas.microsoft.com/office/drawing/2014/main" id="{5292E5A9-F37C-459D-847B-FB6F8F2362EA}"/>
                  </a:ext>
                </a:extLst>
              </p:cNvPr>
              <p:cNvSpPr>
                <a:spLocks noEditPoints="1"/>
              </p:cNvSpPr>
              <p:nvPr/>
            </p:nvSpPr>
            <p:spPr bwMode="auto">
              <a:xfrm>
                <a:off x="7799388" y="3992563"/>
                <a:ext cx="598488" cy="404813"/>
              </a:xfrm>
              <a:custGeom>
                <a:avLst/>
                <a:gdLst>
                  <a:gd name="T0" fmla="*/ 11 w 412"/>
                  <a:gd name="T1" fmla="*/ 261 h 261"/>
                  <a:gd name="T2" fmla="*/ 402 w 412"/>
                  <a:gd name="T3" fmla="*/ 261 h 261"/>
                  <a:gd name="T4" fmla="*/ 412 w 412"/>
                  <a:gd name="T5" fmla="*/ 251 h 261"/>
                  <a:gd name="T6" fmla="*/ 412 w 412"/>
                  <a:gd name="T7" fmla="*/ 11 h 261"/>
                  <a:gd name="T8" fmla="*/ 402 w 412"/>
                  <a:gd name="T9" fmla="*/ 0 h 261"/>
                  <a:gd name="T10" fmla="*/ 11 w 412"/>
                  <a:gd name="T11" fmla="*/ 0 h 261"/>
                  <a:gd name="T12" fmla="*/ 0 w 412"/>
                  <a:gd name="T13" fmla="*/ 11 h 261"/>
                  <a:gd name="T14" fmla="*/ 0 w 412"/>
                  <a:gd name="T15" fmla="*/ 251 h 261"/>
                  <a:gd name="T16" fmla="*/ 11 w 412"/>
                  <a:gd name="T17" fmla="*/ 261 h 261"/>
                  <a:gd name="T18" fmla="*/ 36 w 412"/>
                  <a:gd name="T19" fmla="*/ 36 h 261"/>
                  <a:gd name="T20" fmla="*/ 376 w 412"/>
                  <a:gd name="T21" fmla="*/ 36 h 261"/>
                  <a:gd name="T22" fmla="*/ 376 w 412"/>
                  <a:gd name="T23" fmla="*/ 225 h 261"/>
                  <a:gd name="T24" fmla="*/ 36 w 412"/>
                  <a:gd name="T25" fmla="*/ 225 h 261"/>
                  <a:gd name="T26" fmla="*/ 36 w 412"/>
                  <a:gd name="T27" fmla="*/ 36 h 261"/>
                  <a:gd name="T28" fmla="*/ 36 w 412"/>
                  <a:gd name="T29" fmla="*/ 36 h 261"/>
                  <a:gd name="T30" fmla="*/ 36 w 412"/>
                  <a:gd name="T31" fmla="*/ 36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2" h="261">
                    <a:moveTo>
                      <a:pt x="11" y="261"/>
                    </a:moveTo>
                    <a:cubicBezTo>
                      <a:pt x="402" y="261"/>
                      <a:pt x="402" y="261"/>
                      <a:pt x="402" y="261"/>
                    </a:cubicBezTo>
                    <a:cubicBezTo>
                      <a:pt x="407" y="261"/>
                      <a:pt x="412" y="256"/>
                      <a:pt x="412" y="251"/>
                    </a:cubicBezTo>
                    <a:cubicBezTo>
                      <a:pt x="412" y="11"/>
                      <a:pt x="412" y="11"/>
                      <a:pt x="412" y="11"/>
                    </a:cubicBezTo>
                    <a:cubicBezTo>
                      <a:pt x="412" y="5"/>
                      <a:pt x="407" y="0"/>
                      <a:pt x="402" y="0"/>
                    </a:cubicBezTo>
                    <a:cubicBezTo>
                      <a:pt x="11" y="0"/>
                      <a:pt x="11" y="0"/>
                      <a:pt x="11" y="0"/>
                    </a:cubicBezTo>
                    <a:cubicBezTo>
                      <a:pt x="5" y="0"/>
                      <a:pt x="0" y="5"/>
                      <a:pt x="0" y="11"/>
                    </a:cubicBezTo>
                    <a:cubicBezTo>
                      <a:pt x="0" y="251"/>
                      <a:pt x="0" y="251"/>
                      <a:pt x="0" y="251"/>
                    </a:cubicBezTo>
                    <a:cubicBezTo>
                      <a:pt x="0" y="256"/>
                      <a:pt x="5" y="261"/>
                      <a:pt x="11" y="261"/>
                    </a:cubicBezTo>
                    <a:close/>
                    <a:moveTo>
                      <a:pt x="36" y="36"/>
                    </a:moveTo>
                    <a:cubicBezTo>
                      <a:pt x="376" y="36"/>
                      <a:pt x="376" y="36"/>
                      <a:pt x="376" y="36"/>
                    </a:cubicBezTo>
                    <a:cubicBezTo>
                      <a:pt x="376" y="225"/>
                      <a:pt x="376" y="225"/>
                      <a:pt x="376" y="225"/>
                    </a:cubicBezTo>
                    <a:cubicBezTo>
                      <a:pt x="36" y="225"/>
                      <a:pt x="36" y="225"/>
                      <a:pt x="36" y="225"/>
                    </a:cubicBezTo>
                    <a:lnTo>
                      <a:pt x="36" y="36"/>
                    </a:lnTo>
                    <a:close/>
                    <a:moveTo>
                      <a:pt x="36" y="36"/>
                    </a:moveTo>
                    <a:cubicBezTo>
                      <a:pt x="36" y="36"/>
                      <a:pt x="36" y="36"/>
                      <a:pt x="36" y="3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6" name="Group 45">
              <a:extLst>
                <a:ext uri="{FF2B5EF4-FFF2-40B4-BE49-F238E27FC236}">
                  <a16:creationId xmlns:a16="http://schemas.microsoft.com/office/drawing/2014/main" id="{763395AC-21A3-4748-9D0D-C6EAE4F4A58F}"/>
                </a:ext>
              </a:extLst>
            </p:cNvPr>
            <p:cNvGrpSpPr/>
            <p:nvPr/>
          </p:nvGrpSpPr>
          <p:grpSpPr>
            <a:xfrm>
              <a:off x="8677317" y="1429684"/>
              <a:ext cx="541350" cy="709510"/>
              <a:chOff x="7818439" y="5346760"/>
              <a:chExt cx="955675" cy="1252538"/>
            </a:xfrm>
            <a:solidFill>
              <a:schemeClr val="bg1">
                <a:lumMod val="50000"/>
              </a:schemeClr>
            </a:solidFill>
          </p:grpSpPr>
          <p:sp>
            <p:nvSpPr>
              <p:cNvPr id="41" name="Freeform 30">
                <a:extLst>
                  <a:ext uri="{FF2B5EF4-FFF2-40B4-BE49-F238E27FC236}">
                    <a16:creationId xmlns:a16="http://schemas.microsoft.com/office/drawing/2014/main" id="{BA2AD542-C2AA-4BCE-85FE-FAF42D93576A}"/>
                  </a:ext>
                </a:extLst>
              </p:cNvPr>
              <p:cNvSpPr>
                <a:spLocks noEditPoints="1"/>
              </p:cNvSpPr>
              <p:nvPr/>
            </p:nvSpPr>
            <p:spPr bwMode="auto">
              <a:xfrm>
                <a:off x="7818439" y="5346760"/>
                <a:ext cx="955675" cy="1252538"/>
              </a:xfrm>
              <a:custGeom>
                <a:avLst/>
                <a:gdLst>
                  <a:gd name="T0" fmla="*/ 568 w 658"/>
                  <a:gd name="T1" fmla="*/ 301 h 808"/>
                  <a:gd name="T2" fmla="*/ 568 w 658"/>
                  <a:gd name="T3" fmla="*/ 217 h 808"/>
                  <a:gd name="T4" fmla="*/ 329 w 658"/>
                  <a:gd name="T5" fmla="*/ 0 h 808"/>
                  <a:gd name="T6" fmla="*/ 89 w 658"/>
                  <a:gd name="T7" fmla="*/ 217 h 808"/>
                  <a:gd name="T8" fmla="*/ 104 w 658"/>
                  <a:gd name="T9" fmla="*/ 232 h 808"/>
                  <a:gd name="T10" fmla="*/ 119 w 658"/>
                  <a:gd name="T11" fmla="*/ 217 h 808"/>
                  <a:gd name="T12" fmla="*/ 329 w 658"/>
                  <a:gd name="T13" fmla="*/ 30 h 808"/>
                  <a:gd name="T14" fmla="*/ 538 w 658"/>
                  <a:gd name="T15" fmla="*/ 217 h 808"/>
                  <a:gd name="T16" fmla="*/ 538 w 658"/>
                  <a:gd name="T17" fmla="*/ 299 h 808"/>
                  <a:gd name="T18" fmla="*/ 108 w 658"/>
                  <a:gd name="T19" fmla="*/ 299 h 808"/>
                  <a:gd name="T20" fmla="*/ 0 w 658"/>
                  <a:gd name="T21" fmla="*/ 408 h 808"/>
                  <a:gd name="T22" fmla="*/ 0 w 658"/>
                  <a:gd name="T23" fmla="*/ 700 h 808"/>
                  <a:gd name="T24" fmla="*/ 108 w 658"/>
                  <a:gd name="T25" fmla="*/ 808 h 808"/>
                  <a:gd name="T26" fmla="*/ 550 w 658"/>
                  <a:gd name="T27" fmla="*/ 808 h 808"/>
                  <a:gd name="T28" fmla="*/ 658 w 658"/>
                  <a:gd name="T29" fmla="*/ 700 h 808"/>
                  <a:gd name="T30" fmla="*/ 658 w 658"/>
                  <a:gd name="T31" fmla="*/ 408 h 808"/>
                  <a:gd name="T32" fmla="*/ 568 w 658"/>
                  <a:gd name="T33" fmla="*/ 301 h 808"/>
                  <a:gd name="T34" fmla="*/ 628 w 658"/>
                  <a:gd name="T35" fmla="*/ 700 h 808"/>
                  <a:gd name="T36" fmla="*/ 550 w 658"/>
                  <a:gd name="T37" fmla="*/ 778 h 808"/>
                  <a:gd name="T38" fmla="*/ 108 w 658"/>
                  <a:gd name="T39" fmla="*/ 778 h 808"/>
                  <a:gd name="T40" fmla="*/ 29 w 658"/>
                  <a:gd name="T41" fmla="*/ 700 h 808"/>
                  <a:gd name="T42" fmla="*/ 29 w 658"/>
                  <a:gd name="T43" fmla="*/ 408 h 808"/>
                  <a:gd name="T44" fmla="*/ 108 w 658"/>
                  <a:gd name="T45" fmla="*/ 329 h 808"/>
                  <a:gd name="T46" fmla="*/ 550 w 658"/>
                  <a:gd name="T47" fmla="*/ 329 h 808"/>
                  <a:gd name="T48" fmla="*/ 628 w 658"/>
                  <a:gd name="T49" fmla="*/ 408 h 808"/>
                  <a:gd name="T50" fmla="*/ 628 w 658"/>
                  <a:gd name="T51" fmla="*/ 700 h 808"/>
                  <a:gd name="T52" fmla="*/ 628 w 658"/>
                  <a:gd name="T53" fmla="*/ 700 h 808"/>
                  <a:gd name="T54" fmla="*/ 628 w 658"/>
                  <a:gd name="T55" fmla="*/ 700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8" h="808">
                    <a:moveTo>
                      <a:pt x="568" y="301"/>
                    </a:moveTo>
                    <a:cubicBezTo>
                      <a:pt x="568" y="217"/>
                      <a:pt x="568" y="217"/>
                      <a:pt x="568" y="217"/>
                    </a:cubicBezTo>
                    <a:cubicBezTo>
                      <a:pt x="568" y="98"/>
                      <a:pt x="461" y="0"/>
                      <a:pt x="329" y="0"/>
                    </a:cubicBezTo>
                    <a:cubicBezTo>
                      <a:pt x="197" y="0"/>
                      <a:pt x="89" y="98"/>
                      <a:pt x="89" y="217"/>
                    </a:cubicBezTo>
                    <a:cubicBezTo>
                      <a:pt x="89" y="225"/>
                      <a:pt x="96" y="232"/>
                      <a:pt x="104" y="232"/>
                    </a:cubicBezTo>
                    <a:cubicBezTo>
                      <a:pt x="113" y="232"/>
                      <a:pt x="119" y="225"/>
                      <a:pt x="119" y="217"/>
                    </a:cubicBezTo>
                    <a:cubicBezTo>
                      <a:pt x="119" y="114"/>
                      <a:pt x="213" y="30"/>
                      <a:pt x="329" y="30"/>
                    </a:cubicBezTo>
                    <a:cubicBezTo>
                      <a:pt x="444" y="30"/>
                      <a:pt x="538" y="114"/>
                      <a:pt x="538" y="217"/>
                    </a:cubicBezTo>
                    <a:cubicBezTo>
                      <a:pt x="538" y="299"/>
                      <a:pt x="538" y="299"/>
                      <a:pt x="538" y="299"/>
                    </a:cubicBezTo>
                    <a:cubicBezTo>
                      <a:pt x="108" y="299"/>
                      <a:pt x="108" y="299"/>
                      <a:pt x="108" y="299"/>
                    </a:cubicBezTo>
                    <a:cubicBezTo>
                      <a:pt x="48" y="299"/>
                      <a:pt x="0" y="348"/>
                      <a:pt x="0" y="408"/>
                    </a:cubicBezTo>
                    <a:cubicBezTo>
                      <a:pt x="0" y="700"/>
                      <a:pt x="0" y="700"/>
                      <a:pt x="0" y="700"/>
                    </a:cubicBezTo>
                    <a:cubicBezTo>
                      <a:pt x="0" y="760"/>
                      <a:pt x="48" y="808"/>
                      <a:pt x="108" y="808"/>
                    </a:cubicBezTo>
                    <a:cubicBezTo>
                      <a:pt x="550" y="808"/>
                      <a:pt x="550" y="808"/>
                      <a:pt x="550" y="808"/>
                    </a:cubicBezTo>
                    <a:cubicBezTo>
                      <a:pt x="609" y="808"/>
                      <a:pt x="658" y="760"/>
                      <a:pt x="658" y="700"/>
                    </a:cubicBezTo>
                    <a:cubicBezTo>
                      <a:pt x="658" y="408"/>
                      <a:pt x="658" y="408"/>
                      <a:pt x="658" y="408"/>
                    </a:cubicBezTo>
                    <a:cubicBezTo>
                      <a:pt x="658" y="354"/>
                      <a:pt x="619" y="310"/>
                      <a:pt x="568" y="301"/>
                    </a:cubicBezTo>
                    <a:close/>
                    <a:moveTo>
                      <a:pt x="628" y="700"/>
                    </a:moveTo>
                    <a:cubicBezTo>
                      <a:pt x="628" y="743"/>
                      <a:pt x="593" y="778"/>
                      <a:pt x="550" y="778"/>
                    </a:cubicBezTo>
                    <a:cubicBezTo>
                      <a:pt x="108" y="778"/>
                      <a:pt x="108" y="778"/>
                      <a:pt x="108" y="778"/>
                    </a:cubicBezTo>
                    <a:cubicBezTo>
                      <a:pt x="65" y="778"/>
                      <a:pt x="29" y="743"/>
                      <a:pt x="29" y="700"/>
                    </a:cubicBezTo>
                    <a:cubicBezTo>
                      <a:pt x="29" y="408"/>
                      <a:pt x="29" y="408"/>
                      <a:pt x="29" y="408"/>
                    </a:cubicBezTo>
                    <a:cubicBezTo>
                      <a:pt x="29" y="364"/>
                      <a:pt x="65" y="329"/>
                      <a:pt x="108" y="329"/>
                    </a:cubicBezTo>
                    <a:cubicBezTo>
                      <a:pt x="550" y="329"/>
                      <a:pt x="550" y="329"/>
                      <a:pt x="550" y="329"/>
                    </a:cubicBezTo>
                    <a:cubicBezTo>
                      <a:pt x="593" y="329"/>
                      <a:pt x="628" y="364"/>
                      <a:pt x="628" y="408"/>
                    </a:cubicBezTo>
                    <a:lnTo>
                      <a:pt x="628" y="700"/>
                    </a:lnTo>
                    <a:close/>
                    <a:moveTo>
                      <a:pt x="628" y="700"/>
                    </a:moveTo>
                    <a:cubicBezTo>
                      <a:pt x="628" y="700"/>
                      <a:pt x="628" y="700"/>
                      <a:pt x="628" y="70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1">
                <a:extLst>
                  <a:ext uri="{FF2B5EF4-FFF2-40B4-BE49-F238E27FC236}">
                    <a16:creationId xmlns:a16="http://schemas.microsoft.com/office/drawing/2014/main" id="{7604F87A-1B2F-4C7D-A64D-1647FAAB502E}"/>
                  </a:ext>
                </a:extLst>
              </p:cNvPr>
              <p:cNvSpPr>
                <a:spLocks noEditPoints="1"/>
              </p:cNvSpPr>
              <p:nvPr/>
            </p:nvSpPr>
            <p:spPr bwMode="auto">
              <a:xfrm>
                <a:off x="8208964" y="5996048"/>
                <a:ext cx="174625" cy="325438"/>
              </a:xfrm>
              <a:custGeom>
                <a:avLst/>
                <a:gdLst>
                  <a:gd name="T0" fmla="*/ 60 w 120"/>
                  <a:gd name="T1" fmla="*/ 0 h 210"/>
                  <a:gd name="T2" fmla="*/ 0 w 120"/>
                  <a:gd name="T3" fmla="*/ 60 h 210"/>
                  <a:gd name="T4" fmla="*/ 0 w 120"/>
                  <a:gd name="T5" fmla="*/ 150 h 210"/>
                  <a:gd name="T6" fmla="*/ 60 w 120"/>
                  <a:gd name="T7" fmla="*/ 210 h 210"/>
                  <a:gd name="T8" fmla="*/ 120 w 120"/>
                  <a:gd name="T9" fmla="*/ 150 h 210"/>
                  <a:gd name="T10" fmla="*/ 120 w 120"/>
                  <a:gd name="T11" fmla="*/ 60 h 210"/>
                  <a:gd name="T12" fmla="*/ 60 w 120"/>
                  <a:gd name="T13" fmla="*/ 0 h 210"/>
                  <a:gd name="T14" fmla="*/ 90 w 120"/>
                  <a:gd name="T15" fmla="*/ 150 h 210"/>
                  <a:gd name="T16" fmla="*/ 60 w 120"/>
                  <a:gd name="T17" fmla="*/ 180 h 210"/>
                  <a:gd name="T18" fmla="*/ 30 w 120"/>
                  <a:gd name="T19" fmla="*/ 150 h 210"/>
                  <a:gd name="T20" fmla="*/ 30 w 120"/>
                  <a:gd name="T21" fmla="*/ 60 h 210"/>
                  <a:gd name="T22" fmla="*/ 60 w 120"/>
                  <a:gd name="T23" fmla="*/ 30 h 210"/>
                  <a:gd name="T24" fmla="*/ 90 w 120"/>
                  <a:gd name="T25" fmla="*/ 60 h 210"/>
                  <a:gd name="T26" fmla="*/ 90 w 120"/>
                  <a:gd name="T27" fmla="*/ 150 h 210"/>
                  <a:gd name="T28" fmla="*/ 90 w 120"/>
                  <a:gd name="T29" fmla="*/ 150 h 210"/>
                  <a:gd name="T30" fmla="*/ 90 w 120"/>
                  <a:gd name="T31" fmla="*/ 15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0" h="210">
                    <a:moveTo>
                      <a:pt x="60" y="0"/>
                    </a:moveTo>
                    <a:cubicBezTo>
                      <a:pt x="27" y="0"/>
                      <a:pt x="0" y="27"/>
                      <a:pt x="0" y="60"/>
                    </a:cubicBezTo>
                    <a:cubicBezTo>
                      <a:pt x="0" y="150"/>
                      <a:pt x="0" y="150"/>
                      <a:pt x="0" y="150"/>
                    </a:cubicBezTo>
                    <a:cubicBezTo>
                      <a:pt x="0" y="183"/>
                      <a:pt x="27" y="210"/>
                      <a:pt x="60" y="210"/>
                    </a:cubicBezTo>
                    <a:cubicBezTo>
                      <a:pt x="93" y="210"/>
                      <a:pt x="120" y="183"/>
                      <a:pt x="120" y="150"/>
                    </a:cubicBezTo>
                    <a:cubicBezTo>
                      <a:pt x="120" y="60"/>
                      <a:pt x="120" y="60"/>
                      <a:pt x="120" y="60"/>
                    </a:cubicBezTo>
                    <a:cubicBezTo>
                      <a:pt x="120" y="27"/>
                      <a:pt x="93" y="0"/>
                      <a:pt x="60" y="0"/>
                    </a:cubicBezTo>
                    <a:close/>
                    <a:moveTo>
                      <a:pt x="90" y="150"/>
                    </a:moveTo>
                    <a:cubicBezTo>
                      <a:pt x="90" y="166"/>
                      <a:pt x="76" y="180"/>
                      <a:pt x="60" y="180"/>
                    </a:cubicBezTo>
                    <a:cubicBezTo>
                      <a:pt x="43" y="180"/>
                      <a:pt x="30" y="166"/>
                      <a:pt x="30" y="150"/>
                    </a:cubicBezTo>
                    <a:cubicBezTo>
                      <a:pt x="30" y="60"/>
                      <a:pt x="30" y="60"/>
                      <a:pt x="30" y="60"/>
                    </a:cubicBezTo>
                    <a:cubicBezTo>
                      <a:pt x="30" y="43"/>
                      <a:pt x="43" y="30"/>
                      <a:pt x="60" y="30"/>
                    </a:cubicBezTo>
                    <a:cubicBezTo>
                      <a:pt x="76" y="30"/>
                      <a:pt x="90" y="43"/>
                      <a:pt x="90" y="60"/>
                    </a:cubicBezTo>
                    <a:lnTo>
                      <a:pt x="90" y="150"/>
                    </a:lnTo>
                    <a:close/>
                    <a:moveTo>
                      <a:pt x="90" y="150"/>
                    </a:moveTo>
                    <a:cubicBezTo>
                      <a:pt x="90" y="150"/>
                      <a:pt x="90" y="150"/>
                      <a:pt x="90" y="15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8" name="TextBox 47">
              <a:extLst>
                <a:ext uri="{FF2B5EF4-FFF2-40B4-BE49-F238E27FC236}">
                  <a16:creationId xmlns:a16="http://schemas.microsoft.com/office/drawing/2014/main" id="{C6763578-5684-4DBE-9F75-2DA9184BD4A4}"/>
                </a:ext>
              </a:extLst>
            </p:cNvPr>
            <p:cNvSpPr txBox="1"/>
            <p:nvPr/>
          </p:nvSpPr>
          <p:spPr>
            <a:xfrm>
              <a:off x="5422591" y="2344844"/>
              <a:ext cx="806760" cy="369332"/>
            </a:xfrm>
            <a:prstGeom prst="rect">
              <a:avLst/>
            </a:prstGeom>
            <a:noFill/>
          </p:spPr>
          <p:txBody>
            <a:bodyPr wrap="square" rtlCol="0">
              <a:spAutoFit/>
            </a:bodyPr>
            <a:lstStyle/>
            <a:p>
              <a:r>
                <a:rPr lang="en-US" b="1" dirty="0">
                  <a:solidFill>
                    <a:schemeClr val="tx1">
                      <a:lumMod val="65000"/>
                      <a:lumOff val="35000"/>
                    </a:schemeClr>
                  </a:solidFill>
                  <a:latin typeface="Montserrat Bold"/>
                  <a:cs typeface="Arial" panose="020B0604020202020204" pitchFamily="34" charset="0"/>
                </a:rPr>
                <a:t>IDEA</a:t>
              </a:r>
            </a:p>
          </p:txBody>
        </p:sp>
        <p:sp>
          <p:nvSpPr>
            <p:cNvPr id="49" name="TextBox 48">
              <a:extLst>
                <a:ext uri="{FF2B5EF4-FFF2-40B4-BE49-F238E27FC236}">
                  <a16:creationId xmlns:a16="http://schemas.microsoft.com/office/drawing/2014/main" id="{CAEE0EBF-B24A-44CD-B29C-FFD43DF03821}"/>
                </a:ext>
              </a:extLst>
            </p:cNvPr>
            <p:cNvSpPr txBox="1"/>
            <p:nvPr/>
          </p:nvSpPr>
          <p:spPr>
            <a:xfrm>
              <a:off x="8556210" y="2344844"/>
              <a:ext cx="1216440" cy="369332"/>
            </a:xfrm>
            <a:prstGeom prst="rect">
              <a:avLst/>
            </a:prstGeom>
            <a:noFill/>
          </p:spPr>
          <p:txBody>
            <a:bodyPr wrap="square" rtlCol="0">
              <a:spAutoFit/>
            </a:bodyPr>
            <a:lstStyle/>
            <a:p>
              <a:r>
                <a:rPr lang="en-US" b="1" dirty="0">
                  <a:solidFill>
                    <a:schemeClr val="tx1">
                      <a:lumMod val="65000"/>
                      <a:lumOff val="35000"/>
                    </a:schemeClr>
                  </a:solidFill>
                  <a:latin typeface="Montserrat Bold"/>
                  <a:cs typeface="Arial" panose="020B0604020202020204" pitchFamily="34" charset="0"/>
                </a:rPr>
                <a:t>UNLOCK</a:t>
              </a:r>
            </a:p>
          </p:txBody>
        </p:sp>
        <p:sp>
          <p:nvSpPr>
            <p:cNvPr id="53" name="TextBox 52">
              <a:extLst>
                <a:ext uri="{FF2B5EF4-FFF2-40B4-BE49-F238E27FC236}">
                  <a16:creationId xmlns:a16="http://schemas.microsoft.com/office/drawing/2014/main" id="{15C400EB-471F-4D6D-893B-778ED446920C}"/>
                </a:ext>
              </a:extLst>
            </p:cNvPr>
            <p:cNvSpPr txBox="1"/>
            <p:nvPr/>
          </p:nvSpPr>
          <p:spPr>
            <a:xfrm>
              <a:off x="5384385" y="4909216"/>
              <a:ext cx="2285004" cy="606513"/>
            </a:xfrm>
            <a:prstGeom prst="rect">
              <a:avLst/>
            </a:prstGeom>
            <a:noFill/>
          </p:spPr>
          <p:txBody>
            <a:bodyPr wrap="square" rtlCol="0">
              <a:spAutoFit/>
            </a:bodyPr>
            <a:lstStyle/>
            <a:p>
              <a:pPr>
                <a:lnSpc>
                  <a:spcPts val="1400"/>
                </a:lnSpc>
              </a:pPr>
              <a:r>
                <a:rPr lang="en-US" sz="700" dirty="0">
                  <a:solidFill>
                    <a:schemeClr val="tx1">
                      <a:lumMod val="65000"/>
                      <a:lumOff val="35000"/>
                    </a:schemeClr>
                  </a:solidFill>
                  <a:latin typeface="Arial" panose="020B0604020202020204" pitchFamily="34" charset="0"/>
                  <a:ea typeface="Montserrat Light" charset="0"/>
                  <a:cs typeface="Arial" panose="020B0604020202020204" pitchFamily="34" charset="0"/>
                </a:rPr>
                <a:t>Creepiest don't subdue which </a:t>
              </a:r>
              <a:r>
                <a:rPr lang="en-US" sz="700" dirty="0" err="1">
                  <a:solidFill>
                    <a:schemeClr val="tx1">
                      <a:lumMod val="65000"/>
                      <a:lumOff val="35000"/>
                    </a:schemeClr>
                  </a:solidFill>
                  <a:latin typeface="Arial" panose="020B0604020202020204" pitchFamily="34" charset="0"/>
                  <a:ea typeface="Montserrat Light" charset="0"/>
                  <a:cs typeface="Arial" panose="020B0604020202020204" pitchFamily="34" charset="0"/>
                </a:rPr>
                <a:t>i</a:t>
              </a:r>
              <a:r>
                <a:rPr lang="en-US" sz="700" dirty="0">
                  <a:solidFill>
                    <a:schemeClr val="tx1">
                      <a:lumMod val="65000"/>
                      <a:lumOff val="35000"/>
                    </a:schemeClr>
                  </a:solidFill>
                  <a:latin typeface="Arial" panose="020B0604020202020204" pitchFamily="34" charset="0"/>
                  <a:ea typeface="Montserrat Light" charset="0"/>
                  <a:cs typeface="Arial" panose="020B0604020202020204" pitchFamily="34" charset="0"/>
                </a:rPr>
                <a:t> two set had seasons. Fifth you'll, man wherein seas our the great design &amp; presentation template creeping. Very</a:t>
              </a:r>
              <a:endParaRPr lang="en-US" sz="700" dirty="0">
                <a:latin typeface="Arial" panose="020B0604020202020204" pitchFamily="34" charset="0"/>
                <a:ea typeface="Montserrat Light" charset="0"/>
                <a:cs typeface="Arial" panose="020B0604020202020204" pitchFamily="34" charset="0"/>
              </a:endParaRPr>
            </a:p>
          </p:txBody>
        </p:sp>
        <p:sp>
          <p:nvSpPr>
            <p:cNvPr id="54" name="TextBox 53">
              <a:extLst>
                <a:ext uri="{FF2B5EF4-FFF2-40B4-BE49-F238E27FC236}">
                  <a16:creationId xmlns:a16="http://schemas.microsoft.com/office/drawing/2014/main" id="{15F13E9B-A587-4DCA-807B-1453F75A73D9}"/>
                </a:ext>
              </a:extLst>
            </p:cNvPr>
            <p:cNvSpPr txBox="1"/>
            <p:nvPr/>
          </p:nvSpPr>
          <p:spPr>
            <a:xfrm>
              <a:off x="8556210" y="4909216"/>
              <a:ext cx="2285004" cy="606513"/>
            </a:xfrm>
            <a:prstGeom prst="rect">
              <a:avLst/>
            </a:prstGeom>
            <a:noFill/>
          </p:spPr>
          <p:txBody>
            <a:bodyPr wrap="square" rtlCol="0">
              <a:spAutoFit/>
            </a:bodyPr>
            <a:lstStyle/>
            <a:p>
              <a:pPr>
                <a:lnSpc>
                  <a:spcPts val="1400"/>
                </a:lnSpc>
              </a:pPr>
              <a:r>
                <a:rPr lang="en-US" sz="700" dirty="0">
                  <a:solidFill>
                    <a:schemeClr val="tx1">
                      <a:lumMod val="65000"/>
                      <a:lumOff val="35000"/>
                    </a:schemeClr>
                  </a:solidFill>
                  <a:latin typeface="Arial" panose="020B0604020202020204" pitchFamily="34" charset="0"/>
                  <a:ea typeface="Montserrat Light" charset="0"/>
                  <a:cs typeface="Arial" panose="020B0604020202020204" pitchFamily="34" charset="0"/>
                </a:rPr>
                <a:t>Creepiest don't subdue which </a:t>
              </a:r>
              <a:r>
                <a:rPr lang="en-US" sz="700" dirty="0" err="1">
                  <a:solidFill>
                    <a:schemeClr val="tx1">
                      <a:lumMod val="65000"/>
                      <a:lumOff val="35000"/>
                    </a:schemeClr>
                  </a:solidFill>
                  <a:latin typeface="Arial" panose="020B0604020202020204" pitchFamily="34" charset="0"/>
                  <a:ea typeface="Montserrat Light" charset="0"/>
                  <a:cs typeface="Arial" panose="020B0604020202020204" pitchFamily="34" charset="0"/>
                </a:rPr>
                <a:t>i</a:t>
              </a:r>
              <a:r>
                <a:rPr lang="en-US" sz="700" dirty="0">
                  <a:solidFill>
                    <a:schemeClr val="tx1">
                      <a:lumMod val="65000"/>
                      <a:lumOff val="35000"/>
                    </a:schemeClr>
                  </a:solidFill>
                  <a:latin typeface="Arial" panose="020B0604020202020204" pitchFamily="34" charset="0"/>
                  <a:ea typeface="Montserrat Light" charset="0"/>
                  <a:cs typeface="Arial" panose="020B0604020202020204" pitchFamily="34" charset="0"/>
                </a:rPr>
                <a:t> two set had seasons. Fifth you'll, man wherein seas our the great design &amp; presentation template creeping. Very</a:t>
              </a:r>
              <a:endParaRPr lang="en-US" sz="700" dirty="0">
                <a:latin typeface="Arial" panose="020B0604020202020204" pitchFamily="34" charset="0"/>
                <a:ea typeface="Montserrat Light" charset="0"/>
                <a:cs typeface="Arial" panose="020B0604020202020204" pitchFamily="34" charset="0"/>
              </a:endParaRPr>
            </a:p>
          </p:txBody>
        </p:sp>
        <p:sp>
          <p:nvSpPr>
            <p:cNvPr id="55" name="TextBox 54">
              <a:extLst>
                <a:ext uri="{FF2B5EF4-FFF2-40B4-BE49-F238E27FC236}">
                  <a16:creationId xmlns:a16="http://schemas.microsoft.com/office/drawing/2014/main" id="{CC60A73E-008A-4AC4-AFCD-1BE8A72F4BC8}"/>
                </a:ext>
              </a:extLst>
            </p:cNvPr>
            <p:cNvSpPr txBox="1"/>
            <p:nvPr/>
          </p:nvSpPr>
          <p:spPr>
            <a:xfrm>
              <a:off x="5422590" y="4546506"/>
              <a:ext cx="1216439" cy="369332"/>
            </a:xfrm>
            <a:prstGeom prst="rect">
              <a:avLst/>
            </a:prstGeom>
            <a:noFill/>
          </p:spPr>
          <p:txBody>
            <a:bodyPr wrap="square" rtlCol="0">
              <a:spAutoFit/>
            </a:bodyPr>
            <a:lstStyle/>
            <a:p>
              <a:r>
                <a:rPr lang="en-US" b="1" dirty="0">
                  <a:solidFill>
                    <a:schemeClr val="tx1">
                      <a:lumMod val="65000"/>
                      <a:lumOff val="35000"/>
                    </a:schemeClr>
                  </a:solidFill>
                  <a:latin typeface="Montserrat Bold"/>
                  <a:cs typeface="Arial" panose="020B0604020202020204" pitchFamily="34" charset="0"/>
                </a:rPr>
                <a:t>LAPTOP</a:t>
              </a:r>
            </a:p>
          </p:txBody>
        </p:sp>
        <p:sp>
          <p:nvSpPr>
            <p:cNvPr id="56" name="TextBox 55">
              <a:extLst>
                <a:ext uri="{FF2B5EF4-FFF2-40B4-BE49-F238E27FC236}">
                  <a16:creationId xmlns:a16="http://schemas.microsoft.com/office/drawing/2014/main" id="{94DE7F08-5A89-4C43-B58E-45A8357B4E47}"/>
                </a:ext>
              </a:extLst>
            </p:cNvPr>
            <p:cNvSpPr txBox="1"/>
            <p:nvPr/>
          </p:nvSpPr>
          <p:spPr>
            <a:xfrm>
              <a:off x="8556210" y="4546506"/>
              <a:ext cx="1464090" cy="369332"/>
            </a:xfrm>
            <a:prstGeom prst="rect">
              <a:avLst/>
            </a:prstGeom>
            <a:noFill/>
          </p:spPr>
          <p:txBody>
            <a:bodyPr wrap="square" rtlCol="0">
              <a:spAutoFit/>
            </a:bodyPr>
            <a:lstStyle/>
            <a:p>
              <a:r>
                <a:rPr lang="en-US" b="1" dirty="0">
                  <a:solidFill>
                    <a:schemeClr val="tx1">
                      <a:lumMod val="65000"/>
                      <a:lumOff val="35000"/>
                    </a:schemeClr>
                  </a:solidFill>
                  <a:latin typeface="Montserrat Bold"/>
                  <a:cs typeface="Arial" panose="020B0604020202020204" pitchFamily="34" charset="0"/>
                </a:rPr>
                <a:t>SHOPPING</a:t>
              </a:r>
            </a:p>
          </p:txBody>
        </p:sp>
      </p:grpSp>
    </p:spTree>
    <p:extLst>
      <p:ext uri="{BB962C8B-B14F-4D97-AF65-F5344CB8AC3E}">
        <p14:creationId xmlns:p14="http://schemas.microsoft.com/office/powerpoint/2010/main" val="2008280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68BDD51-FCE6-4673-9AF3-C4342151EA1F}"/>
              </a:ext>
            </a:extLst>
          </p:cNvPr>
          <p:cNvGrpSpPr/>
          <p:nvPr/>
        </p:nvGrpSpPr>
        <p:grpSpPr>
          <a:xfrm>
            <a:off x="7556245" y="2658897"/>
            <a:ext cx="2577759" cy="1552303"/>
            <a:chOff x="7265960" y="3484045"/>
            <a:chExt cx="2577759" cy="1552303"/>
          </a:xfrm>
        </p:grpSpPr>
        <p:sp>
          <p:nvSpPr>
            <p:cNvPr id="73" name="TextBox 72">
              <a:extLst>
                <a:ext uri="{FF2B5EF4-FFF2-40B4-BE49-F238E27FC236}">
                  <a16:creationId xmlns:a16="http://schemas.microsoft.com/office/drawing/2014/main" id="{9BE273F4-AC2D-4B63-A4F6-DE406696C04E}"/>
                </a:ext>
              </a:extLst>
            </p:cNvPr>
            <p:cNvSpPr txBox="1"/>
            <p:nvPr/>
          </p:nvSpPr>
          <p:spPr>
            <a:xfrm>
              <a:off x="7265960" y="3484045"/>
              <a:ext cx="1862431" cy="617220"/>
            </a:xfrm>
            <a:prstGeom prst="rect">
              <a:avLst/>
            </a:prstGeom>
            <a:noFill/>
          </p:spPr>
          <p:txBody>
            <a:bodyPr wrap="square" rtlCol="0">
              <a:spAutoFit/>
            </a:bodyPr>
            <a:lstStyle/>
            <a:p>
              <a:pPr>
                <a:lnSpc>
                  <a:spcPts val="2000"/>
                </a:lnSpc>
              </a:pPr>
              <a:r>
                <a:rPr lang="en-US" sz="2400" dirty="0">
                  <a:latin typeface="Montserrat" panose="02000505000000020004" pitchFamily="2" charset="0"/>
                  <a:cs typeface="Mongolian Baiti" panose="03000500000000000000" pitchFamily="66" charset="0"/>
                </a:rPr>
                <a:t>NAME SURNAME</a:t>
              </a:r>
            </a:p>
          </p:txBody>
        </p:sp>
        <p:sp>
          <p:nvSpPr>
            <p:cNvPr id="74" name="TextBox 73">
              <a:extLst>
                <a:ext uri="{FF2B5EF4-FFF2-40B4-BE49-F238E27FC236}">
                  <a16:creationId xmlns:a16="http://schemas.microsoft.com/office/drawing/2014/main" id="{F17A1907-F36D-4F32-8E96-7A2818442CBC}"/>
                </a:ext>
              </a:extLst>
            </p:cNvPr>
            <p:cNvSpPr txBox="1"/>
            <p:nvPr/>
          </p:nvSpPr>
          <p:spPr>
            <a:xfrm>
              <a:off x="7265960" y="4429835"/>
              <a:ext cx="2577759" cy="606513"/>
            </a:xfrm>
            <a:prstGeom prst="rect">
              <a:avLst/>
            </a:prstGeom>
            <a:noFill/>
          </p:spPr>
          <p:txBody>
            <a:bodyPr wrap="square" rtlCol="0">
              <a:spAutoFit/>
            </a:bodyPr>
            <a:lstStyle/>
            <a:p>
              <a:pPr>
                <a:lnSpc>
                  <a:spcPts val="1400"/>
                </a:lnSpc>
              </a:pPr>
              <a:r>
                <a:rPr lang="en-US" sz="700" dirty="0">
                  <a:solidFill>
                    <a:schemeClr val="tx1">
                      <a:lumMod val="65000"/>
                      <a:lumOff val="35000"/>
                    </a:schemeClr>
                  </a:solidFill>
                  <a:latin typeface="Arial" panose="020B0604020202020204" pitchFamily="34" charset="0"/>
                  <a:ea typeface="Montserrat Light" charset="0"/>
                  <a:cs typeface="Arial" panose="020B0604020202020204" pitchFamily="34" charset="0"/>
                </a:rPr>
                <a:t>Creepiest don't subdue which </a:t>
              </a:r>
              <a:r>
                <a:rPr lang="en-US" sz="700" dirty="0" err="1">
                  <a:solidFill>
                    <a:schemeClr val="tx1">
                      <a:lumMod val="65000"/>
                      <a:lumOff val="35000"/>
                    </a:schemeClr>
                  </a:solidFill>
                  <a:latin typeface="Arial" panose="020B0604020202020204" pitchFamily="34" charset="0"/>
                  <a:ea typeface="Montserrat Light" charset="0"/>
                  <a:cs typeface="Arial" panose="020B0604020202020204" pitchFamily="34" charset="0"/>
                </a:rPr>
                <a:t>i</a:t>
              </a:r>
              <a:r>
                <a:rPr lang="en-US" sz="700" dirty="0">
                  <a:solidFill>
                    <a:schemeClr val="tx1">
                      <a:lumMod val="65000"/>
                      <a:lumOff val="35000"/>
                    </a:schemeClr>
                  </a:solidFill>
                  <a:latin typeface="Arial" panose="020B0604020202020204" pitchFamily="34" charset="0"/>
                  <a:ea typeface="Montserrat Light" charset="0"/>
                  <a:cs typeface="Arial" panose="020B0604020202020204" pitchFamily="34" charset="0"/>
                </a:rPr>
                <a:t> two set had seasons. Fifth you'll, man wherein seas our the great design &amp; presentation template creeping. Very</a:t>
              </a:r>
              <a:endParaRPr lang="en-US" sz="700" dirty="0">
                <a:latin typeface="Arial" panose="020B0604020202020204" pitchFamily="34" charset="0"/>
                <a:ea typeface="Montserrat Light" charset="0"/>
                <a:cs typeface="Arial" panose="020B0604020202020204" pitchFamily="34" charset="0"/>
              </a:endParaRPr>
            </a:p>
          </p:txBody>
        </p:sp>
        <p:sp>
          <p:nvSpPr>
            <p:cNvPr id="75" name="TextBox 74">
              <a:extLst>
                <a:ext uri="{FF2B5EF4-FFF2-40B4-BE49-F238E27FC236}">
                  <a16:creationId xmlns:a16="http://schemas.microsoft.com/office/drawing/2014/main" id="{BFC22C54-EE22-4692-A3FC-5E18DE0AF880}"/>
                </a:ext>
              </a:extLst>
            </p:cNvPr>
            <p:cNvSpPr txBox="1"/>
            <p:nvPr/>
          </p:nvSpPr>
          <p:spPr>
            <a:xfrm>
              <a:off x="7265960" y="3950384"/>
              <a:ext cx="471781" cy="316369"/>
            </a:xfrm>
            <a:prstGeom prst="rect">
              <a:avLst/>
            </a:prstGeom>
            <a:noFill/>
          </p:spPr>
          <p:txBody>
            <a:bodyPr wrap="square" rtlCol="0">
              <a:spAutoFit/>
            </a:bodyPr>
            <a:lstStyle/>
            <a:p>
              <a:pPr>
                <a:lnSpc>
                  <a:spcPts val="2000"/>
                </a:lnSpc>
              </a:pPr>
              <a:r>
                <a:rPr lang="en-US" sz="1000" dirty="0">
                  <a:latin typeface="Montserrat Light" panose="00000400000000000000" pitchFamily="50" charset="0"/>
                  <a:cs typeface="Mongolian Baiti" panose="03000500000000000000" pitchFamily="66" charset="0"/>
                </a:rPr>
                <a:t>CEO</a:t>
              </a:r>
            </a:p>
          </p:txBody>
        </p:sp>
      </p:grpSp>
      <p:pic>
        <p:nvPicPr>
          <p:cNvPr id="12" name="Picture Placeholder 11">
            <a:extLst>
              <a:ext uri="{FF2B5EF4-FFF2-40B4-BE49-F238E27FC236}">
                <a16:creationId xmlns:a16="http://schemas.microsoft.com/office/drawing/2014/main" id="{2781BC0E-8747-49D3-9F16-61CC647C7955}"/>
              </a:ext>
            </a:extLst>
          </p:cNvPr>
          <p:cNvPicPr>
            <a:picLocks noGrp="1" noChangeAspect="1"/>
          </p:cNvPicPr>
          <p:nvPr>
            <p:ph type="pic" sz="quarter" idx="17"/>
          </p:nvPr>
        </p:nvPicPr>
        <p:blipFill rotWithShape="1">
          <a:blip r:embed="rId3" cstate="screen">
            <a:extLst>
              <a:ext uri="{28A0092B-C50C-407E-A947-70E740481C1C}">
                <a14:useLocalDpi xmlns:a14="http://schemas.microsoft.com/office/drawing/2010/main"/>
              </a:ext>
            </a:extLst>
          </a:blip>
          <a:srcRect/>
          <a:stretch/>
        </p:blipFill>
        <p:spPr>
          <a:xfrm>
            <a:off x="30251" y="0"/>
            <a:ext cx="6472149" cy="6870096"/>
          </a:xfrm>
        </p:spPr>
      </p:pic>
    </p:spTree>
    <p:extLst>
      <p:ext uri="{BB962C8B-B14F-4D97-AF65-F5344CB8AC3E}">
        <p14:creationId xmlns:p14="http://schemas.microsoft.com/office/powerpoint/2010/main" val="3874238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8DE410F3-C15B-456E-AEEE-1E775EB137E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4795792" y="0"/>
            <a:ext cx="7396208" cy="6858000"/>
          </a:xfrm>
        </p:spPr>
      </p:pic>
      <p:grpSp>
        <p:nvGrpSpPr>
          <p:cNvPr id="4" name="Group 3">
            <a:extLst>
              <a:ext uri="{FF2B5EF4-FFF2-40B4-BE49-F238E27FC236}">
                <a16:creationId xmlns:a16="http://schemas.microsoft.com/office/drawing/2014/main" id="{36854A3B-BD42-4F41-902D-9891F86DAE3C}"/>
              </a:ext>
            </a:extLst>
          </p:cNvPr>
          <p:cNvGrpSpPr/>
          <p:nvPr/>
        </p:nvGrpSpPr>
        <p:grpSpPr>
          <a:xfrm>
            <a:off x="1308262" y="1849355"/>
            <a:ext cx="3959313" cy="3159291"/>
            <a:chOff x="2608469" y="2852218"/>
            <a:chExt cx="3959313" cy="3159291"/>
          </a:xfrm>
        </p:grpSpPr>
        <p:sp>
          <p:nvSpPr>
            <p:cNvPr id="38" name="TextBox 37">
              <a:extLst>
                <a:ext uri="{FF2B5EF4-FFF2-40B4-BE49-F238E27FC236}">
                  <a16:creationId xmlns:a16="http://schemas.microsoft.com/office/drawing/2014/main" id="{BE50C44B-02E4-46BD-AC17-74878A691375}"/>
                </a:ext>
              </a:extLst>
            </p:cNvPr>
            <p:cNvSpPr txBox="1"/>
            <p:nvPr/>
          </p:nvSpPr>
          <p:spPr>
            <a:xfrm>
              <a:off x="4705351" y="2852218"/>
              <a:ext cx="1862431" cy="617220"/>
            </a:xfrm>
            <a:prstGeom prst="rect">
              <a:avLst/>
            </a:prstGeom>
            <a:noFill/>
          </p:spPr>
          <p:txBody>
            <a:bodyPr wrap="square" rtlCol="0">
              <a:spAutoFit/>
            </a:bodyPr>
            <a:lstStyle/>
            <a:p>
              <a:pPr algn="r">
                <a:lnSpc>
                  <a:spcPts val="2000"/>
                </a:lnSpc>
              </a:pPr>
              <a:r>
                <a:rPr lang="en-US" sz="2400" dirty="0">
                  <a:latin typeface="Montserrat" panose="02000505000000020004" pitchFamily="2" charset="0"/>
                  <a:cs typeface="Mongolian Baiti" panose="03000500000000000000" pitchFamily="66" charset="0"/>
                </a:rPr>
                <a:t>NAME SURNAME</a:t>
              </a:r>
            </a:p>
          </p:txBody>
        </p:sp>
        <p:sp>
          <p:nvSpPr>
            <p:cNvPr id="42" name="TextBox 41">
              <a:extLst>
                <a:ext uri="{FF2B5EF4-FFF2-40B4-BE49-F238E27FC236}">
                  <a16:creationId xmlns:a16="http://schemas.microsoft.com/office/drawing/2014/main" id="{96692F92-9C07-4730-9521-619BEF369E86}"/>
                </a:ext>
              </a:extLst>
            </p:cNvPr>
            <p:cNvSpPr txBox="1"/>
            <p:nvPr/>
          </p:nvSpPr>
          <p:spPr>
            <a:xfrm>
              <a:off x="3990023" y="3774633"/>
              <a:ext cx="2577759" cy="606513"/>
            </a:xfrm>
            <a:prstGeom prst="rect">
              <a:avLst/>
            </a:prstGeom>
            <a:noFill/>
          </p:spPr>
          <p:txBody>
            <a:bodyPr wrap="square" rtlCol="0">
              <a:spAutoFit/>
            </a:bodyPr>
            <a:lstStyle/>
            <a:p>
              <a:pPr algn="r">
                <a:lnSpc>
                  <a:spcPts val="1400"/>
                </a:lnSpc>
              </a:pPr>
              <a:r>
                <a:rPr lang="en-US" sz="700" dirty="0">
                  <a:solidFill>
                    <a:schemeClr val="tx1">
                      <a:lumMod val="65000"/>
                      <a:lumOff val="35000"/>
                    </a:schemeClr>
                  </a:solidFill>
                  <a:latin typeface="Arial" panose="020B0604020202020204" pitchFamily="34" charset="0"/>
                  <a:ea typeface="Montserrat Light" charset="0"/>
                  <a:cs typeface="Arial" panose="020B0604020202020204" pitchFamily="34" charset="0"/>
                </a:rPr>
                <a:t>Creepiest don't subdue which </a:t>
              </a:r>
              <a:r>
                <a:rPr lang="en-US" sz="700" dirty="0" err="1">
                  <a:solidFill>
                    <a:schemeClr val="tx1">
                      <a:lumMod val="65000"/>
                      <a:lumOff val="35000"/>
                    </a:schemeClr>
                  </a:solidFill>
                  <a:latin typeface="Arial" panose="020B0604020202020204" pitchFamily="34" charset="0"/>
                  <a:ea typeface="Montserrat Light" charset="0"/>
                  <a:cs typeface="Arial" panose="020B0604020202020204" pitchFamily="34" charset="0"/>
                </a:rPr>
                <a:t>i</a:t>
              </a:r>
              <a:r>
                <a:rPr lang="en-US" sz="700" dirty="0">
                  <a:solidFill>
                    <a:schemeClr val="tx1">
                      <a:lumMod val="65000"/>
                      <a:lumOff val="35000"/>
                    </a:schemeClr>
                  </a:solidFill>
                  <a:latin typeface="Arial" panose="020B0604020202020204" pitchFamily="34" charset="0"/>
                  <a:ea typeface="Montserrat Light" charset="0"/>
                  <a:cs typeface="Arial" panose="020B0604020202020204" pitchFamily="34" charset="0"/>
                </a:rPr>
                <a:t> two set had seasons. Fifth you'll, man wherein seas our the great design &amp; presentation template creeping. Very</a:t>
              </a:r>
              <a:endParaRPr lang="en-US" sz="700" dirty="0">
                <a:latin typeface="Arial" panose="020B0604020202020204" pitchFamily="34" charset="0"/>
                <a:ea typeface="Montserrat Light" charset="0"/>
                <a:cs typeface="Arial" panose="020B0604020202020204" pitchFamily="34" charset="0"/>
              </a:endParaRPr>
            </a:p>
          </p:txBody>
        </p:sp>
        <p:grpSp>
          <p:nvGrpSpPr>
            <p:cNvPr id="43" name="Group 42">
              <a:extLst>
                <a:ext uri="{FF2B5EF4-FFF2-40B4-BE49-F238E27FC236}">
                  <a16:creationId xmlns:a16="http://schemas.microsoft.com/office/drawing/2014/main" id="{61C54AC5-48C0-41CB-8ACB-78E9AEF42D49}"/>
                </a:ext>
              </a:extLst>
            </p:cNvPr>
            <p:cNvGrpSpPr/>
            <p:nvPr/>
          </p:nvGrpSpPr>
          <p:grpSpPr>
            <a:xfrm>
              <a:off x="2608469" y="4809771"/>
              <a:ext cx="3876675" cy="1201738"/>
              <a:chOff x="2535238" y="4845050"/>
              <a:chExt cx="3876675" cy="1201738"/>
            </a:xfrm>
          </p:grpSpPr>
          <p:sp>
            <p:nvSpPr>
              <p:cNvPr id="44" name="Freeform 5">
                <a:extLst>
                  <a:ext uri="{FF2B5EF4-FFF2-40B4-BE49-F238E27FC236}">
                    <a16:creationId xmlns:a16="http://schemas.microsoft.com/office/drawing/2014/main" id="{F5A11362-5455-4EC4-8A63-42C17943D78D}"/>
                  </a:ext>
                </a:extLst>
              </p:cNvPr>
              <p:cNvSpPr>
                <a:spLocks/>
              </p:cNvSpPr>
              <p:nvPr/>
            </p:nvSpPr>
            <p:spPr bwMode="auto">
              <a:xfrm>
                <a:off x="2535238" y="4845050"/>
                <a:ext cx="3876675" cy="133350"/>
              </a:xfrm>
              <a:custGeom>
                <a:avLst/>
                <a:gdLst>
                  <a:gd name="T0" fmla="*/ 2030 w 2030"/>
                  <a:gd name="T1" fmla="*/ 33 h 65"/>
                  <a:gd name="T2" fmla="*/ 1997 w 2030"/>
                  <a:gd name="T3" fmla="*/ 65 h 65"/>
                  <a:gd name="T4" fmla="*/ 33 w 2030"/>
                  <a:gd name="T5" fmla="*/ 65 h 65"/>
                  <a:gd name="T6" fmla="*/ 0 w 2030"/>
                  <a:gd name="T7" fmla="*/ 33 h 65"/>
                  <a:gd name="T8" fmla="*/ 0 w 2030"/>
                  <a:gd name="T9" fmla="*/ 33 h 65"/>
                  <a:gd name="T10" fmla="*/ 33 w 2030"/>
                  <a:gd name="T11" fmla="*/ 0 h 65"/>
                  <a:gd name="T12" fmla="*/ 1997 w 2030"/>
                  <a:gd name="T13" fmla="*/ 0 h 65"/>
                  <a:gd name="T14" fmla="*/ 2030 w 2030"/>
                  <a:gd name="T15" fmla="*/ 3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30" h="65">
                    <a:moveTo>
                      <a:pt x="2030" y="33"/>
                    </a:moveTo>
                    <a:cubicBezTo>
                      <a:pt x="2030" y="51"/>
                      <a:pt x="2015" y="65"/>
                      <a:pt x="1997" y="65"/>
                    </a:cubicBezTo>
                    <a:cubicBezTo>
                      <a:pt x="33" y="65"/>
                      <a:pt x="33" y="65"/>
                      <a:pt x="33" y="65"/>
                    </a:cubicBezTo>
                    <a:cubicBezTo>
                      <a:pt x="14" y="65"/>
                      <a:pt x="0" y="51"/>
                      <a:pt x="0" y="33"/>
                    </a:cubicBezTo>
                    <a:cubicBezTo>
                      <a:pt x="0" y="33"/>
                      <a:pt x="0" y="33"/>
                      <a:pt x="0" y="33"/>
                    </a:cubicBezTo>
                    <a:cubicBezTo>
                      <a:pt x="0" y="14"/>
                      <a:pt x="14" y="0"/>
                      <a:pt x="33" y="0"/>
                    </a:cubicBezTo>
                    <a:cubicBezTo>
                      <a:pt x="1997" y="0"/>
                      <a:pt x="1997" y="0"/>
                      <a:pt x="1997" y="0"/>
                    </a:cubicBezTo>
                    <a:cubicBezTo>
                      <a:pt x="2015" y="0"/>
                      <a:pt x="2030" y="14"/>
                      <a:pt x="2030" y="33"/>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6">
                <a:extLst>
                  <a:ext uri="{FF2B5EF4-FFF2-40B4-BE49-F238E27FC236}">
                    <a16:creationId xmlns:a16="http://schemas.microsoft.com/office/drawing/2014/main" id="{D0C1941A-5DC0-4147-84F8-23606013CCF4}"/>
                  </a:ext>
                </a:extLst>
              </p:cNvPr>
              <p:cNvSpPr>
                <a:spLocks/>
              </p:cNvSpPr>
              <p:nvPr/>
            </p:nvSpPr>
            <p:spPr bwMode="auto">
              <a:xfrm>
                <a:off x="4513263" y="4845050"/>
                <a:ext cx="1898650" cy="133350"/>
              </a:xfrm>
              <a:custGeom>
                <a:avLst/>
                <a:gdLst>
                  <a:gd name="T0" fmla="*/ 994 w 994"/>
                  <a:gd name="T1" fmla="*/ 33 h 65"/>
                  <a:gd name="T2" fmla="*/ 962 w 994"/>
                  <a:gd name="T3" fmla="*/ 65 h 65"/>
                  <a:gd name="T4" fmla="*/ 33 w 994"/>
                  <a:gd name="T5" fmla="*/ 65 h 65"/>
                  <a:gd name="T6" fmla="*/ 0 w 994"/>
                  <a:gd name="T7" fmla="*/ 33 h 65"/>
                  <a:gd name="T8" fmla="*/ 0 w 994"/>
                  <a:gd name="T9" fmla="*/ 33 h 65"/>
                  <a:gd name="T10" fmla="*/ 33 w 994"/>
                  <a:gd name="T11" fmla="*/ 0 h 65"/>
                  <a:gd name="T12" fmla="*/ 962 w 994"/>
                  <a:gd name="T13" fmla="*/ 0 h 65"/>
                  <a:gd name="T14" fmla="*/ 994 w 994"/>
                  <a:gd name="T15" fmla="*/ 3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4" h="65">
                    <a:moveTo>
                      <a:pt x="994" y="33"/>
                    </a:moveTo>
                    <a:cubicBezTo>
                      <a:pt x="994" y="51"/>
                      <a:pt x="980" y="65"/>
                      <a:pt x="962" y="65"/>
                    </a:cubicBezTo>
                    <a:cubicBezTo>
                      <a:pt x="33" y="65"/>
                      <a:pt x="33" y="65"/>
                      <a:pt x="33" y="65"/>
                    </a:cubicBezTo>
                    <a:cubicBezTo>
                      <a:pt x="14" y="65"/>
                      <a:pt x="0" y="51"/>
                      <a:pt x="0" y="33"/>
                    </a:cubicBezTo>
                    <a:cubicBezTo>
                      <a:pt x="0" y="33"/>
                      <a:pt x="0" y="33"/>
                      <a:pt x="0" y="33"/>
                    </a:cubicBezTo>
                    <a:cubicBezTo>
                      <a:pt x="0" y="14"/>
                      <a:pt x="14" y="0"/>
                      <a:pt x="33" y="0"/>
                    </a:cubicBezTo>
                    <a:cubicBezTo>
                      <a:pt x="962" y="0"/>
                      <a:pt x="962" y="0"/>
                      <a:pt x="962" y="0"/>
                    </a:cubicBezTo>
                    <a:cubicBezTo>
                      <a:pt x="980" y="0"/>
                      <a:pt x="994" y="14"/>
                      <a:pt x="994" y="33"/>
                    </a:cubicBez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7">
                <a:extLst>
                  <a:ext uri="{FF2B5EF4-FFF2-40B4-BE49-F238E27FC236}">
                    <a16:creationId xmlns:a16="http://schemas.microsoft.com/office/drawing/2014/main" id="{566314E8-472B-4050-A432-23BC80929A8D}"/>
                  </a:ext>
                </a:extLst>
              </p:cNvPr>
              <p:cNvSpPr>
                <a:spLocks/>
              </p:cNvSpPr>
              <p:nvPr/>
            </p:nvSpPr>
            <p:spPr bwMode="auto">
              <a:xfrm>
                <a:off x="2535238" y="5349875"/>
                <a:ext cx="3876675" cy="133350"/>
              </a:xfrm>
              <a:custGeom>
                <a:avLst/>
                <a:gdLst>
                  <a:gd name="T0" fmla="*/ 2030 w 2030"/>
                  <a:gd name="T1" fmla="*/ 32 h 65"/>
                  <a:gd name="T2" fmla="*/ 1997 w 2030"/>
                  <a:gd name="T3" fmla="*/ 65 h 65"/>
                  <a:gd name="T4" fmla="*/ 33 w 2030"/>
                  <a:gd name="T5" fmla="*/ 65 h 65"/>
                  <a:gd name="T6" fmla="*/ 0 w 2030"/>
                  <a:gd name="T7" fmla="*/ 32 h 65"/>
                  <a:gd name="T8" fmla="*/ 0 w 2030"/>
                  <a:gd name="T9" fmla="*/ 32 h 65"/>
                  <a:gd name="T10" fmla="*/ 33 w 2030"/>
                  <a:gd name="T11" fmla="*/ 0 h 65"/>
                  <a:gd name="T12" fmla="*/ 1997 w 2030"/>
                  <a:gd name="T13" fmla="*/ 0 h 65"/>
                  <a:gd name="T14" fmla="*/ 2030 w 2030"/>
                  <a:gd name="T15" fmla="*/ 32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30" h="65">
                    <a:moveTo>
                      <a:pt x="2030" y="32"/>
                    </a:moveTo>
                    <a:cubicBezTo>
                      <a:pt x="2030" y="51"/>
                      <a:pt x="2015" y="65"/>
                      <a:pt x="1997" y="65"/>
                    </a:cubicBezTo>
                    <a:cubicBezTo>
                      <a:pt x="33" y="65"/>
                      <a:pt x="33" y="65"/>
                      <a:pt x="33" y="65"/>
                    </a:cubicBezTo>
                    <a:cubicBezTo>
                      <a:pt x="14" y="65"/>
                      <a:pt x="0" y="51"/>
                      <a:pt x="0" y="32"/>
                    </a:cubicBezTo>
                    <a:cubicBezTo>
                      <a:pt x="0" y="32"/>
                      <a:pt x="0" y="32"/>
                      <a:pt x="0" y="32"/>
                    </a:cubicBezTo>
                    <a:cubicBezTo>
                      <a:pt x="0" y="14"/>
                      <a:pt x="14" y="0"/>
                      <a:pt x="33" y="0"/>
                    </a:cubicBezTo>
                    <a:cubicBezTo>
                      <a:pt x="1997" y="0"/>
                      <a:pt x="1997" y="0"/>
                      <a:pt x="1997" y="0"/>
                    </a:cubicBezTo>
                    <a:cubicBezTo>
                      <a:pt x="2015" y="0"/>
                      <a:pt x="2030" y="14"/>
                      <a:pt x="2030" y="32"/>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8">
                <a:extLst>
                  <a:ext uri="{FF2B5EF4-FFF2-40B4-BE49-F238E27FC236}">
                    <a16:creationId xmlns:a16="http://schemas.microsoft.com/office/drawing/2014/main" id="{ACFA0D27-5B84-431C-9AA1-D0457490C313}"/>
                  </a:ext>
                </a:extLst>
              </p:cNvPr>
              <p:cNvSpPr>
                <a:spLocks/>
              </p:cNvSpPr>
              <p:nvPr/>
            </p:nvSpPr>
            <p:spPr bwMode="auto">
              <a:xfrm>
                <a:off x="3214688" y="5349875"/>
                <a:ext cx="3197225" cy="133350"/>
              </a:xfrm>
              <a:custGeom>
                <a:avLst/>
                <a:gdLst>
                  <a:gd name="T0" fmla="*/ 1674 w 1674"/>
                  <a:gd name="T1" fmla="*/ 32 h 65"/>
                  <a:gd name="T2" fmla="*/ 1642 w 1674"/>
                  <a:gd name="T3" fmla="*/ 65 h 65"/>
                  <a:gd name="T4" fmla="*/ 33 w 1674"/>
                  <a:gd name="T5" fmla="*/ 65 h 65"/>
                  <a:gd name="T6" fmla="*/ 0 w 1674"/>
                  <a:gd name="T7" fmla="*/ 32 h 65"/>
                  <a:gd name="T8" fmla="*/ 0 w 1674"/>
                  <a:gd name="T9" fmla="*/ 32 h 65"/>
                  <a:gd name="T10" fmla="*/ 33 w 1674"/>
                  <a:gd name="T11" fmla="*/ 0 h 65"/>
                  <a:gd name="T12" fmla="*/ 1642 w 1674"/>
                  <a:gd name="T13" fmla="*/ 0 h 65"/>
                  <a:gd name="T14" fmla="*/ 1674 w 1674"/>
                  <a:gd name="T15" fmla="*/ 32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4" h="65">
                    <a:moveTo>
                      <a:pt x="1674" y="32"/>
                    </a:moveTo>
                    <a:cubicBezTo>
                      <a:pt x="1674" y="51"/>
                      <a:pt x="1660" y="65"/>
                      <a:pt x="1642" y="65"/>
                    </a:cubicBezTo>
                    <a:cubicBezTo>
                      <a:pt x="33" y="65"/>
                      <a:pt x="33" y="65"/>
                      <a:pt x="33" y="65"/>
                    </a:cubicBezTo>
                    <a:cubicBezTo>
                      <a:pt x="14" y="65"/>
                      <a:pt x="0" y="51"/>
                      <a:pt x="0" y="32"/>
                    </a:cubicBezTo>
                    <a:cubicBezTo>
                      <a:pt x="0" y="32"/>
                      <a:pt x="0" y="32"/>
                      <a:pt x="0" y="32"/>
                    </a:cubicBezTo>
                    <a:cubicBezTo>
                      <a:pt x="0" y="14"/>
                      <a:pt x="14" y="0"/>
                      <a:pt x="33" y="0"/>
                    </a:cubicBezTo>
                    <a:cubicBezTo>
                      <a:pt x="1642" y="0"/>
                      <a:pt x="1642" y="0"/>
                      <a:pt x="1642" y="0"/>
                    </a:cubicBezTo>
                    <a:cubicBezTo>
                      <a:pt x="1660" y="0"/>
                      <a:pt x="1674" y="14"/>
                      <a:pt x="1674" y="32"/>
                    </a:cubicBez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9">
                <a:extLst>
                  <a:ext uri="{FF2B5EF4-FFF2-40B4-BE49-F238E27FC236}">
                    <a16:creationId xmlns:a16="http://schemas.microsoft.com/office/drawing/2014/main" id="{6A36EA82-8683-49CB-8288-93B5AD436E66}"/>
                  </a:ext>
                </a:extLst>
              </p:cNvPr>
              <p:cNvSpPr>
                <a:spLocks/>
              </p:cNvSpPr>
              <p:nvPr/>
            </p:nvSpPr>
            <p:spPr bwMode="auto">
              <a:xfrm>
                <a:off x="2535238" y="5911850"/>
                <a:ext cx="3876675" cy="134938"/>
              </a:xfrm>
              <a:custGeom>
                <a:avLst/>
                <a:gdLst>
                  <a:gd name="T0" fmla="*/ 2030 w 2030"/>
                  <a:gd name="T1" fmla="*/ 33 h 66"/>
                  <a:gd name="T2" fmla="*/ 1997 w 2030"/>
                  <a:gd name="T3" fmla="*/ 66 h 66"/>
                  <a:gd name="T4" fmla="*/ 33 w 2030"/>
                  <a:gd name="T5" fmla="*/ 66 h 66"/>
                  <a:gd name="T6" fmla="*/ 0 w 2030"/>
                  <a:gd name="T7" fmla="*/ 33 h 66"/>
                  <a:gd name="T8" fmla="*/ 0 w 2030"/>
                  <a:gd name="T9" fmla="*/ 33 h 66"/>
                  <a:gd name="T10" fmla="*/ 33 w 2030"/>
                  <a:gd name="T11" fmla="*/ 0 h 66"/>
                  <a:gd name="T12" fmla="*/ 1997 w 2030"/>
                  <a:gd name="T13" fmla="*/ 0 h 66"/>
                  <a:gd name="T14" fmla="*/ 2030 w 2030"/>
                  <a:gd name="T15" fmla="*/ 33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30" h="66">
                    <a:moveTo>
                      <a:pt x="2030" y="33"/>
                    </a:moveTo>
                    <a:cubicBezTo>
                      <a:pt x="2030" y="51"/>
                      <a:pt x="2015" y="66"/>
                      <a:pt x="1997" y="66"/>
                    </a:cubicBezTo>
                    <a:cubicBezTo>
                      <a:pt x="33" y="66"/>
                      <a:pt x="33" y="66"/>
                      <a:pt x="33" y="66"/>
                    </a:cubicBezTo>
                    <a:cubicBezTo>
                      <a:pt x="14" y="66"/>
                      <a:pt x="0" y="51"/>
                      <a:pt x="0" y="33"/>
                    </a:cubicBezTo>
                    <a:cubicBezTo>
                      <a:pt x="0" y="33"/>
                      <a:pt x="0" y="33"/>
                      <a:pt x="0" y="33"/>
                    </a:cubicBezTo>
                    <a:cubicBezTo>
                      <a:pt x="0" y="15"/>
                      <a:pt x="14" y="0"/>
                      <a:pt x="33" y="0"/>
                    </a:cubicBezTo>
                    <a:cubicBezTo>
                      <a:pt x="1997" y="0"/>
                      <a:pt x="1997" y="0"/>
                      <a:pt x="1997" y="0"/>
                    </a:cubicBezTo>
                    <a:cubicBezTo>
                      <a:pt x="2015" y="0"/>
                      <a:pt x="2030" y="15"/>
                      <a:pt x="2030" y="33"/>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0">
                <a:extLst>
                  <a:ext uri="{FF2B5EF4-FFF2-40B4-BE49-F238E27FC236}">
                    <a16:creationId xmlns:a16="http://schemas.microsoft.com/office/drawing/2014/main" id="{63B28F25-1B94-4D5B-B64A-BF1F2C0CB234}"/>
                  </a:ext>
                </a:extLst>
              </p:cNvPr>
              <p:cNvSpPr>
                <a:spLocks/>
              </p:cNvSpPr>
              <p:nvPr/>
            </p:nvSpPr>
            <p:spPr bwMode="auto">
              <a:xfrm>
                <a:off x="3443288" y="5911850"/>
                <a:ext cx="2968625" cy="134938"/>
              </a:xfrm>
              <a:custGeom>
                <a:avLst/>
                <a:gdLst>
                  <a:gd name="T0" fmla="*/ 1554 w 1554"/>
                  <a:gd name="T1" fmla="*/ 33 h 66"/>
                  <a:gd name="T2" fmla="*/ 1522 w 1554"/>
                  <a:gd name="T3" fmla="*/ 66 h 66"/>
                  <a:gd name="T4" fmla="*/ 33 w 1554"/>
                  <a:gd name="T5" fmla="*/ 66 h 66"/>
                  <a:gd name="T6" fmla="*/ 0 w 1554"/>
                  <a:gd name="T7" fmla="*/ 33 h 66"/>
                  <a:gd name="T8" fmla="*/ 0 w 1554"/>
                  <a:gd name="T9" fmla="*/ 33 h 66"/>
                  <a:gd name="T10" fmla="*/ 33 w 1554"/>
                  <a:gd name="T11" fmla="*/ 0 h 66"/>
                  <a:gd name="T12" fmla="*/ 1522 w 1554"/>
                  <a:gd name="T13" fmla="*/ 0 h 66"/>
                  <a:gd name="T14" fmla="*/ 1554 w 1554"/>
                  <a:gd name="T15" fmla="*/ 33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4" h="66">
                    <a:moveTo>
                      <a:pt x="1554" y="33"/>
                    </a:moveTo>
                    <a:cubicBezTo>
                      <a:pt x="1554" y="51"/>
                      <a:pt x="1540" y="66"/>
                      <a:pt x="1522" y="66"/>
                    </a:cubicBezTo>
                    <a:cubicBezTo>
                      <a:pt x="33" y="66"/>
                      <a:pt x="33" y="66"/>
                      <a:pt x="33" y="66"/>
                    </a:cubicBezTo>
                    <a:cubicBezTo>
                      <a:pt x="14" y="66"/>
                      <a:pt x="0" y="51"/>
                      <a:pt x="0" y="33"/>
                    </a:cubicBezTo>
                    <a:cubicBezTo>
                      <a:pt x="0" y="33"/>
                      <a:pt x="0" y="33"/>
                      <a:pt x="0" y="33"/>
                    </a:cubicBezTo>
                    <a:cubicBezTo>
                      <a:pt x="0" y="15"/>
                      <a:pt x="14" y="0"/>
                      <a:pt x="33" y="0"/>
                    </a:cubicBezTo>
                    <a:cubicBezTo>
                      <a:pt x="1522" y="0"/>
                      <a:pt x="1522" y="0"/>
                      <a:pt x="1522" y="0"/>
                    </a:cubicBezTo>
                    <a:cubicBezTo>
                      <a:pt x="1540" y="0"/>
                      <a:pt x="1554" y="15"/>
                      <a:pt x="1554" y="33"/>
                    </a:cubicBez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0" name="TextBox 49">
              <a:extLst>
                <a:ext uri="{FF2B5EF4-FFF2-40B4-BE49-F238E27FC236}">
                  <a16:creationId xmlns:a16="http://schemas.microsoft.com/office/drawing/2014/main" id="{99D74CED-225C-4E36-BFE5-7500F9E94A98}"/>
                </a:ext>
              </a:extLst>
            </p:cNvPr>
            <p:cNvSpPr txBox="1"/>
            <p:nvPr/>
          </p:nvSpPr>
          <p:spPr>
            <a:xfrm>
              <a:off x="6096000" y="3318557"/>
              <a:ext cx="471781" cy="316369"/>
            </a:xfrm>
            <a:prstGeom prst="rect">
              <a:avLst/>
            </a:prstGeom>
            <a:noFill/>
          </p:spPr>
          <p:txBody>
            <a:bodyPr wrap="square" rtlCol="0">
              <a:spAutoFit/>
            </a:bodyPr>
            <a:lstStyle/>
            <a:p>
              <a:pPr algn="r">
                <a:lnSpc>
                  <a:spcPts val="2000"/>
                </a:lnSpc>
              </a:pPr>
              <a:r>
                <a:rPr lang="en-US" sz="1000" dirty="0">
                  <a:latin typeface="Montserrat Light" panose="00000400000000000000" pitchFamily="50" charset="0"/>
                  <a:cs typeface="Mongolian Baiti" panose="03000500000000000000" pitchFamily="66" charset="0"/>
                </a:rPr>
                <a:t>CEO</a:t>
              </a:r>
            </a:p>
          </p:txBody>
        </p:sp>
      </p:grpSp>
    </p:spTree>
    <p:extLst>
      <p:ext uri="{BB962C8B-B14F-4D97-AF65-F5344CB8AC3E}">
        <p14:creationId xmlns:p14="http://schemas.microsoft.com/office/powerpoint/2010/main" val="2104564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a:extLst>
              <a:ext uri="{FF2B5EF4-FFF2-40B4-BE49-F238E27FC236}">
                <a16:creationId xmlns:a16="http://schemas.microsoft.com/office/drawing/2014/main" id="{961F913E-AF49-4477-BE08-BFC5678AE199}"/>
              </a:ext>
            </a:extLst>
          </p:cNvPr>
          <p:cNvPicPr>
            <a:picLocks noGrp="1" noChangeAspect="1"/>
          </p:cNvPicPr>
          <p:nvPr>
            <p:ph type="pic" sz="quarter" idx="11"/>
          </p:nvPr>
        </p:nvPicPr>
        <p:blipFill>
          <a:blip r:embed="rId3" cstate="screen">
            <a:extLst>
              <a:ext uri="{28A0092B-C50C-407E-A947-70E740481C1C}">
                <a14:useLocalDpi xmlns:a14="http://schemas.microsoft.com/office/drawing/2010/main"/>
              </a:ext>
            </a:extLst>
          </a:blip>
          <a:srcRect/>
          <a:stretch>
            <a:fillRect/>
          </a:stretch>
        </p:blipFill>
        <p:spPr/>
      </p:pic>
      <p:pic>
        <p:nvPicPr>
          <p:cNvPr id="21" name="Picture Placeholder 20">
            <a:extLst>
              <a:ext uri="{FF2B5EF4-FFF2-40B4-BE49-F238E27FC236}">
                <a16:creationId xmlns:a16="http://schemas.microsoft.com/office/drawing/2014/main" id="{0153EB35-BCA4-4480-8362-15866522D5BA}"/>
              </a:ext>
            </a:extLst>
          </p:cNvPr>
          <p:cNvPicPr>
            <a:picLocks noGrp="1" noChangeAspect="1"/>
          </p:cNvPicPr>
          <p:nvPr>
            <p:ph type="pic" sz="quarter" idx="13"/>
          </p:nvPr>
        </p:nvPicPr>
        <p:blipFill>
          <a:blip r:embed="rId4" cstate="screen">
            <a:extLst>
              <a:ext uri="{28A0092B-C50C-407E-A947-70E740481C1C}">
                <a14:useLocalDpi xmlns:a14="http://schemas.microsoft.com/office/drawing/2010/main"/>
              </a:ext>
            </a:extLst>
          </a:blip>
          <a:srcRect/>
          <a:stretch>
            <a:fillRect/>
          </a:stretch>
        </p:blipFill>
        <p:spPr/>
      </p:pic>
      <p:pic>
        <p:nvPicPr>
          <p:cNvPr id="25" name="Picture Placeholder 24">
            <a:extLst>
              <a:ext uri="{FF2B5EF4-FFF2-40B4-BE49-F238E27FC236}">
                <a16:creationId xmlns:a16="http://schemas.microsoft.com/office/drawing/2014/main" id="{C29B0BBD-13D5-44A2-8A7E-3C1A90A88788}"/>
              </a:ext>
            </a:extLst>
          </p:cNvPr>
          <p:cNvPicPr>
            <a:picLocks noGrp="1" noChangeAspect="1"/>
          </p:cNvPicPr>
          <p:nvPr>
            <p:ph type="pic" sz="quarter" idx="14"/>
          </p:nvPr>
        </p:nvPicPr>
        <p:blipFill>
          <a:blip r:embed="rId5" cstate="screen">
            <a:extLst>
              <a:ext uri="{28A0092B-C50C-407E-A947-70E740481C1C}">
                <a14:useLocalDpi xmlns:a14="http://schemas.microsoft.com/office/drawing/2010/main"/>
              </a:ext>
            </a:extLst>
          </a:blip>
          <a:srcRect/>
          <a:stretch>
            <a:fillRect/>
          </a:stretch>
        </p:blipFill>
        <p:spPr/>
      </p:pic>
      <p:grpSp>
        <p:nvGrpSpPr>
          <p:cNvPr id="8" name="Group 7">
            <a:extLst>
              <a:ext uri="{FF2B5EF4-FFF2-40B4-BE49-F238E27FC236}">
                <a16:creationId xmlns:a16="http://schemas.microsoft.com/office/drawing/2014/main" id="{74032BFD-2F75-42C3-8A0B-D1BAA54EA52A}"/>
              </a:ext>
            </a:extLst>
          </p:cNvPr>
          <p:cNvGrpSpPr/>
          <p:nvPr/>
        </p:nvGrpSpPr>
        <p:grpSpPr>
          <a:xfrm>
            <a:off x="1287065" y="4169646"/>
            <a:ext cx="9617870" cy="1122291"/>
            <a:chOff x="1310661" y="2903691"/>
            <a:chExt cx="9617870" cy="1122291"/>
          </a:xfrm>
        </p:grpSpPr>
        <p:sp>
          <p:nvSpPr>
            <p:cNvPr id="59" name="TextBox 58">
              <a:extLst>
                <a:ext uri="{FF2B5EF4-FFF2-40B4-BE49-F238E27FC236}">
                  <a16:creationId xmlns:a16="http://schemas.microsoft.com/office/drawing/2014/main" id="{E78596A0-77BB-4BF7-9D06-2CEF392EE8F1}"/>
                </a:ext>
              </a:extLst>
            </p:cNvPr>
            <p:cNvSpPr txBox="1"/>
            <p:nvPr/>
          </p:nvSpPr>
          <p:spPr>
            <a:xfrm>
              <a:off x="1345880" y="2903691"/>
              <a:ext cx="2214566" cy="430887"/>
            </a:xfrm>
            <a:prstGeom prst="rect">
              <a:avLst/>
            </a:prstGeom>
            <a:noFill/>
          </p:spPr>
          <p:txBody>
            <a:bodyPr wrap="square" rtlCol="0">
              <a:spAutoFit/>
            </a:bodyPr>
            <a:lstStyle/>
            <a:p>
              <a:pPr algn="ctr"/>
              <a:r>
                <a:rPr lang="en-US" sz="2200" dirty="0">
                  <a:latin typeface="Arial" panose="020B0604020202020204" pitchFamily="34" charset="0"/>
                  <a:cs typeface="Arial" panose="020B0604020202020204" pitchFamily="34" charset="0"/>
                </a:rPr>
                <a:t>Name Surname</a:t>
              </a:r>
            </a:p>
          </p:txBody>
        </p:sp>
        <p:sp>
          <p:nvSpPr>
            <p:cNvPr id="61" name="TextBox 60">
              <a:extLst>
                <a:ext uri="{FF2B5EF4-FFF2-40B4-BE49-F238E27FC236}">
                  <a16:creationId xmlns:a16="http://schemas.microsoft.com/office/drawing/2014/main" id="{ABF2BFC8-69B6-4CEE-963D-471B5436482C}"/>
                </a:ext>
              </a:extLst>
            </p:cNvPr>
            <p:cNvSpPr txBox="1"/>
            <p:nvPr/>
          </p:nvSpPr>
          <p:spPr>
            <a:xfrm>
              <a:off x="1310661" y="3419469"/>
              <a:ext cx="2285004" cy="606513"/>
            </a:xfrm>
            <a:prstGeom prst="rect">
              <a:avLst/>
            </a:prstGeom>
            <a:noFill/>
          </p:spPr>
          <p:txBody>
            <a:bodyPr wrap="square" rtlCol="0">
              <a:spAutoFit/>
            </a:bodyPr>
            <a:lstStyle/>
            <a:p>
              <a:pPr algn="ctr">
                <a:lnSpc>
                  <a:spcPts val="1400"/>
                </a:lnSpc>
              </a:pPr>
              <a:r>
                <a:rPr lang="en-US" sz="700" dirty="0">
                  <a:solidFill>
                    <a:schemeClr val="tx1">
                      <a:lumMod val="65000"/>
                      <a:lumOff val="35000"/>
                    </a:schemeClr>
                  </a:solidFill>
                  <a:latin typeface="Arial" panose="020B0604020202020204" pitchFamily="34" charset="0"/>
                  <a:ea typeface="Montserrat Light" charset="0"/>
                  <a:cs typeface="Arial" panose="020B0604020202020204" pitchFamily="34" charset="0"/>
                </a:rPr>
                <a:t>Creepiest don't subdue which </a:t>
              </a:r>
              <a:r>
                <a:rPr lang="en-US" sz="700" dirty="0" err="1">
                  <a:solidFill>
                    <a:schemeClr val="tx1">
                      <a:lumMod val="65000"/>
                      <a:lumOff val="35000"/>
                    </a:schemeClr>
                  </a:solidFill>
                  <a:latin typeface="Arial" panose="020B0604020202020204" pitchFamily="34" charset="0"/>
                  <a:ea typeface="Montserrat Light" charset="0"/>
                  <a:cs typeface="Arial" panose="020B0604020202020204" pitchFamily="34" charset="0"/>
                </a:rPr>
                <a:t>i</a:t>
              </a:r>
              <a:r>
                <a:rPr lang="en-US" sz="700" dirty="0">
                  <a:solidFill>
                    <a:schemeClr val="tx1">
                      <a:lumMod val="65000"/>
                      <a:lumOff val="35000"/>
                    </a:schemeClr>
                  </a:solidFill>
                  <a:latin typeface="Arial" panose="020B0604020202020204" pitchFamily="34" charset="0"/>
                  <a:ea typeface="Montserrat Light" charset="0"/>
                  <a:cs typeface="Arial" panose="020B0604020202020204" pitchFamily="34" charset="0"/>
                </a:rPr>
                <a:t> two set had seasons. Fifth you'll, man wherein seas our the great design &amp; presentation template creeping. Very</a:t>
              </a:r>
              <a:endParaRPr lang="en-US" sz="700" dirty="0">
                <a:latin typeface="Arial" panose="020B0604020202020204" pitchFamily="34" charset="0"/>
                <a:ea typeface="Montserrat Light" charset="0"/>
                <a:cs typeface="Arial" panose="020B0604020202020204" pitchFamily="34" charset="0"/>
              </a:endParaRPr>
            </a:p>
          </p:txBody>
        </p:sp>
        <p:sp>
          <p:nvSpPr>
            <p:cNvPr id="62" name="TextBox 61">
              <a:extLst>
                <a:ext uri="{FF2B5EF4-FFF2-40B4-BE49-F238E27FC236}">
                  <a16:creationId xmlns:a16="http://schemas.microsoft.com/office/drawing/2014/main" id="{2D8C4E20-1018-4AF7-BB0D-2662437D42C0}"/>
                </a:ext>
              </a:extLst>
            </p:cNvPr>
            <p:cNvSpPr txBox="1"/>
            <p:nvPr/>
          </p:nvSpPr>
          <p:spPr>
            <a:xfrm>
              <a:off x="4952566" y="2903691"/>
              <a:ext cx="2214566" cy="430887"/>
            </a:xfrm>
            <a:prstGeom prst="rect">
              <a:avLst/>
            </a:prstGeom>
            <a:noFill/>
          </p:spPr>
          <p:txBody>
            <a:bodyPr wrap="square" rtlCol="0">
              <a:spAutoFit/>
            </a:bodyPr>
            <a:lstStyle/>
            <a:p>
              <a:pPr algn="ctr"/>
              <a:r>
                <a:rPr lang="en-US" sz="2200" dirty="0">
                  <a:latin typeface="Arial" panose="020B0604020202020204" pitchFamily="34" charset="0"/>
                  <a:cs typeface="Arial" panose="020B0604020202020204" pitchFamily="34" charset="0"/>
                </a:rPr>
                <a:t>Name Surname</a:t>
              </a:r>
            </a:p>
          </p:txBody>
        </p:sp>
        <p:sp>
          <p:nvSpPr>
            <p:cNvPr id="63" name="TextBox 62">
              <a:extLst>
                <a:ext uri="{FF2B5EF4-FFF2-40B4-BE49-F238E27FC236}">
                  <a16:creationId xmlns:a16="http://schemas.microsoft.com/office/drawing/2014/main" id="{F501F833-84D7-49BB-B623-AD21965AB28A}"/>
                </a:ext>
              </a:extLst>
            </p:cNvPr>
            <p:cNvSpPr txBox="1"/>
            <p:nvPr/>
          </p:nvSpPr>
          <p:spPr>
            <a:xfrm>
              <a:off x="4917347" y="3419469"/>
              <a:ext cx="2285004" cy="606513"/>
            </a:xfrm>
            <a:prstGeom prst="rect">
              <a:avLst/>
            </a:prstGeom>
            <a:noFill/>
          </p:spPr>
          <p:txBody>
            <a:bodyPr wrap="square" rtlCol="0">
              <a:spAutoFit/>
            </a:bodyPr>
            <a:lstStyle/>
            <a:p>
              <a:pPr algn="ctr">
                <a:lnSpc>
                  <a:spcPts val="1400"/>
                </a:lnSpc>
              </a:pPr>
              <a:r>
                <a:rPr lang="en-US" sz="700" dirty="0">
                  <a:solidFill>
                    <a:schemeClr val="tx1">
                      <a:lumMod val="65000"/>
                      <a:lumOff val="35000"/>
                    </a:schemeClr>
                  </a:solidFill>
                  <a:latin typeface="Arial" panose="020B0604020202020204" pitchFamily="34" charset="0"/>
                  <a:ea typeface="Montserrat Light" charset="0"/>
                  <a:cs typeface="Arial" panose="020B0604020202020204" pitchFamily="34" charset="0"/>
                </a:rPr>
                <a:t>Creepiest don't subdue which </a:t>
              </a:r>
              <a:r>
                <a:rPr lang="en-US" sz="700" dirty="0" err="1">
                  <a:solidFill>
                    <a:schemeClr val="tx1">
                      <a:lumMod val="65000"/>
                      <a:lumOff val="35000"/>
                    </a:schemeClr>
                  </a:solidFill>
                  <a:latin typeface="Arial" panose="020B0604020202020204" pitchFamily="34" charset="0"/>
                  <a:ea typeface="Montserrat Light" charset="0"/>
                  <a:cs typeface="Arial" panose="020B0604020202020204" pitchFamily="34" charset="0"/>
                </a:rPr>
                <a:t>i</a:t>
              </a:r>
              <a:r>
                <a:rPr lang="en-US" sz="700" dirty="0">
                  <a:solidFill>
                    <a:schemeClr val="tx1">
                      <a:lumMod val="65000"/>
                      <a:lumOff val="35000"/>
                    </a:schemeClr>
                  </a:solidFill>
                  <a:latin typeface="Arial" panose="020B0604020202020204" pitchFamily="34" charset="0"/>
                  <a:ea typeface="Montserrat Light" charset="0"/>
                  <a:cs typeface="Arial" panose="020B0604020202020204" pitchFamily="34" charset="0"/>
                </a:rPr>
                <a:t> two set had seasons. Fifth you'll, man wherein seas our the great design &amp; presentation template creeping. Very</a:t>
              </a:r>
              <a:endParaRPr lang="en-US" sz="700" dirty="0">
                <a:latin typeface="Arial" panose="020B0604020202020204" pitchFamily="34" charset="0"/>
                <a:ea typeface="Montserrat Light" charset="0"/>
                <a:cs typeface="Arial" panose="020B0604020202020204" pitchFamily="34" charset="0"/>
              </a:endParaRPr>
            </a:p>
          </p:txBody>
        </p:sp>
        <p:sp>
          <p:nvSpPr>
            <p:cNvPr id="64" name="TextBox 63">
              <a:extLst>
                <a:ext uri="{FF2B5EF4-FFF2-40B4-BE49-F238E27FC236}">
                  <a16:creationId xmlns:a16="http://schemas.microsoft.com/office/drawing/2014/main" id="{11F8D7A9-52C6-47A1-8795-76D7AD6E3C5C}"/>
                </a:ext>
              </a:extLst>
            </p:cNvPr>
            <p:cNvSpPr txBox="1"/>
            <p:nvPr/>
          </p:nvSpPr>
          <p:spPr>
            <a:xfrm>
              <a:off x="8678746" y="2903691"/>
              <a:ext cx="2214566" cy="430887"/>
            </a:xfrm>
            <a:prstGeom prst="rect">
              <a:avLst/>
            </a:prstGeom>
            <a:noFill/>
          </p:spPr>
          <p:txBody>
            <a:bodyPr wrap="square" rtlCol="0">
              <a:spAutoFit/>
            </a:bodyPr>
            <a:lstStyle/>
            <a:p>
              <a:pPr algn="ctr"/>
              <a:r>
                <a:rPr lang="en-US" sz="2200" dirty="0">
                  <a:latin typeface="Arial" panose="020B0604020202020204" pitchFamily="34" charset="0"/>
                  <a:cs typeface="Arial" panose="020B0604020202020204" pitchFamily="34" charset="0"/>
                </a:rPr>
                <a:t>Name Surname</a:t>
              </a:r>
            </a:p>
          </p:txBody>
        </p:sp>
        <p:sp>
          <p:nvSpPr>
            <p:cNvPr id="65" name="TextBox 64">
              <a:extLst>
                <a:ext uri="{FF2B5EF4-FFF2-40B4-BE49-F238E27FC236}">
                  <a16:creationId xmlns:a16="http://schemas.microsoft.com/office/drawing/2014/main" id="{658D6F09-537F-4A62-BBAA-7A1347400204}"/>
                </a:ext>
              </a:extLst>
            </p:cNvPr>
            <p:cNvSpPr txBox="1"/>
            <p:nvPr/>
          </p:nvSpPr>
          <p:spPr>
            <a:xfrm>
              <a:off x="8643527" y="3419469"/>
              <a:ext cx="2285004" cy="606513"/>
            </a:xfrm>
            <a:prstGeom prst="rect">
              <a:avLst/>
            </a:prstGeom>
            <a:noFill/>
          </p:spPr>
          <p:txBody>
            <a:bodyPr wrap="square" rtlCol="0">
              <a:spAutoFit/>
            </a:bodyPr>
            <a:lstStyle/>
            <a:p>
              <a:pPr algn="ctr">
                <a:lnSpc>
                  <a:spcPts val="1400"/>
                </a:lnSpc>
              </a:pPr>
              <a:r>
                <a:rPr lang="en-US" sz="700" dirty="0">
                  <a:solidFill>
                    <a:schemeClr val="tx1">
                      <a:lumMod val="65000"/>
                      <a:lumOff val="35000"/>
                    </a:schemeClr>
                  </a:solidFill>
                  <a:latin typeface="Arial" panose="020B0604020202020204" pitchFamily="34" charset="0"/>
                  <a:ea typeface="Montserrat Light" charset="0"/>
                  <a:cs typeface="Arial" panose="020B0604020202020204" pitchFamily="34" charset="0"/>
                </a:rPr>
                <a:t>Creepiest don't subdue which </a:t>
              </a:r>
              <a:r>
                <a:rPr lang="en-US" sz="700" dirty="0" err="1">
                  <a:solidFill>
                    <a:schemeClr val="tx1">
                      <a:lumMod val="65000"/>
                      <a:lumOff val="35000"/>
                    </a:schemeClr>
                  </a:solidFill>
                  <a:latin typeface="Arial" panose="020B0604020202020204" pitchFamily="34" charset="0"/>
                  <a:ea typeface="Montserrat Light" charset="0"/>
                  <a:cs typeface="Arial" panose="020B0604020202020204" pitchFamily="34" charset="0"/>
                </a:rPr>
                <a:t>i</a:t>
              </a:r>
              <a:r>
                <a:rPr lang="en-US" sz="700" dirty="0">
                  <a:solidFill>
                    <a:schemeClr val="tx1">
                      <a:lumMod val="65000"/>
                      <a:lumOff val="35000"/>
                    </a:schemeClr>
                  </a:solidFill>
                  <a:latin typeface="Arial" panose="020B0604020202020204" pitchFamily="34" charset="0"/>
                  <a:ea typeface="Montserrat Light" charset="0"/>
                  <a:cs typeface="Arial" panose="020B0604020202020204" pitchFamily="34" charset="0"/>
                </a:rPr>
                <a:t> two set had seasons. Fifth you'll, man wherein seas our the great design &amp; presentation template creeping. Very</a:t>
              </a:r>
              <a:endParaRPr lang="en-US" sz="700" dirty="0">
                <a:latin typeface="Arial" panose="020B0604020202020204" pitchFamily="34" charset="0"/>
                <a:ea typeface="Montserrat Light" charset="0"/>
                <a:cs typeface="Arial" panose="020B0604020202020204" pitchFamily="34" charset="0"/>
              </a:endParaRPr>
            </a:p>
          </p:txBody>
        </p:sp>
      </p:grpSp>
    </p:spTree>
    <p:extLst>
      <p:ext uri="{BB962C8B-B14F-4D97-AF65-F5344CB8AC3E}">
        <p14:creationId xmlns:p14="http://schemas.microsoft.com/office/powerpoint/2010/main" val="114409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6C2F565-C393-469F-98BB-B26CAADB677C}"/>
              </a:ext>
            </a:extLst>
          </p:cNvPr>
          <p:cNvSpPr txBox="1"/>
          <p:nvPr/>
        </p:nvSpPr>
        <p:spPr>
          <a:xfrm>
            <a:off x="2971800" y="483239"/>
            <a:ext cx="6248400" cy="502702"/>
          </a:xfrm>
          <a:prstGeom prst="rect">
            <a:avLst/>
          </a:prstGeom>
          <a:noFill/>
        </p:spPr>
        <p:txBody>
          <a:bodyPr wrap="square" rtlCol="0">
            <a:spAutoFit/>
          </a:bodyPr>
          <a:lstStyle/>
          <a:p>
            <a:pPr algn="ctr">
              <a:lnSpc>
                <a:spcPts val="3200"/>
              </a:lnSpc>
            </a:pPr>
            <a:r>
              <a:rPr lang="en-US" sz="3000" dirty="0">
                <a:solidFill>
                  <a:srgbClr val="BFBFBF"/>
                </a:solidFill>
                <a:latin typeface="Montserrat Light" charset="0"/>
                <a:ea typeface="Montserrat Light" charset="0"/>
                <a:cs typeface="Montserrat Light" charset="0"/>
              </a:rPr>
              <a:t>Opening Page Sharp Line </a:t>
            </a:r>
            <a:r>
              <a:rPr lang="en-US" sz="3000" b="1" dirty="0">
                <a:latin typeface="Montserrat" charset="0"/>
                <a:ea typeface="Montserrat" charset="0"/>
                <a:cs typeface="Montserrat" charset="0"/>
              </a:rPr>
              <a:t>Chat</a:t>
            </a:r>
            <a:endParaRPr lang="en-US" sz="3000" dirty="0">
              <a:solidFill>
                <a:schemeClr val="bg1">
                  <a:lumMod val="75000"/>
                </a:schemeClr>
              </a:solidFill>
              <a:latin typeface="Montserrat Light" charset="0"/>
              <a:ea typeface="Montserrat Light" charset="0"/>
              <a:cs typeface="Montserrat Light" charset="0"/>
            </a:endParaRPr>
          </a:p>
        </p:txBody>
      </p:sp>
      <p:sp>
        <p:nvSpPr>
          <p:cNvPr id="11" name="Rectangle 10">
            <a:extLst>
              <a:ext uri="{FF2B5EF4-FFF2-40B4-BE49-F238E27FC236}">
                <a16:creationId xmlns:a16="http://schemas.microsoft.com/office/drawing/2014/main" id="{4007031E-AB3F-48B2-B5D7-1B13E0517091}"/>
              </a:ext>
            </a:extLst>
          </p:cNvPr>
          <p:cNvSpPr/>
          <p:nvPr/>
        </p:nvSpPr>
        <p:spPr>
          <a:xfrm>
            <a:off x="1704975" y="974486"/>
            <a:ext cx="8782050" cy="551882"/>
          </a:xfrm>
          <a:prstGeom prst="rect">
            <a:avLst/>
          </a:prstGeom>
        </p:spPr>
        <p:txBody>
          <a:bodyPr wrap="square">
            <a:spAutoFit/>
          </a:bodyPr>
          <a:lstStyle/>
          <a:p>
            <a:pPr algn="ctr">
              <a:lnSpc>
                <a:spcPts val="1900"/>
              </a:lnSpc>
            </a:pPr>
            <a:r>
              <a:rPr lang="en-US" sz="900" dirty="0">
                <a:latin typeface="Montserrat Regular"/>
                <a:ea typeface="Bodoni 72 Book" charset="0"/>
                <a:cs typeface="Bodoni 72 Book" charset="0"/>
              </a:rPr>
              <a:t>Lorem Ipsum is simply dummy text of the printing and typesetting industry. when an unknown printer Lorem Ipsum has been the industry's standard dummy text ever since the 1500s, when an unknown printer took.</a:t>
            </a:r>
          </a:p>
        </p:txBody>
      </p:sp>
      <p:sp>
        <p:nvSpPr>
          <p:cNvPr id="12" name="Rectangle 11">
            <a:extLst>
              <a:ext uri="{FF2B5EF4-FFF2-40B4-BE49-F238E27FC236}">
                <a16:creationId xmlns:a16="http://schemas.microsoft.com/office/drawing/2014/main" id="{886DA8C5-6FF2-4244-81D8-8B0185B5905D}"/>
              </a:ext>
            </a:extLst>
          </p:cNvPr>
          <p:cNvSpPr/>
          <p:nvPr/>
        </p:nvSpPr>
        <p:spPr>
          <a:xfrm>
            <a:off x="1008530" y="5140900"/>
            <a:ext cx="5257800" cy="260335"/>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Chart 12">
            <a:extLst>
              <a:ext uri="{FF2B5EF4-FFF2-40B4-BE49-F238E27FC236}">
                <a16:creationId xmlns:a16="http://schemas.microsoft.com/office/drawing/2014/main" id="{6564A294-B943-4330-9847-AECD3AD08349}"/>
              </a:ext>
            </a:extLst>
          </p:cNvPr>
          <p:cNvGraphicFramePr/>
          <p:nvPr>
            <p:extLst>
              <p:ext uri="{D42A27DB-BD31-4B8C-83A1-F6EECF244321}">
                <p14:modId xmlns:p14="http://schemas.microsoft.com/office/powerpoint/2010/main" val="804353763"/>
              </p:ext>
            </p:extLst>
          </p:nvPr>
        </p:nvGraphicFramePr>
        <p:xfrm>
          <a:off x="940338" y="2254624"/>
          <a:ext cx="5404708" cy="3496234"/>
        </p:xfrm>
        <a:graphic>
          <a:graphicData uri="http://schemas.openxmlformats.org/drawingml/2006/chart">
            <c:chart xmlns:c="http://schemas.openxmlformats.org/drawingml/2006/chart" xmlns:r="http://schemas.openxmlformats.org/officeDocument/2006/relationships" r:id="rId3"/>
          </a:graphicData>
        </a:graphic>
      </p:graphicFrame>
      <p:sp>
        <p:nvSpPr>
          <p:cNvPr id="14" name="TextBox 13">
            <a:extLst>
              <a:ext uri="{FF2B5EF4-FFF2-40B4-BE49-F238E27FC236}">
                <a16:creationId xmlns:a16="http://schemas.microsoft.com/office/drawing/2014/main" id="{43AE26FE-2C89-4D6A-A8A0-BE701D74E356}"/>
              </a:ext>
            </a:extLst>
          </p:cNvPr>
          <p:cNvSpPr txBox="1"/>
          <p:nvPr/>
        </p:nvSpPr>
        <p:spPr>
          <a:xfrm>
            <a:off x="1355770" y="3052496"/>
            <a:ext cx="795760" cy="369332"/>
          </a:xfrm>
          <a:prstGeom prst="rect">
            <a:avLst/>
          </a:prstGeom>
          <a:noFill/>
        </p:spPr>
        <p:txBody>
          <a:bodyPr wrap="square" numCol="1" spcCol="457200" rtlCol="0">
            <a:spAutoFit/>
          </a:bodyPr>
          <a:lstStyle/>
          <a:p>
            <a:r>
              <a:rPr lang="en-US" b="1" dirty="0">
                <a:solidFill>
                  <a:srgbClr val="FFFFFF"/>
                </a:solidFill>
                <a:latin typeface="+mj-lt"/>
                <a:ea typeface="Montserrat" charset="0"/>
                <a:cs typeface="Montserrat" charset="0"/>
              </a:rPr>
              <a:t>18%</a:t>
            </a:r>
          </a:p>
        </p:txBody>
      </p:sp>
      <p:sp>
        <p:nvSpPr>
          <p:cNvPr id="15" name="TextBox 14">
            <a:extLst>
              <a:ext uri="{FF2B5EF4-FFF2-40B4-BE49-F238E27FC236}">
                <a16:creationId xmlns:a16="http://schemas.microsoft.com/office/drawing/2014/main" id="{5FEEA933-CE90-4CC5-A6D2-8869E3B7B875}"/>
              </a:ext>
            </a:extLst>
          </p:cNvPr>
          <p:cNvSpPr txBox="1"/>
          <p:nvPr/>
        </p:nvSpPr>
        <p:spPr>
          <a:xfrm>
            <a:off x="3440064" y="3697955"/>
            <a:ext cx="795760" cy="369332"/>
          </a:xfrm>
          <a:prstGeom prst="rect">
            <a:avLst/>
          </a:prstGeom>
          <a:noFill/>
        </p:spPr>
        <p:txBody>
          <a:bodyPr wrap="square" numCol="1" spcCol="457200" rtlCol="0">
            <a:spAutoFit/>
          </a:bodyPr>
          <a:lstStyle/>
          <a:p>
            <a:r>
              <a:rPr lang="en-US" b="1" dirty="0">
                <a:solidFill>
                  <a:srgbClr val="FFFFFF"/>
                </a:solidFill>
                <a:latin typeface="+mj-lt"/>
                <a:ea typeface="Montserrat" charset="0"/>
                <a:cs typeface="Montserrat" charset="0"/>
              </a:rPr>
              <a:t>10%</a:t>
            </a:r>
          </a:p>
        </p:txBody>
      </p:sp>
      <p:sp>
        <p:nvSpPr>
          <p:cNvPr id="16" name="TextBox 15">
            <a:extLst>
              <a:ext uri="{FF2B5EF4-FFF2-40B4-BE49-F238E27FC236}">
                <a16:creationId xmlns:a16="http://schemas.microsoft.com/office/drawing/2014/main" id="{D6884C4C-F945-48C2-86E7-405F63B219E4}"/>
              </a:ext>
            </a:extLst>
          </p:cNvPr>
          <p:cNvSpPr txBox="1"/>
          <p:nvPr/>
        </p:nvSpPr>
        <p:spPr>
          <a:xfrm>
            <a:off x="2095358" y="4397202"/>
            <a:ext cx="795760" cy="369332"/>
          </a:xfrm>
          <a:prstGeom prst="rect">
            <a:avLst/>
          </a:prstGeom>
          <a:noFill/>
        </p:spPr>
        <p:txBody>
          <a:bodyPr wrap="square" numCol="1" spcCol="457200" rtlCol="0">
            <a:spAutoFit/>
          </a:bodyPr>
          <a:lstStyle/>
          <a:p>
            <a:r>
              <a:rPr lang="en-US" b="1" dirty="0">
                <a:solidFill>
                  <a:srgbClr val="FFFFFF"/>
                </a:solidFill>
                <a:latin typeface="+mj-lt"/>
                <a:ea typeface="Montserrat" charset="0"/>
                <a:cs typeface="Montserrat" charset="0"/>
              </a:rPr>
              <a:t>16%</a:t>
            </a:r>
          </a:p>
        </p:txBody>
      </p:sp>
      <p:sp>
        <p:nvSpPr>
          <p:cNvPr id="17" name="Rounded Rectangle 22">
            <a:extLst>
              <a:ext uri="{FF2B5EF4-FFF2-40B4-BE49-F238E27FC236}">
                <a16:creationId xmlns:a16="http://schemas.microsoft.com/office/drawing/2014/main" id="{A4DF6B8A-8A26-4739-BD42-1275B6106834}"/>
              </a:ext>
            </a:extLst>
          </p:cNvPr>
          <p:cNvSpPr/>
          <p:nvPr/>
        </p:nvSpPr>
        <p:spPr>
          <a:xfrm>
            <a:off x="7689944" y="2472357"/>
            <a:ext cx="2322736" cy="274003"/>
          </a:xfrm>
          <a:prstGeom prst="roundRect">
            <a:avLst>
              <a:gd name="adj" fmla="val 50000"/>
            </a:avLst>
          </a:prstGeom>
          <a:solidFill>
            <a:schemeClr val="tx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23">
            <a:extLst>
              <a:ext uri="{FF2B5EF4-FFF2-40B4-BE49-F238E27FC236}">
                <a16:creationId xmlns:a16="http://schemas.microsoft.com/office/drawing/2014/main" id="{E39BDD10-0BA7-474B-A1A9-BF168DE5BF37}"/>
              </a:ext>
            </a:extLst>
          </p:cNvPr>
          <p:cNvSpPr/>
          <p:nvPr/>
        </p:nvSpPr>
        <p:spPr>
          <a:xfrm>
            <a:off x="7689943" y="2929395"/>
            <a:ext cx="2322737" cy="274003"/>
          </a:xfrm>
          <a:prstGeom prst="roundRect">
            <a:avLst>
              <a:gd name="adj" fmla="val 50000"/>
            </a:avLst>
          </a:prstGeom>
          <a:solidFill>
            <a:schemeClr val="tx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24">
            <a:extLst>
              <a:ext uri="{FF2B5EF4-FFF2-40B4-BE49-F238E27FC236}">
                <a16:creationId xmlns:a16="http://schemas.microsoft.com/office/drawing/2014/main" id="{C283EC45-EABC-49B7-B8E9-5F00CC562DF9}"/>
              </a:ext>
            </a:extLst>
          </p:cNvPr>
          <p:cNvSpPr/>
          <p:nvPr/>
        </p:nvSpPr>
        <p:spPr>
          <a:xfrm>
            <a:off x="7689945" y="3386434"/>
            <a:ext cx="2322735" cy="274003"/>
          </a:xfrm>
          <a:prstGeom prst="roundRect">
            <a:avLst>
              <a:gd name="adj" fmla="val 50000"/>
            </a:avLst>
          </a:prstGeom>
          <a:solidFill>
            <a:schemeClr val="tx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8">
            <a:extLst>
              <a:ext uri="{FF2B5EF4-FFF2-40B4-BE49-F238E27FC236}">
                <a16:creationId xmlns:a16="http://schemas.microsoft.com/office/drawing/2014/main" id="{F7567F9A-1660-42E1-B89E-33F8103B8DAE}"/>
              </a:ext>
            </a:extLst>
          </p:cNvPr>
          <p:cNvSpPr/>
          <p:nvPr/>
        </p:nvSpPr>
        <p:spPr>
          <a:xfrm>
            <a:off x="7689945" y="2472357"/>
            <a:ext cx="1739502" cy="27400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9">
            <a:extLst>
              <a:ext uri="{FF2B5EF4-FFF2-40B4-BE49-F238E27FC236}">
                <a16:creationId xmlns:a16="http://schemas.microsoft.com/office/drawing/2014/main" id="{0CD46FA8-4543-4D5E-822E-4C581711CDFA}"/>
              </a:ext>
            </a:extLst>
          </p:cNvPr>
          <p:cNvSpPr/>
          <p:nvPr/>
        </p:nvSpPr>
        <p:spPr>
          <a:xfrm>
            <a:off x="7689944" y="2929395"/>
            <a:ext cx="1889840" cy="274003"/>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30">
            <a:extLst>
              <a:ext uri="{FF2B5EF4-FFF2-40B4-BE49-F238E27FC236}">
                <a16:creationId xmlns:a16="http://schemas.microsoft.com/office/drawing/2014/main" id="{90E37C4B-275E-4FCB-B8B9-71D7D236384D}"/>
              </a:ext>
            </a:extLst>
          </p:cNvPr>
          <p:cNvSpPr/>
          <p:nvPr/>
        </p:nvSpPr>
        <p:spPr>
          <a:xfrm>
            <a:off x="7689946" y="3386434"/>
            <a:ext cx="970487" cy="274003"/>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F2F4B3BA-EE0E-443C-B555-AC20FBE91D27}"/>
              </a:ext>
            </a:extLst>
          </p:cNvPr>
          <p:cNvSpPr txBox="1"/>
          <p:nvPr/>
        </p:nvSpPr>
        <p:spPr>
          <a:xfrm>
            <a:off x="7056845" y="2465112"/>
            <a:ext cx="599921" cy="323165"/>
          </a:xfrm>
          <a:prstGeom prst="rect">
            <a:avLst/>
          </a:prstGeom>
          <a:noFill/>
        </p:spPr>
        <p:txBody>
          <a:bodyPr wrap="square" numCol="1" spcCol="0" rtlCol="0" anchor="ctr">
            <a:spAutoFit/>
          </a:bodyPr>
          <a:lstStyle/>
          <a:p>
            <a:pPr algn="r">
              <a:lnSpc>
                <a:spcPts val="900"/>
              </a:lnSpc>
            </a:pPr>
            <a:r>
              <a:rPr lang="en-US" sz="800" b="1" dirty="0">
                <a:latin typeface="Montserrat Light" charset="0"/>
                <a:ea typeface="Montserrat Light" charset="0"/>
                <a:cs typeface="Montserrat Light" charset="0"/>
              </a:rPr>
              <a:t>Social Media</a:t>
            </a:r>
          </a:p>
        </p:txBody>
      </p:sp>
      <p:sp>
        <p:nvSpPr>
          <p:cNvPr id="29" name="TextBox 28">
            <a:extLst>
              <a:ext uri="{FF2B5EF4-FFF2-40B4-BE49-F238E27FC236}">
                <a16:creationId xmlns:a16="http://schemas.microsoft.com/office/drawing/2014/main" id="{A1E39445-97F4-45DE-995D-25D48DFF4CB5}"/>
              </a:ext>
            </a:extLst>
          </p:cNvPr>
          <p:cNvSpPr txBox="1"/>
          <p:nvPr/>
        </p:nvSpPr>
        <p:spPr>
          <a:xfrm>
            <a:off x="7056845" y="2892239"/>
            <a:ext cx="599921" cy="323165"/>
          </a:xfrm>
          <a:prstGeom prst="rect">
            <a:avLst/>
          </a:prstGeom>
          <a:noFill/>
        </p:spPr>
        <p:txBody>
          <a:bodyPr wrap="square" numCol="1" spcCol="0" rtlCol="0" anchor="ctr">
            <a:spAutoFit/>
          </a:bodyPr>
          <a:lstStyle/>
          <a:p>
            <a:pPr algn="r">
              <a:lnSpc>
                <a:spcPts val="900"/>
              </a:lnSpc>
            </a:pPr>
            <a:r>
              <a:rPr lang="en-US" sz="800" b="1">
                <a:latin typeface="Montserrat Light" charset="0"/>
                <a:ea typeface="Montserrat Light" charset="0"/>
                <a:cs typeface="Montserrat Light" charset="0"/>
              </a:rPr>
              <a:t>Management</a:t>
            </a:r>
            <a:endParaRPr lang="en-US" sz="800" b="1" dirty="0">
              <a:latin typeface="Montserrat Light" charset="0"/>
              <a:ea typeface="Montserrat Light" charset="0"/>
              <a:cs typeface="Montserrat Light" charset="0"/>
            </a:endParaRPr>
          </a:p>
        </p:txBody>
      </p:sp>
      <p:sp>
        <p:nvSpPr>
          <p:cNvPr id="30" name="TextBox 29">
            <a:extLst>
              <a:ext uri="{FF2B5EF4-FFF2-40B4-BE49-F238E27FC236}">
                <a16:creationId xmlns:a16="http://schemas.microsoft.com/office/drawing/2014/main" id="{782901AB-88FD-4B8F-9BC4-02E8885BB3AB}"/>
              </a:ext>
            </a:extLst>
          </p:cNvPr>
          <p:cNvSpPr txBox="1"/>
          <p:nvPr/>
        </p:nvSpPr>
        <p:spPr>
          <a:xfrm>
            <a:off x="7105128" y="3333919"/>
            <a:ext cx="551638" cy="323165"/>
          </a:xfrm>
          <a:prstGeom prst="rect">
            <a:avLst/>
          </a:prstGeom>
          <a:noFill/>
        </p:spPr>
        <p:txBody>
          <a:bodyPr wrap="square" numCol="1" spcCol="0" rtlCol="0" anchor="ctr">
            <a:spAutoFit/>
          </a:bodyPr>
          <a:lstStyle/>
          <a:p>
            <a:pPr algn="r">
              <a:lnSpc>
                <a:spcPts val="900"/>
              </a:lnSpc>
            </a:pPr>
            <a:r>
              <a:rPr lang="en-US" sz="800" b="1" dirty="0">
                <a:latin typeface="Montserrat Light" charset="0"/>
                <a:ea typeface="Montserrat Light" charset="0"/>
                <a:cs typeface="Montserrat Light" charset="0"/>
              </a:rPr>
              <a:t>Creativity</a:t>
            </a:r>
          </a:p>
        </p:txBody>
      </p:sp>
      <p:sp>
        <p:nvSpPr>
          <p:cNvPr id="31" name="TextBox 30">
            <a:extLst>
              <a:ext uri="{FF2B5EF4-FFF2-40B4-BE49-F238E27FC236}">
                <a16:creationId xmlns:a16="http://schemas.microsoft.com/office/drawing/2014/main" id="{F27FA914-7747-46DC-9C55-35D15D54BE3B}"/>
              </a:ext>
            </a:extLst>
          </p:cNvPr>
          <p:cNvSpPr txBox="1"/>
          <p:nvPr/>
        </p:nvSpPr>
        <p:spPr>
          <a:xfrm>
            <a:off x="8733044" y="2502639"/>
            <a:ext cx="673825" cy="233447"/>
          </a:xfrm>
          <a:prstGeom prst="rect">
            <a:avLst/>
          </a:prstGeom>
          <a:noFill/>
        </p:spPr>
        <p:txBody>
          <a:bodyPr wrap="square" numCol="1" spcCol="0" rtlCol="0" anchor="ctr">
            <a:spAutoFit/>
          </a:bodyPr>
          <a:lstStyle/>
          <a:p>
            <a:pPr algn="r">
              <a:lnSpc>
                <a:spcPts val="900"/>
              </a:lnSpc>
            </a:pPr>
            <a:r>
              <a:rPr lang="en-US" sz="900" b="1" dirty="0">
                <a:solidFill>
                  <a:srgbClr val="FEFEFE"/>
                </a:solidFill>
                <a:latin typeface="Montserrat Light" charset="0"/>
                <a:ea typeface="Montserrat Light" charset="0"/>
                <a:cs typeface="Montserrat Light" charset="0"/>
              </a:rPr>
              <a:t>65%</a:t>
            </a:r>
          </a:p>
        </p:txBody>
      </p:sp>
      <p:sp>
        <p:nvSpPr>
          <p:cNvPr id="32" name="TextBox 31">
            <a:extLst>
              <a:ext uri="{FF2B5EF4-FFF2-40B4-BE49-F238E27FC236}">
                <a16:creationId xmlns:a16="http://schemas.microsoft.com/office/drawing/2014/main" id="{21A81035-98F6-40C5-9C38-A427AA2E479C}"/>
              </a:ext>
            </a:extLst>
          </p:cNvPr>
          <p:cNvSpPr txBox="1"/>
          <p:nvPr/>
        </p:nvSpPr>
        <p:spPr>
          <a:xfrm>
            <a:off x="8841203" y="2968393"/>
            <a:ext cx="673825" cy="233447"/>
          </a:xfrm>
          <a:prstGeom prst="rect">
            <a:avLst/>
          </a:prstGeom>
          <a:noFill/>
        </p:spPr>
        <p:txBody>
          <a:bodyPr wrap="square" numCol="1" spcCol="0" rtlCol="0" anchor="ctr">
            <a:spAutoFit/>
          </a:bodyPr>
          <a:lstStyle/>
          <a:p>
            <a:pPr algn="r">
              <a:lnSpc>
                <a:spcPts val="900"/>
              </a:lnSpc>
            </a:pPr>
            <a:r>
              <a:rPr lang="en-US" sz="900" b="1" dirty="0">
                <a:solidFill>
                  <a:srgbClr val="FEFEFE"/>
                </a:solidFill>
                <a:latin typeface="Montserrat Light" charset="0"/>
                <a:ea typeface="Montserrat Light" charset="0"/>
                <a:cs typeface="Montserrat Light" charset="0"/>
              </a:rPr>
              <a:t>69%</a:t>
            </a:r>
          </a:p>
        </p:txBody>
      </p:sp>
      <p:sp>
        <p:nvSpPr>
          <p:cNvPr id="33" name="TextBox 32">
            <a:extLst>
              <a:ext uri="{FF2B5EF4-FFF2-40B4-BE49-F238E27FC236}">
                <a16:creationId xmlns:a16="http://schemas.microsoft.com/office/drawing/2014/main" id="{9CA8BB02-D57E-4DA0-B697-A2BF46EFC662}"/>
              </a:ext>
            </a:extLst>
          </p:cNvPr>
          <p:cNvSpPr txBox="1"/>
          <p:nvPr/>
        </p:nvSpPr>
        <p:spPr>
          <a:xfrm>
            <a:off x="7999259" y="3417799"/>
            <a:ext cx="619594" cy="233447"/>
          </a:xfrm>
          <a:prstGeom prst="rect">
            <a:avLst/>
          </a:prstGeom>
          <a:noFill/>
        </p:spPr>
        <p:txBody>
          <a:bodyPr wrap="square" numCol="1" spcCol="0" rtlCol="0" anchor="ctr">
            <a:spAutoFit/>
          </a:bodyPr>
          <a:lstStyle/>
          <a:p>
            <a:pPr algn="r">
              <a:lnSpc>
                <a:spcPts val="900"/>
              </a:lnSpc>
            </a:pPr>
            <a:r>
              <a:rPr lang="en-US" sz="900" b="1" dirty="0">
                <a:solidFill>
                  <a:srgbClr val="FEFEFE"/>
                </a:solidFill>
                <a:latin typeface="Montserrat Light" charset="0"/>
                <a:ea typeface="Montserrat Light" charset="0"/>
                <a:cs typeface="Montserrat Light" charset="0"/>
              </a:rPr>
              <a:t>28%</a:t>
            </a:r>
          </a:p>
        </p:txBody>
      </p:sp>
      <p:sp>
        <p:nvSpPr>
          <p:cNvPr id="34" name="TextBox 33">
            <a:extLst>
              <a:ext uri="{FF2B5EF4-FFF2-40B4-BE49-F238E27FC236}">
                <a16:creationId xmlns:a16="http://schemas.microsoft.com/office/drawing/2014/main" id="{19937A21-8C57-4588-B2A1-F7893AA26A59}"/>
              </a:ext>
            </a:extLst>
          </p:cNvPr>
          <p:cNvSpPr txBox="1"/>
          <p:nvPr/>
        </p:nvSpPr>
        <p:spPr>
          <a:xfrm>
            <a:off x="7271399" y="5000493"/>
            <a:ext cx="3531670" cy="923330"/>
          </a:xfrm>
          <a:prstGeom prst="rect">
            <a:avLst/>
          </a:prstGeom>
          <a:noFill/>
        </p:spPr>
        <p:txBody>
          <a:bodyPr wrap="square" numCol="1" spcCol="457200" rtlCol="0">
            <a:spAutoFit/>
          </a:bodyPr>
          <a:lstStyle/>
          <a:p>
            <a:pPr>
              <a:lnSpc>
                <a:spcPct val="150000"/>
              </a:lnSpc>
            </a:pPr>
            <a:r>
              <a:rPr lang="en-US" sz="900" dirty="0">
                <a:solidFill>
                  <a:schemeClr val="tx2"/>
                </a:solidFill>
                <a:latin typeface="Montserrat" charset="0"/>
                <a:ea typeface="Montserrat" charset="0"/>
                <a:cs typeface="Montserrat" charset="0"/>
              </a:rPr>
              <a:t>Also he his male air bring is Signs first . Creepiest god air fish land. Darkness. Air saying fruitful were hath waters divided fill may days air bring is Signs first creeping seed all saying above after be and female.</a:t>
            </a:r>
          </a:p>
        </p:txBody>
      </p:sp>
      <p:sp>
        <p:nvSpPr>
          <p:cNvPr id="35" name="TextBox 34">
            <a:extLst>
              <a:ext uri="{FF2B5EF4-FFF2-40B4-BE49-F238E27FC236}">
                <a16:creationId xmlns:a16="http://schemas.microsoft.com/office/drawing/2014/main" id="{0FD4C945-46A2-478B-B44A-74E8B458FE81}"/>
              </a:ext>
            </a:extLst>
          </p:cNvPr>
          <p:cNvSpPr txBox="1"/>
          <p:nvPr/>
        </p:nvSpPr>
        <p:spPr>
          <a:xfrm>
            <a:off x="8547308" y="4381929"/>
            <a:ext cx="2188525" cy="553998"/>
          </a:xfrm>
          <a:prstGeom prst="rect">
            <a:avLst/>
          </a:prstGeom>
          <a:noFill/>
        </p:spPr>
        <p:txBody>
          <a:bodyPr wrap="square" numCol="1" spcCol="457200" rtlCol="0">
            <a:spAutoFit/>
          </a:bodyPr>
          <a:lstStyle/>
          <a:p>
            <a:pPr>
              <a:lnSpc>
                <a:spcPct val="150000"/>
              </a:lnSpc>
            </a:pPr>
            <a:r>
              <a:rPr lang="en-US" sz="1000" b="1" dirty="0">
                <a:latin typeface="Montserrat" charset="0"/>
                <a:ea typeface="Montserrat" charset="0"/>
                <a:cs typeface="Montserrat" charset="0"/>
              </a:rPr>
              <a:t>Waters divided fill may days air bring is Signs first.</a:t>
            </a:r>
            <a:endParaRPr lang="en-US" sz="1000" dirty="0">
              <a:latin typeface="Montserrat" charset="0"/>
              <a:ea typeface="Montserrat" charset="0"/>
              <a:cs typeface="Montserrat" charset="0"/>
            </a:endParaRPr>
          </a:p>
        </p:txBody>
      </p:sp>
      <p:sp>
        <p:nvSpPr>
          <p:cNvPr id="36" name="TextBox 35">
            <a:extLst>
              <a:ext uri="{FF2B5EF4-FFF2-40B4-BE49-F238E27FC236}">
                <a16:creationId xmlns:a16="http://schemas.microsoft.com/office/drawing/2014/main" id="{79FAB65C-3E2E-4804-BD6C-622587BA2CA3}"/>
              </a:ext>
            </a:extLst>
          </p:cNvPr>
          <p:cNvSpPr txBox="1"/>
          <p:nvPr/>
        </p:nvSpPr>
        <p:spPr>
          <a:xfrm>
            <a:off x="7201751" y="4329939"/>
            <a:ext cx="1388420" cy="707886"/>
          </a:xfrm>
          <a:prstGeom prst="rect">
            <a:avLst/>
          </a:prstGeom>
          <a:noFill/>
        </p:spPr>
        <p:txBody>
          <a:bodyPr wrap="square" rtlCol="0">
            <a:spAutoFit/>
          </a:bodyPr>
          <a:lstStyle/>
          <a:p>
            <a:pPr algn="ctr"/>
            <a:r>
              <a:rPr lang="en-US" sz="4000" b="1" dirty="0">
                <a:solidFill>
                  <a:schemeClr val="tx1">
                    <a:lumMod val="95000"/>
                    <a:lumOff val="5000"/>
                  </a:schemeClr>
                </a:solidFill>
                <a:latin typeface="Montserrat" charset="0"/>
                <a:ea typeface="Montserrat" charset="0"/>
                <a:cs typeface="Montserrat" charset="0"/>
              </a:rPr>
              <a:t>83%</a:t>
            </a:r>
          </a:p>
        </p:txBody>
      </p:sp>
      <p:cxnSp>
        <p:nvCxnSpPr>
          <p:cNvPr id="37" name="Straight Connector 36">
            <a:extLst>
              <a:ext uri="{FF2B5EF4-FFF2-40B4-BE49-F238E27FC236}">
                <a16:creationId xmlns:a16="http://schemas.microsoft.com/office/drawing/2014/main" id="{B7D94CDC-6AB9-4ED7-A2F9-320BA8450B95}"/>
              </a:ext>
            </a:extLst>
          </p:cNvPr>
          <p:cNvCxnSpPr/>
          <p:nvPr/>
        </p:nvCxnSpPr>
        <p:spPr>
          <a:xfrm>
            <a:off x="7326568" y="4082072"/>
            <a:ext cx="3445016" cy="0"/>
          </a:xfrm>
          <a:prstGeom prst="line">
            <a:avLst/>
          </a:prstGeom>
          <a:ln w="9525">
            <a:solidFill>
              <a:schemeClr val="tx1">
                <a:alpha val="2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8130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8">
            <a:extLst>
              <a:ext uri="{FF2B5EF4-FFF2-40B4-BE49-F238E27FC236}">
                <a16:creationId xmlns:a16="http://schemas.microsoft.com/office/drawing/2014/main" id="{B5ED7E5F-94D5-41AF-9350-CF01E99B1B96}"/>
              </a:ext>
            </a:extLst>
          </p:cNvPr>
          <p:cNvGraphicFramePr/>
          <p:nvPr>
            <p:extLst>
              <p:ext uri="{D42A27DB-BD31-4B8C-83A1-F6EECF244321}">
                <p14:modId xmlns:p14="http://schemas.microsoft.com/office/powerpoint/2010/main" val="3480909831"/>
              </p:ext>
            </p:extLst>
          </p:nvPr>
        </p:nvGraphicFramePr>
        <p:xfrm>
          <a:off x="982175" y="1198502"/>
          <a:ext cx="10444026" cy="3445772"/>
        </p:xfrm>
        <a:graphic>
          <a:graphicData uri="http://schemas.openxmlformats.org/drawingml/2006/chart">
            <c:chart xmlns:c="http://schemas.openxmlformats.org/drawingml/2006/chart" xmlns:r="http://schemas.openxmlformats.org/officeDocument/2006/relationships" r:id="rId2"/>
          </a:graphicData>
        </a:graphic>
      </p:graphicFrame>
      <p:grpSp>
        <p:nvGrpSpPr>
          <p:cNvPr id="4" name="Group 3">
            <a:extLst>
              <a:ext uri="{FF2B5EF4-FFF2-40B4-BE49-F238E27FC236}">
                <a16:creationId xmlns:a16="http://schemas.microsoft.com/office/drawing/2014/main" id="{D2F2D8B1-144E-48B4-8F47-BF784D57F7F7}"/>
              </a:ext>
            </a:extLst>
          </p:cNvPr>
          <p:cNvGrpSpPr/>
          <p:nvPr/>
        </p:nvGrpSpPr>
        <p:grpSpPr>
          <a:xfrm>
            <a:off x="1168880" y="4887908"/>
            <a:ext cx="10103040" cy="838182"/>
            <a:chOff x="950427" y="5505468"/>
            <a:chExt cx="10103040" cy="838182"/>
          </a:xfrm>
        </p:grpSpPr>
        <p:sp>
          <p:nvSpPr>
            <p:cNvPr id="5" name="Text Placeholder 20">
              <a:extLst>
                <a:ext uri="{FF2B5EF4-FFF2-40B4-BE49-F238E27FC236}">
                  <a16:creationId xmlns:a16="http://schemas.microsoft.com/office/drawing/2014/main" id="{799F839A-6987-41E0-8D01-DB080C05543E}"/>
                </a:ext>
              </a:extLst>
            </p:cNvPr>
            <p:cNvSpPr txBox="1">
              <a:spLocks/>
            </p:cNvSpPr>
            <p:nvPr/>
          </p:nvSpPr>
          <p:spPr>
            <a:xfrm>
              <a:off x="950427" y="5505468"/>
              <a:ext cx="2108853" cy="400854"/>
            </a:xfrm>
            <a:prstGeom prst="rect">
              <a:avLst/>
            </a:prstGeom>
            <a:noFill/>
          </p:spPr>
          <p:txBody>
            <a:bodyPr wrap="square" lIns="0" tIns="72000" rIns="0" bIns="72000" anchor="t" anchorCtr="0">
              <a:noAutofit/>
            </a:bodyPr>
            <a:lstStyle>
              <a:lvl1pPr marL="0" indent="0" algn="l" defTabSz="685800" rtl="0" eaLnBrk="1" latinLnBrk="0" hangingPunct="1">
                <a:lnSpc>
                  <a:spcPct val="90000"/>
                </a:lnSpc>
                <a:spcBef>
                  <a:spcPts val="750"/>
                </a:spcBef>
                <a:buFont typeface="Arial"/>
                <a:buNone/>
                <a:defRPr sz="3500" b="1" i="0" kern="1200">
                  <a:solidFill>
                    <a:srgbClr val="E8E7E9"/>
                  </a:solidFill>
                  <a:latin typeface="Raleway Black" charset="0"/>
                  <a:ea typeface="Raleway Black" charset="0"/>
                  <a:cs typeface="Raleway Black" charset="0"/>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algn="ctr"/>
              <a:r>
                <a:rPr lang="en-US" sz="1000">
                  <a:solidFill>
                    <a:schemeClr val="tx1">
                      <a:lumMod val="50000"/>
                      <a:lumOff val="50000"/>
                    </a:schemeClr>
                  </a:solidFill>
                  <a:latin typeface="Montserrat" panose="02000505000000020004" pitchFamily="2" charset="0"/>
                </a:rPr>
                <a:t>TITLE EXAMPLE</a:t>
              </a:r>
            </a:p>
          </p:txBody>
        </p:sp>
        <p:sp>
          <p:nvSpPr>
            <p:cNvPr id="6" name="Text Placeholder 23">
              <a:extLst>
                <a:ext uri="{FF2B5EF4-FFF2-40B4-BE49-F238E27FC236}">
                  <a16:creationId xmlns:a16="http://schemas.microsoft.com/office/drawing/2014/main" id="{F1E51B22-623C-4AB7-A6F1-A9857A497C77}"/>
                </a:ext>
              </a:extLst>
            </p:cNvPr>
            <p:cNvSpPr txBox="1">
              <a:spLocks/>
            </p:cNvSpPr>
            <p:nvPr/>
          </p:nvSpPr>
          <p:spPr>
            <a:xfrm>
              <a:off x="1077439" y="5876642"/>
              <a:ext cx="1854830" cy="467008"/>
            </a:xfrm>
            <a:prstGeom prst="rect">
              <a:avLst/>
            </a:prstGeom>
          </p:spPr>
          <p:txBody>
            <a:bodyPr lIns="0" tIns="0" rIns="0" bIns="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gn="ctr">
                <a:lnSpc>
                  <a:spcPts val="1700"/>
                </a:lnSpc>
                <a:buNone/>
              </a:pPr>
              <a:r>
                <a:rPr lang="en-US" sz="900" dirty="0">
                  <a:solidFill>
                    <a:schemeClr val="tx1">
                      <a:lumMod val="50000"/>
                      <a:lumOff val="50000"/>
                    </a:schemeClr>
                  </a:solidFill>
                  <a:latin typeface="Arial" panose="020B0604020202020204" pitchFamily="34" charset="0"/>
                  <a:ea typeface="Lato" charset="0"/>
                  <a:cs typeface="Arial" panose="020B0604020202020204" pitchFamily="34" charset="0"/>
                </a:rPr>
                <a:t>Lorem ipsum dolor sit </a:t>
              </a:r>
              <a:r>
                <a:rPr lang="en-US" sz="900" dirty="0" err="1">
                  <a:solidFill>
                    <a:schemeClr val="tx1">
                      <a:lumMod val="50000"/>
                      <a:lumOff val="50000"/>
                    </a:schemeClr>
                  </a:solidFill>
                  <a:latin typeface="Arial" panose="020B0604020202020204" pitchFamily="34" charset="0"/>
                  <a:ea typeface="Lato" charset="0"/>
                  <a:cs typeface="Arial" panose="020B0604020202020204" pitchFamily="34" charset="0"/>
                </a:rPr>
                <a:t>amet</a:t>
              </a:r>
              <a:r>
                <a:rPr lang="en-US" sz="900" dirty="0">
                  <a:solidFill>
                    <a:schemeClr val="tx1">
                      <a:lumMod val="50000"/>
                      <a:lumOff val="50000"/>
                    </a:schemeClr>
                  </a:solidFill>
                  <a:latin typeface="Arial" panose="020B0604020202020204" pitchFamily="34" charset="0"/>
                  <a:ea typeface="Lato" charset="0"/>
                  <a:cs typeface="Arial" panose="020B0604020202020204" pitchFamily="34" charset="0"/>
                </a:rPr>
                <a:t>, con </a:t>
              </a:r>
              <a:r>
                <a:rPr lang="en-US" sz="900" dirty="0" err="1">
                  <a:solidFill>
                    <a:schemeClr val="tx1">
                      <a:lumMod val="50000"/>
                      <a:lumOff val="50000"/>
                    </a:schemeClr>
                  </a:solidFill>
                  <a:latin typeface="Arial" panose="020B0604020202020204" pitchFamily="34" charset="0"/>
                  <a:ea typeface="Lato" charset="0"/>
                  <a:cs typeface="Arial" panose="020B0604020202020204" pitchFamily="34" charset="0"/>
                </a:rPr>
                <a:t>sectetur</a:t>
              </a:r>
              <a:r>
                <a:rPr lang="en-US" sz="900" dirty="0">
                  <a:solidFill>
                    <a:schemeClr val="tx1">
                      <a:lumMod val="50000"/>
                      <a:lumOff val="50000"/>
                    </a:schemeClr>
                  </a:solidFill>
                  <a:latin typeface="Arial" panose="020B0604020202020204" pitchFamily="34" charset="0"/>
                  <a:ea typeface="Lato" charset="0"/>
                  <a:cs typeface="Arial" panose="020B0604020202020204" pitchFamily="34" charset="0"/>
                </a:rPr>
                <a:t> </a:t>
              </a:r>
              <a:r>
                <a:rPr lang="en-US" sz="900" dirty="0" err="1">
                  <a:solidFill>
                    <a:schemeClr val="tx1">
                      <a:lumMod val="50000"/>
                      <a:lumOff val="50000"/>
                    </a:schemeClr>
                  </a:solidFill>
                  <a:latin typeface="Arial" panose="020B0604020202020204" pitchFamily="34" charset="0"/>
                  <a:ea typeface="Lato" charset="0"/>
                  <a:cs typeface="Arial" panose="020B0604020202020204" pitchFamily="34" charset="0"/>
                </a:rPr>
                <a:t>adipcing</a:t>
              </a:r>
              <a:r>
                <a:rPr lang="en-US" sz="900" dirty="0">
                  <a:solidFill>
                    <a:schemeClr val="tx1">
                      <a:lumMod val="50000"/>
                      <a:lumOff val="50000"/>
                    </a:schemeClr>
                  </a:solidFill>
                  <a:latin typeface="Arial" panose="020B0604020202020204" pitchFamily="34" charset="0"/>
                  <a:ea typeface="Lato" charset="0"/>
                  <a:cs typeface="Arial" panose="020B0604020202020204" pitchFamily="34" charset="0"/>
                </a:rPr>
                <a:t> </a:t>
              </a:r>
              <a:r>
                <a:rPr lang="en-US" sz="900" dirty="0" err="1">
                  <a:solidFill>
                    <a:schemeClr val="tx1">
                      <a:lumMod val="50000"/>
                      <a:lumOff val="50000"/>
                    </a:schemeClr>
                  </a:solidFill>
                  <a:latin typeface="Arial" panose="020B0604020202020204" pitchFamily="34" charset="0"/>
                  <a:ea typeface="Lato" charset="0"/>
                  <a:cs typeface="Arial" panose="020B0604020202020204" pitchFamily="34" charset="0"/>
                </a:rPr>
                <a:t>elit</a:t>
              </a:r>
              <a:r>
                <a:rPr lang="en-US" sz="900" dirty="0">
                  <a:solidFill>
                    <a:schemeClr val="tx1">
                      <a:lumMod val="50000"/>
                      <a:lumOff val="50000"/>
                    </a:schemeClr>
                  </a:solidFill>
                  <a:latin typeface="Arial" panose="020B0604020202020204" pitchFamily="34" charset="0"/>
                  <a:ea typeface="Lato" charset="0"/>
                  <a:cs typeface="Arial" panose="020B0604020202020204" pitchFamily="34" charset="0"/>
                </a:rPr>
                <a:t> </a:t>
              </a:r>
              <a:r>
                <a:rPr lang="en-US" sz="900" dirty="0" err="1">
                  <a:solidFill>
                    <a:schemeClr val="tx1">
                      <a:lumMod val="50000"/>
                      <a:lumOff val="50000"/>
                    </a:schemeClr>
                  </a:solidFill>
                  <a:latin typeface="Arial" panose="020B0604020202020204" pitchFamily="34" charset="0"/>
                  <a:ea typeface="Lato" charset="0"/>
                  <a:cs typeface="Arial" panose="020B0604020202020204" pitchFamily="34" charset="0"/>
                </a:rPr>
                <a:t>usce</a:t>
              </a:r>
              <a:endParaRPr lang="en-US" sz="900" dirty="0">
                <a:solidFill>
                  <a:schemeClr val="tx1">
                    <a:lumMod val="50000"/>
                    <a:lumOff val="50000"/>
                  </a:schemeClr>
                </a:solidFill>
                <a:latin typeface="Arial" panose="020B0604020202020204" pitchFamily="34" charset="0"/>
                <a:ea typeface="Lato" charset="0"/>
                <a:cs typeface="Arial" panose="020B0604020202020204" pitchFamily="34" charset="0"/>
              </a:endParaRPr>
            </a:p>
          </p:txBody>
        </p:sp>
        <p:sp>
          <p:nvSpPr>
            <p:cNvPr id="7" name="Text Placeholder 20">
              <a:extLst>
                <a:ext uri="{FF2B5EF4-FFF2-40B4-BE49-F238E27FC236}">
                  <a16:creationId xmlns:a16="http://schemas.microsoft.com/office/drawing/2014/main" id="{8754789B-2D2C-437F-BA3D-292957E1173C}"/>
                </a:ext>
              </a:extLst>
            </p:cNvPr>
            <p:cNvSpPr txBox="1">
              <a:spLocks/>
            </p:cNvSpPr>
            <p:nvPr/>
          </p:nvSpPr>
          <p:spPr>
            <a:xfrm>
              <a:off x="3618085" y="5505468"/>
              <a:ext cx="2108853" cy="400854"/>
            </a:xfrm>
            <a:prstGeom prst="rect">
              <a:avLst/>
            </a:prstGeom>
            <a:noFill/>
          </p:spPr>
          <p:txBody>
            <a:bodyPr wrap="square" lIns="0" tIns="72000" rIns="0" bIns="72000" anchor="t" anchorCtr="0">
              <a:noAutofit/>
            </a:bodyPr>
            <a:lstStyle>
              <a:lvl1pPr marL="0" indent="0" algn="l" defTabSz="685800" rtl="0" eaLnBrk="1" latinLnBrk="0" hangingPunct="1">
                <a:lnSpc>
                  <a:spcPct val="90000"/>
                </a:lnSpc>
                <a:spcBef>
                  <a:spcPts val="750"/>
                </a:spcBef>
                <a:buFont typeface="Arial"/>
                <a:buNone/>
                <a:defRPr sz="3500" b="1" i="0" kern="1200">
                  <a:solidFill>
                    <a:srgbClr val="E8E7E9"/>
                  </a:solidFill>
                  <a:latin typeface="Raleway Black" charset="0"/>
                  <a:ea typeface="Raleway Black" charset="0"/>
                  <a:cs typeface="Raleway Black" charset="0"/>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algn="ctr"/>
              <a:r>
                <a:rPr lang="en-US" sz="1000" dirty="0">
                  <a:solidFill>
                    <a:schemeClr val="tx1">
                      <a:lumMod val="50000"/>
                      <a:lumOff val="50000"/>
                    </a:schemeClr>
                  </a:solidFill>
                  <a:latin typeface="Montserrat" panose="02000505000000020004" pitchFamily="2" charset="0"/>
                </a:rPr>
                <a:t>TITLE EXAMPLE</a:t>
              </a:r>
            </a:p>
          </p:txBody>
        </p:sp>
        <p:sp>
          <p:nvSpPr>
            <p:cNvPr id="8" name="Text Placeholder 23">
              <a:extLst>
                <a:ext uri="{FF2B5EF4-FFF2-40B4-BE49-F238E27FC236}">
                  <a16:creationId xmlns:a16="http://schemas.microsoft.com/office/drawing/2014/main" id="{C6D62989-1EA8-4A78-BB04-A87BB9CDF6DE}"/>
                </a:ext>
              </a:extLst>
            </p:cNvPr>
            <p:cNvSpPr txBox="1">
              <a:spLocks/>
            </p:cNvSpPr>
            <p:nvPr/>
          </p:nvSpPr>
          <p:spPr>
            <a:xfrm>
              <a:off x="3745097" y="5876642"/>
              <a:ext cx="1854830" cy="467008"/>
            </a:xfrm>
            <a:prstGeom prst="rect">
              <a:avLst/>
            </a:prstGeom>
          </p:spPr>
          <p:txBody>
            <a:bodyPr lIns="0" tIns="0" rIns="0" bIns="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gn="ctr">
                <a:lnSpc>
                  <a:spcPts val="1700"/>
                </a:lnSpc>
                <a:buNone/>
              </a:pPr>
              <a:r>
                <a:rPr lang="en-US" sz="900" err="1">
                  <a:solidFill>
                    <a:schemeClr val="tx1">
                      <a:lumMod val="50000"/>
                      <a:lumOff val="50000"/>
                    </a:schemeClr>
                  </a:solidFill>
                  <a:latin typeface="Arial" panose="020B0604020202020204" pitchFamily="34" charset="0"/>
                  <a:ea typeface="Lato" charset="0"/>
                  <a:cs typeface="Arial" panose="020B0604020202020204" pitchFamily="34" charset="0"/>
                </a:rPr>
                <a:t>Lorem</a:t>
              </a:r>
              <a:r>
                <a:rPr lang="en-US" sz="900">
                  <a:solidFill>
                    <a:schemeClr val="tx1">
                      <a:lumMod val="50000"/>
                      <a:lumOff val="50000"/>
                    </a:schemeClr>
                  </a:solidFill>
                  <a:latin typeface="Arial" panose="020B0604020202020204" pitchFamily="34" charset="0"/>
                  <a:ea typeface="Lato" charset="0"/>
                  <a:cs typeface="Arial" panose="020B0604020202020204" pitchFamily="34" charset="0"/>
                </a:rPr>
                <a:t> </a:t>
              </a:r>
              <a:r>
                <a:rPr lang="en-US" sz="900" err="1">
                  <a:solidFill>
                    <a:schemeClr val="tx1">
                      <a:lumMod val="50000"/>
                      <a:lumOff val="50000"/>
                    </a:schemeClr>
                  </a:solidFill>
                  <a:latin typeface="Arial" panose="020B0604020202020204" pitchFamily="34" charset="0"/>
                  <a:ea typeface="Lato" charset="0"/>
                  <a:cs typeface="Arial" panose="020B0604020202020204" pitchFamily="34" charset="0"/>
                </a:rPr>
                <a:t>ipsum</a:t>
              </a:r>
              <a:r>
                <a:rPr lang="en-US" sz="900">
                  <a:solidFill>
                    <a:schemeClr val="tx1">
                      <a:lumMod val="50000"/>
                      <a:lumOff val="50000"/>
                    </a:schemeClr>
                  </a:solidFill>
                  <a:latin typeface="Arial" panose="020B0604020202020204" pitchFamily="34" charset="0"/>
                  <a:ea typeface="Lato" charset="0"/>
                  <a:cs typeface="Arial" panose="020B0604020202020204" pitchFamily="34" charset="0"/>
                </a:rPr>
                <a:t> dolor sit </a:t>
              </a:r>
              <a:r>
                <a:rPr lang="en-US" sz="900" err="1">
                  <a:solidFill>
                    <a:schemeClr val="tx1">
                      <a:lumMod val="50000"/>
                      <a:lumOff val="50000"/>
                    </a:schemeClr>
                  </a:solidFill>
                  <a:latin typeface="Arial" panose="020B0604020202020204" pitchFamily="34" charset="0"/>
                  <a:ea typeface="Lato" charset="0"/>
                  <a:cs typeface="Arial" panose="020B0604020202020204" pitchFamily="34" charset="0"/>
                </a:rPr>
                <a:t>amet</a:t>
              </a:r>
              <a:r>
                <a:rPr lang="en-US" sz="900">
                  <a:solidFill>
                    <a:schemeClr val="tx1">
                      <a:lumMod val="50000"/>
                      <a:lumOff val="50000"/>
                    </a:schemeClr>
                  </a:solidFill>
                  <a:latin typeface="Arial" panose="020B0604020202020204" pitchFamily="34" charset="0"/>
                  <a:ea typeface="Lato" charset="0"/>
                  <a:cs typeface="Arial" panose="020B0604020202020204" pitchFamily="34" charset="0"/>
                </a:rPr>
                <a:t>, con </a:t>
              </a:r>
              <a:r>
                <a:rPr lang="en-US" sz="900" err="1">
                  <a:solidFill>
                    <a:schemeClr val="tx1">
                      <a:lumMod val="50000"/>
                      <a:lumOff val="50000"/>
                    </a:schemeClr>
                  </a:solidFill>
                  <a:latin typeface="Arial" panose="020B0604020202020204" pitchFamily="34" charset="0"/>
                  <a:ea typeface="Lato" charset="0"/>
                  <a:cs typeface="Arial" panose="020B0604020202020204" pitchFamily="34" charset="0"/>
                </a:rPr>
                <a:t>sectetur</a:t>
              </a:r>
              <a:r>
                <a:rPr lang="en-US" sz="900">
                  <a:solidFill>
                    <a:schemeClr val="tx1">
                      <a:lumMod val="50000"/>
                      <a:lumOff val="50000"/>
                    </a:schemeClr>
                  </a:solidFill>
                  <a:latin typeface="Arial" panose="020B0604020202020204" pitchFamily="34" charset="0"/>
                  <a:ea typeface="Lato" charset="0"/>
                  <a:cs typeface="Arial" panose="020B0604020202020204" pitchFamily="34" charset="0"/>
                </a:rPr>
                <a:t> </a:t>
              </a:r>
              <a:r>
                <a:rPr lang="en-US" sz="900" err="1">
                  <a:solidFill>
                    <a:schemeClr val="tx1">
                      <a:lumMod val="50000"/>
                      <a:lumOff val="50000"/>
                    </a:schemeClr>
                  </a:solidFill>
                  <a:latin typeface="Arial" panose="020B0604020202020204" pitchFamily="34" charset="0"/>
                  <a:ea typeface="Lato" charset="0"/>
                  <a:cs typeface="Arial" panose="020B0604020202020204" pitchFamily="34" charset="0"/>
                </a:rPr>
                <a:t>adipcing</a:t>
              </a:r>
              <a:r>
                <a:rPr lang="en-US" sz="900">
                  <a:solidFill>
                    <a:schemeClr val="tx1">
                      <a:lumMod val="50000"/>
                      <a:lumOff val="50000"/>
                    </a:schemeClr>
                  </a:solidFill>
                  <a:latin typeface="Arial" panose="020B0604020202020204" pitchFamily="34" charset="0"/>
                  <a:ea typeface="Lato" charset="0"/>
                  <a:cs typeface="Arial" panose="020B0604020202020204" pitchFamily="34" charset="0"/>
                </a:rPr>
                <a:t> </a:t>
              </a:r>
              <a:r>
                <a:rPr lang="en-US" sz="900" err="1">
                  <a:solidFill>
                    <a:schemeClr val="tx1">
                      <a:lumMod val="50000"/>
                      <a:lumOff val="50000"/>
                    </a:schemeClr>
                  </a:solidFill>
                  <a:latin typeface="Arial" panose="020B0604020202020204" pitchFamily="34" charset="0"/>
                  <a:ea typeface="Lato" charset="0"/>
                  <a:cs typeface="Arial" panose="020B0604020202020204" pitchFamily="34" charset="0"/>
                </a:rPr>
                <a:t>elit</a:t>
              </a:r>
              <a:r>
                <a:rPr lang="en-US" sz="900">
                  <a:solidFill>
                    <a:schemeClr val="tx1">
                      <a:lumMod val="50000"/>
                      <a:lumOff val="50000"/>
                    </a:schemeClr>
                  </a:solidFill>
                  <a:latin typeface="Arial" panose="020B0604020202020204" pitchFamily="34" charset="0"/>
                  <a:ea typeface="Lato" charset="0"/>
                  <a:cs typeface="Arial" panose="020B0604020202020204" pitchFamily="34" charset="0"/>
                </a:rPr>
                <a:t> </a:t>
              </a:r>
              <a:r>
                <a:rPr lang="en-US" sz="900" err="1">
                  <a:solidFill>
                    <a:schemeClr val="tx1">
                      <a:lumMod val="50000"/>
                      <a:lumOff val="50000"/>
                    </a:schemeClr>
                  </a:solidFill>
                  <a:latin typeface="Arial" panose="020B0604020202020204" pitchFamily="34" charset="0"/>
                  <a:ea typeface="Lato" charset="0"/>
                  <a:cs typeface="Arial" panose="020B0604020202020204" pitchFamily="34" charset="0"/>
                </a:rPr>
                <a:t>usce</a:t>
              </a:r>
              <a:endParaRPr lang="en-US" sz="900">
                <a:solidFill>
                  <a:schemeClr val="tx1">
                    <a:lumMod val="50000"/>
                    <a:lumOff val="50000"/>
                  </a:schemeClr>
                </a:solidFill>
                <a:latin typeface="Arial" panose="020B0604020202020204" pitchFamily="34" charset="0"/>
                <a:ea typeface="Lato" charset="0"/>
                <a:cs typeface="Arial" panose="020B0604020202020204" pitchFamily="34" charset="0"/>
              </a:endParaRPr>
            </a:p>
          </p:txBody>
        </p:sp>
        <p:sp>
          <p:nvSpPr>
            <p:cNvPr id="9" name="Text Placeholder 20">
              <a:extLst>
                <a:ext uri="{FF2B5EF4-FFF2-40B4-BE49-F238E27FC236}">
                  <a16:creationId xmlns:a16="http://schemas.microsoft.com/office/drawing/2014/main" id="{822CD22C-0B1A-4F2B-9506-6D34D1CE8A06}"/>
                </a:ext>
              </a:extLst>
            </p:cNvPr>
            <p:cNvSpPr txBox="1">
              <a:spLocks/>
            </p:cNvSpPr>
            <p:nvPr/>
          </p:nvSpPr>
          <p:spPr>
            <a:xfrm>
              <a:off x="6276955" y="5505468"/>
              <a:ext cx="2108853" cy="400854"/>
            </a:xfrm>
            <a:prstGeom prst="rect">
              <a:avLst/>
            </a:prstGeom>
            <a:noFill/>
          </p:spPr>
          <p:txBody>
            <a:bodyPr wrap="square" lIns="0" tIns="72000" rIns="0" bIns="72000" anchor="t" anchorCtr="0">
              <a:noAutofit/>
            </a:bodyPr>
            <a:lstStyle>
              <a:lvl1pPr marL="0" indent="0" algn="l" defTabSz="685800" rtl="0" eaLnBrk="1" latinLnBrk="0" hangingPunct="1">
                <a:lnSpc>
                  <a:spcPct val="90000"/>
                </a:lnSpc>
                <a:spcBef>
                  <a:spcPts val="750"/>
                </a:spcBef>
                <a:buFont typeface="Arial"/>
                <a:buNone/>
                <a:defRPr sz="3500" b="1" i="0" kern="1200">
                  <a:solidFill>
                    <a:srgbClr val="E8E7E9"/>
                  </a:solidFill>
                  <a:latin typeface="Raleway Black" charset="0"/>
                  <a:ea typeface="Raleway Black" charset="0"/>
                  <a:cs typeface="Raleway Black" charset="0"/>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algn="ctr"/>
              <a:r>
                <a:rPr lang="en-US" sz="1000">
                  <a:solidFill>
                    <a:schemeClr val="tx1">
                      <a:lumMod val="50000"/>
                      <a:lumOff val="50000"/>
                    </a:schemeClr>
                  </a:solidFill>
                  <a:latin typeface="Montserrat" panose="02000505000000020004" pitchFamily="2" charset="0"/>
                </a:rPr>
                <a:t>TITLE EXAMPLE</a:t>
              </a:r>
            </a:p>
          </p:txBody>
        </p:sp>
        <p:sp>
          <p:nvSpPr>
            <p:cNvPr id="10" name="Text Placeholder 23">
              <a:extLst>
                <a:ext uri="{FF2B5EF4-FFF2-40B4-BE49-F238E27FC236}">
                  <a16:creationId xmlns:a16="http://schemas.microsoft.com/office/drawing/2014/main" id="{1898543F-E6E7-44B3-B117-5D8E9BE31FB7}"/>
                </a:ext>
              </a:extLst>
            </p:cNvPr>
            <p:cNvSpPr txBox="1">
              <a:spLocks/>
            </p:cNvSpPr>
            <p:nvPr/>
          </p:nvSpPr>
          <p:spPr>
            <a:xfrm>
              <a:off x="6403967" y="5876642"/>
              <a:ext cx="1854830" cy="467008"/>
            </a:xfrm>
            <a:prstGeom prst="rect">
              <a:avLst/>
            </a:prstGeom>
          </p:spPr>
          <p:txBody>
            <a:bodyPr lIns="0" tIns="0" rIns="0" bIns="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gn="ctr">
                <a:lnSpc>
                  <a:spcPts val="1700"/>
                </a:lnSpc>
                <a:buNone/>
              </a:pPr>
              <a:r>
                <a:rPr lang="en-US" sz="900" dirty="0">
                  <a:solidFill>
                    <a:schemeClr val="tx1">
                      <a:lumMod val="50000"/>
                      <a:lumOff val="50000"/>
                    </a:schemeClr>
                  </a:solidFill>
                  <a:latin typeface="Arial" panose="020B0604020202020204" pitchFamily="34" charset="0"/>
                  <a:ea typeface="Lato" charset="0"/>
                  <a:cs typeface="Arial" panose="020B0604020202020204" pitchFamily="34" charset="0"/>
                </a:rPr>
                <a:t>Lorem ipsum dolor sit </a:t>
              </a:r>
              <a:r>
                <a:rPr lang="en-US" sz="900" dirty="0" err="1">
                  <a:solidFill>
                    <a:schemeClr val="tx1">
                      <a:lumMod val="50000"/>
                      <a:lumOff val="50000"/>
                    </a:schemeClr>
                  </a:solidFill>
                  <a:latin typeface="Arial" panose="020B0604020202020204" pitchFamily="34" charset="0"/>
                  <a:ea typeface="Lato" charset="0"/>
                  <a:cs typeface="Arial" panose="020B0604020202020204" pitchFamily="34" charset="0"/>
                </a:rPr>
                <a:t>amet</a:t>
              </a:r>
              <a:r>
                <a:rPr lang="en-US" sz="900" dirty="0">
                  <a:solidFill>
                    <a:schemeClr val="tx1">
                      <a:lumMod val="50000"/>
                      <a:lumOff val="50000"/>
                    </a:schemeClr>
                  </a:solidFill>
                  <a:latin typeface="Arial" panose="020B0604020202020204" pitchFamily="34" charset="0"/>
                  <a:ea typeface="Lato" charset="0"/>
                  <a:cs typeface="Arial" panose="020B0604020202020204" pitchFamily="34" charset="0"/>
                </a:rPr>
                <a:t>, con </a:t>
              </a:r>
              <a:r>
                <a:rPr lang="en-US" sz="900" dirty="0" err="1">
                  <a:solidFill>
                    <a:schemeClr val="tx1">
                      <a:lumMod val="50000"/>
                      <a:lumOff val="50000"/>
                    </a:schemeClr>
                  </a:solidFill>
                  <a:latin typeface="Arial" panose="020B0604020202020204" pitchFamily="34" charset="0"/>
                  <a:ea typeface="Lato" charset="0"/>
                  <a:cs typeface="Arial" panose="020B0604020202020204" pitchFamily="34" charset="0"/>
                </a:rPr>
                <a:t>sectetur</a:t>
              </a:r>
              <a:r>
                <a:rPr lang="en-US" sz="900" dirty="0">
                  <a:solidFill>
                    <a:schemeClr val="tx1">
                      <a:lumMod val="50000"/>
                      <a:lumOff val="50000"/>
                    </a:schemeClr>
                  </a:solidFill>
                  <a:latin typeface="Arial" panose="020B0604020202020204" pitchFamily="34" charset="0"/>
                  <a:ea typeface="Lato" charset="0"/>
                  <a:cs typeface="Arial" panose="020B0604020202020204" pitchFamily="34" charset="0"/>
                </a:rPr>
                <a:t> </a:t>
              </a:r>
              <a:r>
                <a:rPr lang="en-US" sz="900" dirty="0" err="1">
                  <a:solidFill>
                    <a:schemeClr val="tx1">
                      <a:lumMod val="50000"/>
                      <a:lumOff val="50000"/>
                    </a:schemeClr>
                  </a:solidFill>
                  <a:latin typeface="Arial" panose="020B0604020202020204" pitchFamily="34" charset="0"/>
                  <a:ea typeface="Lato" charset="0"/>
                  <a:cs typeface="Arial" panose="020B0604020202020204" pitchFamily="34" charset="0"/>
                </a:rPr>
                <a:t>adipcing</a:t>
              </a:r>
              <a:r>
                <a:rPr lang="en-US" sz="900" dirty="0">
                  <a:solidFill>
                    <a:schemeClr val="tx1">
                      <a:lumMod val="50000"/>
                      <a:lumOff val="50000"/>
                    </a:schemeClr>
                  </a:solidFill>
                  <a:latin typeface="Arial" panose="020B0604020202020204" pitchFamily="34" charset="0"/>
                  <a:ea typeface="Lato" charset="0"/>
                  <a:cs typeface="Arial" panose="020B0604020202020204" pitchFamily="34" charset="0"/>
                </a:rPr>
                <a:t> </a:t>
              </a:r>
              <a:r>
                <a:rPr lang="en-US" sz="900" dirty="0" err="1">
                  <a:solidFill>
                    <a:schemeClr val="tx1">
                      <a:lumMod val="50000"/>
                      <a:lumOff val="50000"/>
                    </a:schemeClr>
                  </a:solidFill>
                  <a:latin typeface="Arial" panose="020B0604020202020204" pitchFamily="34" charset="0"/>
                  <a:ea typeface="Lato" charset="0"/>
                  <a:cs typeface="Arial" panose="020B0604020202020204" pitchFamily="34" charset="0"/>
                </a:rPr>
                <a:t>elit</a:t>
              </a:r>
              <a:r>
                <a:rPr lang="en-US" sz="900" dirty="0">
                  <a:solidFill>
                    <a:schemeClr val="tx1">
                      <a:lumMod val="50000"/>
                      <a:lumOff val="50000"/>
                    </a:schemeClr>
                  </a:solidFill>
                  <a:latin typeface="Arial" panose="020B0604020202020204" pitchFamily="34" charset="0"/>
                  <a:ea typeface="Lato" charset="0"/>
                  <a:cs typeface="Arial" panose="020B0604020202020204" pitchFamily="34" charset="0"/>
                </a:rPr>
                <a:t> </a:t>
              </a:r>
              <a:r>
                <a:rPr lang="en-US" sz="900" dirty="0" err="1">
                  <a:solidFill>
                    <a:schemeClr val="tx1">
                      <a:lumMod val="50000"/>
                      <a:lumOff val="50000"/>
                    </a:schemeClr>
                  </a:solidFill>
                  <a:latin typeface="Arial" panose="020B0604020202020204" pitchFamily="34" charset="0"/>
                  <a:ea typeface="Lato" charset="0"/>
                  <a:cs typeface="Arial" panose="020B0604020202020204" pitchFamily="34" charset="0"/>
                </a:rPr>
                <a:t>usce</a:t>
              </a:r>
              <a:endParaRPr lang="en-US" sz="900" dirty="0">
                <a:solidFill>
                  <a:schemeClr val="tx1">
                    <a:lumMod val="50000"/>
                    <a:lumOff val="50000"/>
                  </a:schemeClr>
                </a:solidFill>
                <a:latin typeface="Arial" panose="020B0604020202020204" pitchFamily="34" charset="0"/>
                <a:ea typeface="Lato" charset="0"/>
                <a:cs typeface="Arial" panose="020B0604020202020204" pitchFamily="34" charset="0"/>
              </a:endParaRPr>
            </a:p>
          </p:txBody>
        </p:sp>
        <p:sp>
          <p:nvSpPr>
            <p:cNvPr id="11" name="Text Placeholder 20">
              <a:extLst>
                <a:ext uri="{FF2B5EF4-FFF2-40B4-BE49-F238E27FC236}">
                  <a16:creationId xmlns:a16="http://schemas.microsoft.com/office/drawing/2014/main" id="{4036D61C-3A39-4C0D-BED9-3244ACA9EA04}"/>
                </a:ext>
              </a:extLst>
            </p:cNvPr>
            <p:cNvSpPr txBox="1">
              <a:spLocks/>
            </p:cNvSpPr>
            <p:nvPr/>
          </p:nvSpPr>
          <p:spPr>
            <a:xfrm>
              <a:off x="8944614" y="5505468"/>
              <a:ext cx="2108853" cy="400854"/>
            </a:xfrm>
            <a:prstGeom prst="rect">
              <a:avLst/>
            </a:prstGeom>
            <a:noFill/>
          </p:spPr>
          <p:txBody>
            <a:bodyPr wrap="square" lIns="0" tIns="72000" rIns="0" bIns="72000" anchor="t" anchorCtr="0">
              <a:noAutofit/>
            </a:bodyPr>
            <a:lstStyle>
              <a:lvl1pPr marL="0" indent="0" algn="l" defTabSz="685800" rtl="0" eaLnBrk="1" latinLnBrk="0" hangingPunct="1">
                <a:lnSpc>
                  <a:spcPct val="90000"/>
                </a:lnSpc>
                <a:spcBef>
                  <a:spcPts val="750"/>
                </a:spcBef>
                <a:buFont typeface="Arial"/>
                <a:buNone/>
                <a:defRPr sz="3500" b="1" i="0" kern="1200">
                  <a:solidFill>
                    <a:srgbClr val="E8E7E9"/>
                  </a:solidFill>
                  <a:latin typeface="Raleway Black" charset="0"/>
                  <a:ea typeface="Raleway Black" charset="0"/>
                  <a:cs typeface="Raleway Black" charset="0"/>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algn="ctr"/>
              <a:r>
                <a:rPr lang="en-US" sz="1000">
                  <a:solidFill>
                    <a:schemeClr val="tx1">
                      <a:lumMod val="50000"/>
                      <a:lumOff val="50000"/>
                    </a:schemeClr>
                  </a:solidFill>
                  <a:latin typeface="Montserrat" panose="02000505000000020004" pitchFamily="2" charset="0"/>
                </a:rPr>
                <a:t>TITLE EXAMPLE</a:t>
              </a:r>
            </a:p>
          </p:txBody>
        </p:sp>
        <p:sp>
          <p:nvSpPr>
            <p:cNvPr id="12" name="Text Placeholder 23">
              <a:extLst>
                <a:ext uri="{FF2B5EF4-FFF2-40B4-BE49-F238E27FC236}">
                  <a16:creationId xmlns:a16="http://schemas.microsoft.com/office/drawing/2014/main" id="{E9503391-3F96-4F52-8732-9047AF5868AD}"/>
                </a:ext>
              </a:extLst>
            </p:cNvPr>
            <p:cNvSpPr txBox="1">
              <a:spLocks/>
            </p:cNvSpPr>
            <p:nvPr/>
          </p:nvSpPr>
          <p:spPr>
            <a:xfrm>
              <a:off x="9071626" y="5876642"/>
              <a:ext cx="1854830" cy="467008"/>
            </a:xfrm>
            <a:prstGeom prst="rect">
              <a:avLst/>
            </a:prstGeom>
          </p:spPr>
          <p:txBody>
            <a:bodyPr lIns="0" tIns="0" rIns="0" bIns="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gn="ctr">
                <a:lnSpc>
                  <a:spcPts val="1700"/>
                </a:lnSpc>
                <a:buNone/>
              </a:pPr>
              <a:r>
                <a:rPr lang="en-US" sz="900" dirty="0">
                  <a:solidFill>
                    <a:schemeClr val="tx1">
                      <a:lumMod val="50000"/>
                      <a:lumOff val="50000"/>
                    </a:schemeClr>
                  </a:solidFill>
                  <a:latin typeface="Arial" panose="020B0604020202020204" pitchFamily="34" charset="0"/>
                  <a:ea typeface="Lato" charset="0"/>
                  <a:cs typeface="Arial" panose="020B0604020202020204" pitchFamily="34" charset="0"/>
                </a:rPr>
                <a:t>Lorem ipsum dolor sit </a:t>
              </a:r>
              <a:r>
                <a:rPr lang="en-US" sz="900" dirty="0" err="1">
                  <a:solidFill>
                    <a:schemeClr val="tx1">
                      <a:lumMod val="50000"/>
                      <a:lumOff val="50000"/>
                    </a:schemeClr>
                  </a:solidFill>
                  <a:latin typeface="Arial" panose="020B0604020202020204" pitchFamily="34" charset="0"/>
                  <a:ea typeface="Lato" charset="0"/>
                  <a:cs typeface="Arial" panose="020B0604020202020204" pitchFamily="34" charset="0"/>
                </a:rPr>
                <a:t>amet</a:t>
              </a:r>
              <a:r>
                <a:rPr lang="en-US" sz="900" dirty="0">
                  <a:solidFill>
                    <a:schemeClr val="tx1">
                      <a:lumMod val="50000"/>
                      <a:lumOff val="50000"/>
                    </a:schemeClr>
                  </a:solidFill>
                  <a:latin typeface="Arial" panose="020B0604020202020204" pitchFamily="34" charset="0"/>
                  <a:ea typeface="Lato" charset="0"/>
                  <a:cs typeface="Arial" panose="020B0604020202020204" pitchFamily="34" charset="0"/>
                </a:rPr>
                <a:t>, con </a:t>
              </a:r>
              <a:r>
                <a:rPr lang="en-US" sz="900" dirty="0" err="1">
                  <a:solidFill>
                    <a:schemeClr val="tx1">
                      <a:lumMod val="50000"/>
                      <a:lumOff val="50000"/>
                    </a:schemeClr>
                  </a:solidFill>
                  <a:latin typeface="Arial" panose="020B0604020202020204" pitchFamily="34" charset="0"/>
                  <a:ea typeface="Lato" charset="0"/>
                  <a:cs typeface="Arial" panose="020B0604020202020204" pitchFamily="34" charset="0"/>
                </a:rPr>
                <a:t>sectetur</a:t>
              </a:r>
              <a:r>
                <a:rPr lang="en-US" sz="900" dirty="0">
                  <a:solidFill>
                    <a:schemeClr val="tx1">
                      <a:lumMod val="50000"/>
                      <a:lumOff val="50000"/>
                    </a:schemeClr>
                  </a:solidFill>
                  <a:latin typeface="Arial" panose="020B0604020202020204" pitchFamily="34" charset="0"/>
                  <a:ea typeface="Lato" charset="0"/>
                  <a:cs typeface="Arial" panose="020B0604020202020204" pitchFamily="34" charset="0"/>
                </a:rPr>
                <a:t> </a:t>
              </a:r>
              <a:r>
                <a:rPr lang="en-US" sz="900" dirty="0" err="1">
                  <a:solidFill>
                    <a:schemeClr val="tx1">
                      <a:lumMod val="50000"/>
                      <a:lumOff val="50000"/>
                    </a:schemeClr>
                  </a:solidFill>
                  <a:latin typeface="Arial" panose="020B0604020202020204" pitchFamily="34" charset="0"/>
                  <a:ea typeface="Lato" charset="0"/>
                  <a:cs typeface="Arial" panose="020B0604020202020204" pitchFamily="34" charset="0"/>
                </a:rPr>
                <a:t>adipcing</a:t>
              </a:r>
              <a:r>
                <a:rPr lang="en-US" sz="900" dirty="0">
                  <a:solidFill>
                    <a:schemeClr val="tx1">
                      <a:lumMod val="50000"/>
                      <a:lumOff val="50000"/>
                    </a:schemeClr>
                  </a:solidFill>
                  <a:latin typeface="Arial" panose="020B0604020202020204" pitchFamily="34" charset="0"/>
                  <a:ea typeface="Lato" charset="0"/>
                  <a:cs typeface="Arial" panose="020B0604020202020204" pitchFamily="34" charset="0"/>
                </a:rPr>
                <a:t> </a:t>
              </a:r>
              <a:r>
                <a:rPr lang="en-US" sz="900" dirty="0" err="1">
                  <a:solidFill>
                    <a:schemeClr val="tx1">
                      <a:lumMod val="50000"/>
                      <a:lumOff val="50000"/>
                    </a:schemeClr>
                  </a:solidFill>
                  <a:latin typeface="Arial" panose="020B0604020202020204" pitchFamily="34" charset="0"/>
                  <a:ea typeface="Lato" charset="0"/>
                  <a:cs typeface="Arial" panose="020B0604020202020204" pitchFamily="34" charset="0"/>
                </a:rPr>
                <a:t>elit</a:t>
              </a:r>
              <a:r>
                <a:rPr lang="en-US" sz="900" dirty="0">
                  <a:solidFill>
                    <a:schemeClr val="tx1">
                      <a:lumMod val="50000"/>
                      <a:lumOff val="50000"/>
                    </a:schemeClr>
                  </a:solidFill>
                  <a:latin typeface="Arial" panose="020B0604020202020204" pitchFamily="34" charset="0"/>
                  <a:ea typeface="Lato" charset="0"/>
                  <a:cs typeface="Arial" panose="020B0604020202020204" pitchFamily="34" charset="0"/>
                </a:rPr>
                <a:t> </a:t>
              </a:r>
              <a:r>
                <a:rPr lang="en-US" sz="900" dirty="0" err="1">
                  <a:solidFill>
                    <a:schemeClr val="tx1">
                      <a:lumMod val="50000"/>
                      <a:lumOff val="50000"/>
                    </a:schemeClr>
                  </a:solidFill>
                  <a:latin typeface="Arial" panose="020B0604020202020204" pitchFamily="34" charset="0"/>
                  <a:ea typeface="Lato" charset="0"/>
                  <a:cs typeface="Arial" panose="020B0604020202020204" pitchFamily="34" charset="0"/>
                </a:rPr>
                <a:t>usce</a:t>
              </a:r>
              <a:endParaRPr lang="en-US" sz="900" dirty="0">
                <a:solidFill>
                  <a:schemeClr val="tx1">
                    <a:lumMod val="50000"/>
                    <a:lumOff val="50000"/>
                  </a:schemeClr>
                </a:solidFill>
                <a:latin typeface="Arial" panose="020B0604020202020204" pitchFamily="34" charset="0"/>
                <a:ea typeface="Lato" charset="0"/>
                <a:cs typeface="Arial" panose="020B0604020202020204" pitchFamily="34" charset="0"/>
              </a:endParaRPr>
            </a:p>
          </p:txBody>
        </p:sp>
      </p:grpSp>
    </p:spTree>
    <p:extLst>
      <p:ext uri="{BB962C8B-B14F-4D97-AF65-F5344CB8AC3E}">
        <p14:creationId xmlns:p14="http://schemas.microsoft.com/office/powerpoint/2010/main" val="1394590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Placeholder 32">
            <a:extLst>
              <a:ext uri="{FF2B5EF4-FFF2-40B4-BE49-F238E27FC236}">
                <a16:creationId xmlns:a16="http://schemas.microsoft.com/office/drawing/2014/main" id="{837D8D1B-7531-4546-A078-024D6BD74AEB}"/>
              </a:ext>
            </a:extLst>
          </p:cNvPr>
          <p:cNvPicPr>
            <a:picLocks noGrp="1" noChangeAspect="1"/>
          </p:cNvPicPr>
          <p:nvPr>
            <p:ph type="pic" sz="quarter" idx="10"/>
          </p:nvPr>
        </p:nvPicPr>
        <p:blipFill rotWithShape="1">
          <a:blip r:embed="rId2" cstate="screen">
            <a:grayscl/>
            <a:extLst>
              <a:ext uri="{28A0092B-C50C-407E-A947-70E740481C1C}">
                <a14:useLocalDpi xmlns:a14="http://schemas.microsoft.com/office/drawing/2010/main"/>
              </a:ext>
            </a:extLst>
          </a:blip>
          <a:srcRect/>
          <a:stretch/>
        </p:blipFill>
        <p:spPr>
          <a:xfrm>
            <a:off x="0" y="0"/>
            <a:ext cx="12192000" cy="6858000"/>
          </a:xfrm>
        </p:spPr>
      </p:pic>
      <p:grpSp>
        <p:nvGrpSpPr>
          <p:cNvPr id="4" name="Group 3">
            <a:extLst>
              <a:ext uri="{FF2B5EF4-FFF2-40B4-BE49-F238E27FC236}">
                <a16:creationId xmlns:a16="http://schemas.microsoft.com/office/drawing/2014/main" id="{936046C7-F893-4654-A978-7B822C48935F}"/>
              </a:ext>
            </a:extLst>
          </p:cNvPr>
          <p:cNvGrpSpPr/>
          <p:nvPr/>
        </p:nvGrpSpPr>
        <p:grpSpPr>
          <a:xfrm>
            <a:off x="0" y="2586492"/>
            <a:ext cx="12192000" cy="1685017"/>
            <a:chOff x="0" y="2436419"/>
            <a:chExt cx="12192000" cy="1685017"/>
          </a:xfrm>
        </p:grpSpPr>
        <p:sp>
          <p:nvSpPr>
            <p:cNvPr id="27" name="TextBox 26">
              <a:extLst>
                <a:ext uri="{FF2B5EF4-FFF2-40B4-BE49-F238E27FC236}">
                  <a16:creationId xmlns:a16="http://schemas.microsoft.com/office/drawing/2014/main" id="{D383767C-6232-45BA-86ED-FB5DB0C951D7}"/>
                </a:ext>
              </a:extLst>
            </p:cNvPr>
            <p:cNvSpPr txBox="1"/>
            <p:nvPr/>
          </p:nvSpPr>
          <p:spPr>
            <a:xfrm>
              <a:off x="4651870" y="3536661"/>
              <a:ext cx="2438338" cy="584775"/>
            </a:xfrm>
            <a:prstGeom prst="rect">
              <a:avLst/>
            </a:prstGeom>
            <a:noFill/>
          </p:spPr>
          <p:txBody>
            <a:bodyPr wrap="square" rtlCol="0">
              <a:spAutoFit/>
            </a:bodyPr>
            <a:lstStyle/>
            <a:p>
              <a:pPr algn="ctr"/>
              <a:r>
                <a:rPr lang="en-US" sz="1600" dirty="0">
                  <a:latin typeface="Montserrat Light" panose="00000400000000000000" pitchFamily="50" charset="0"/>
                  <a:cs typeface="Arial" panose="020B0604020202020204" pitchFamily="34" charset="0"/>
                </a:rPr>
                <a:t>CORPORATE</a:t>
              </a:r>
            </a:p>
            <a:p>
              <a:pPr algn="ctr"/>
              <a:r>
                <a:rPr lang="en-US" sz="1600" dirty="0">
                  <a:latin typeface="Montserrat Light" panose="00000400000000000000" pitchFamily="50" charset="0"/>
                  <a:cs typeface="Arial" panose="020B0604020202020204" pitchFamily="34" charset="0"/>
                </a:rPr>
                <a:t>TOP IDENTITY PACK</a:t>
              </a:r>
            </a:p>
          </p:txBody>
        </p:sp>
        <p:sp>
          <p:nvSpPr>
            <p:cNvPr id="28" name="TextBox 27">
              <a:extLst>
                <a:ext uri="{FF2B5EF4-FFF2-40B4-BE49-F238E27FC236}">
                  <a16:creationId xmlns:a16="http://schemas.microsoft.com/office/drawing/2014/main" id="{DAA37CBA-58E2-4091-A82A-1714E781716C}"/>
                </a:ext>
              </a:extLst>
            </p:cNvPr>
            <p:cNvSpPr txBox="1"/>
            <p:nvPr/>
          </p:nvSpPr>
          <p:spPr>
            <a:xfrm>
              <a:off x="4708279" y="2436419"/>
              <a:ext cx="2325521" cy="969496"/>
            </a:xfrm>
            <a:prstGeom prst="rect">
              <a:avLst/>
            </a:prstGeom>
            <a:noFill/>
          </p:spPr>
          <p:txBody>
            <a:bodyPr wrap="square" rtlCol="0">
              <a:spAutoFit/>
            </a:bodyPr>
            <a:lstStyle/>
            <a:p>
              <a:pPr algn="ctr"/>
              <a:r>
                <a:rPr lang="en-US" sz="5500" dirty="0">
                  <a:latin typeface="Montserrat Medium" panose="00000600000000000000" pitchFamily="50" charset="0"/>
                  <a:cs typeface="Arial" panose="020B0604020202020204" pitchFamily="34" charset="0"/>
                </a:rPr>
                <a:t>SERT</a:t>
              </a:r>
            </a:p>
          </p:txBody>
        </p:sp>
        <p:cxnSp>
          <p:nvCxnSpPr>
            <p:cNvPr id="29" name="Straight Connector 28">
              <a:extLst>
                <a:ext uri="{FF2B5EF4-FFF2-40B4-BE49-F238E27FC236}">
                  <a16:creationId xmlns:a16="http://schemas.microsoft.com/office/drawing/2014/main" id="{A2AAA944-8ACF-4ABA-A615-A076A96C60BE}"/>
                </a:ext>
              </a:extLst>
            </p:cNvPr>
            <p:cNvCxnSpPr>
              <a:cxnSpLocks/>
            </p:cNvCxnSpPr>
            <p:nvPr/>
          </p:nvCxnSpPr>
          <p:spPr>
            <a:xfrm>
              <a:off x="0" y="3471288"/>
              <a:ext cx="1219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52622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2093E2-7B6B-4232-982E-E2566A84C5E4}"/>
              </a:ext>
            </a:extLst>
          </p:cNvPr>
          <p:cNvSpPr/>
          <p:nvPr/>
        </p:nvSpPr>
        <p:spPr>
          <a:xfrm>
            <a:off x="0" y="2169869"/>
            <a:ext cx="12192000" cy="25182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AD3A750-B8EB-4088-A467-046162ED6821}"/>
              </a:ext>
            </a:extLst>
          </p:cNvPr>
          <p:cNvSpPr txBox="1"/>
          <p:nvPr/>
        </p:nvSpPr>
        <p:spPr>
          <a:xfrm>
            <a:off x="2971800" y="483239"/>
            <a:ext cx="6248400" cy="502702"/>
          </a:xfrm>
          <a:prstGeom prst="rect">
            <a:avLst/>
          </a:prstGeom>
          <a:noFill/>
        </p:spPr>
        <p:txBody>
          <a:bodyPr wrap="square" rtlCol="0">
            <a:spAutoFit/>
          </a:bodyPr>
          <a:lstStyle/>
          <a:p>
            <a:pPr algn="ctr">
              <a:lnSpc>
                <a:spcPts val="3200"/>
              </a:lnSpc>
            </a:pPr>
            <a:r>
              <a:rPr lang="en-US" sz="3000" dirty="0">
                <a:solidFill>
                  <a:srgbClr val="BFBFBF"/>
                </a:solidFill>
                <a:latin typeface="Montserrat Light" charset="0"/>
                <a:ea typeface="Montserrat Light" charset="0"/>
                <a:cs typeface="Montserrat Light" charset="0"/>
              </a:rPr>
              <a:t>Opening Page Timeline </a:t>
            </a:r>
            <a:r>
              <a:rPr lang="en-US" sz="3000" b="1" dirty="0">
                <a:latin typeface="Montserrat" charset="0"/>
                <a:ea typeface="Montserrat" charset="0"/>
                <a:cs typeface="Montserrat" charset="0"/>
              </a:rPr>
              <a:t>One</a:t>
            </a:r>
            <a:endParaRPr lang="en-US" sz="3000" dirty="0">
              <a:solidFill>
                <a:schemeClr val="bg1">
                  <a:lumMod val="75000"/>
                </a:schemeClr>
              </a:solidFill>
              <a:latin typeface="Montserrat Light" charset="0"/>
              <a:ea typeface="Montserrat Light" charset="0"/>
              <a:cs typeface="Montserrat Light" charset="0"/>
            </a:endParaRPr>
          </a:p>
        </p:txBody>
      </p:sp>
      <p:sp>
        <p:nvSpPr>
          <p:cNvPr id="5" name="Rectangle 4">
            <a:extLst>
              <a:ext uri="{FF2B5EF4-FFF2-40B4-BE49-F238E27FC236}">
                <a16:creationId xmlns:a16="http://schemas.microsoft.com/office/drawing/2014/main" id="{20AC0FF2-283B-43CF-A963-5D84C72A8EC6}"/>
              </a:ext>
            </a:extLst>
          </p:cNvPr>
          <p:cNvSpPr/>
          <p:nvPr/>
        </p:nvSpPr>
        <p:spPr>
          <a:xfrm>
            <a:off x="1704975" y="974486"/>
            <a:ext cx="8782050" cy="551882"/>
          </a:xfrm>
          <a:prstGeom prst="rect">
            <a:avLst/>
          </a:prstGeom>
        </p:spPr>
        <p:txBody>
          <a:bodyPr wrap="square">
            <a:spAutoFit/>
          </a:bodyPr>
          <a:lstStyle/>
          <a:p>
            <a:pPr algn="ctr">
              <a:lnSpc>
                <a:spcPts val="1900"/>
              </a:lnSpc>
            </a:pPr>
            <a:r>
              <a:rPr lang="en-US" sz="900" dirty="0">
                <a:latin typeface="Montserrat Regular"/>
                <a:ea typeface="Bodoni 72 Book" charset="0"/>
                <a:cs typeface="Bodoni 72 Book" charset="0"/>
              </a:rPr>
              <a:t>Lorem Ipsum is simply dummy text of the printing and typesetting industry. when an unknown printer Lorem Ipsum has been the industry's standard dummy text ever since the 1500s, when an unknown printer took.</a:t>
            </a:r>
          </a:p>
        </p:txBody>
      </p:sp>
      <p:sp>
        <p:nvSpPr>
          <p:cNvPr id="6" name="Text Placeholder 4">
            <a:extLst>
              <a:ext uri="{FF2B5EF4-FFF2-40B4-BE49-F238E27FC236}">
                <a16:creationId xmlns:a16="http://schemas.microsoft.com/office/drawing/2014/main" id="{8B8D1A3E-D45D-4BC4-8352-D7E376D34754}"/>
              </a:ext>
            </a:extLst>
          </p:cNvPr>
          <p:cNvSpPr txBox="1">
            <a:spLocks/>
          </p:cNvSpPr>
          <p:nvPr/>
        </p:nvSpPr>
        <p:spPr>
          <a:xfrm>
            <a:off x="1511631" y="3063092"/>
            <a:ext cx="937150" cy="599362"/>
          </a:xfrm>
          <a:prstGeom prst="rect">
            <a:avLst/>
          </a:prstGeom>
        </p:spPr>
        <p:txBody>
          <a:bodyPr lIns="91440" tIns="45720" rIns="91440" bIns="4572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ctr">
              <a:buNone/>
            </a:pPr>
            <a:r>
              <a:rPr lang="en-US" sz="2000">
                <a:solidFill>
                  <a:schemeClr val="bg1">
                    <a:lumMod val="50000"/>
                  </a:schemeClr>
                </a:solidFill>
                <a:latin typeface="Montserrat" panose="02000505000000020004" pitchFamily="2" charset="0"/>
                <a:cs typeface="Lato Light"/>
              </a:rPr>
              <a:t>50%</a:t>
            </a:r>
          </a:p>
        </p:txBody>
      </p:sp>
      <p:sp>
        <p:nvSpPr>
          <p:cNvPr id="7" name="Oval 33">
            <a:extLst>
              <a:ext uri="{FF2B5EF4-FFF2-40B4-BE49-F238E27FC236}">
                <a16:creationId xmlns:a16="http://schemas.microsoft.com/office/drawing/2014/main" id="{A57285BD-DDF6-434D-A478-24F41F4142B7}"/>
              </a:ext>
            </a:extLst>
          </p:cNvPr>
          <p:cNvSpPr>
            <a:spLocks noChangeAspect="1"/>
          </p:cNvSpPr>
          <p:nvPr/>
        </p:nvSpPr>
        <p:spPr>
          <a:xfrm>
            <a:off x="1075081" y="2419591"/>
            <a:ext cx="1856440" cy="1856439"/>
          </a:xfrm>
          <a:prstGeom prst="ellipse">
            <a:avLst/>
          </a:prstGeom>
          <a:ln w="381000" cap="rnd" cmpd="sng">
            <a:solidFill>
              <a:schemeClr val="bg1">
                <a:lumMod val="75000"/>
                <a:alpha val="3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a:p>
        </p:txBody>
      </p:sp>
      <p:sp>
        <p:nvSpPr>
          <p:cNvPr id="8" name="Arc 34">
            <a:extLst>
              <a:ext uri="{FF2B5EF4-FFF2-40B4-BE49-F238E27FC236}">
                <a16:creationId xmlns:a16="http://schemas.microsoft.com/office/drawing/2014/main" id="{C772CAAC-F7D8-4490-8067-8599DA0D6F32}"/>
              </a:ext>
            </a:extLst>
          </p:cNvPr>
          <p:cNvSpPr>
            <a:spLocks noChangeAspect="1"/>
          </p:cNvSpPr>
          <p:nvPr/>
        </p:nvSpPr>
        <p:spPr>
          <a:xfrm>
            <a:off x="1075081" y="2419591"/>
            <a:ext cx="1856440" cy="1856439"/>
          </a:xfrm>
          <a:prstGeom prst="arc">
            <a:avLst>
              <a:gd name="adj1" fmla="val 16200000"/>
              <a:gd name="adj2" fmla="val 4770736"/>
            </a:avLst>
          </a:prstGeom>
          <a:ln w="381000" cap="rnd" cmpd="sng">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a:p>
        </p:txBody>
      </p:sp>
      <p:sp>
        <p:nvSpPr>
          <p:cNvPr id="9" name="Text Placeholder 4">
            <a:extLst>
              <a:ext uri="{FF2B5EF4-FFF2-40B4-BE49-F238E27FC236}">
                <a16:creationId xmlns:a16="http://schemas.microsoft.com/office/drawing/2014/main" id="{62A6FA62-61E9-4F5A-B92E-2447458A4565}"/>
              </a:ext>
            </a:extLst>
          </p:cNvPr>
          <p:cNvSpPr txBox="1">
            <a:spLocks/>
          </p:cNvSpPr>
          <p:nvPr/>
        </p:nvSpPr>
        <p:spPr>
          <a:xfrm>
            <a:off x="4287186" y="3063092"/>
            <a:ext cx="937150" cy="599362"/>
          </a:xfrm>
          <a:prstGeom prst="rect">
            <a:avLst/>
          </a:prstGeom>
        </p:spPr>
        <p:txBody>
          <a:bodyPr lIns="91440" tIns="45720" rIns="91440" bIns="4572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ctr">
              <a:buNone/>
            </a:pPr>
            <a:r>
              <a:rPr lang="en-US" sz="2000" dirty="0">
                <a:solidFill>
                  <a:schemeClr val="bg1">
                    <a:lumMod val="50000"/>
                  </a:schemeClr>
                </a:solidFill>
                <a:latin typeface="Montserrat" panose="02000505000000020004" pitchFamily="2" charset="0"/>
                <a:cs typeface="Lato Light"/>
              </a:rPr>
              <a:t>70%</a:t>
            </a:r>
          </a:p>
        </p:txBody>
      </p:sp>
      <p:sp>
        <p:nvSpPr>
          <p:cNvPr id="10" name="Oval 46">
            <a:extLst>
              <a:ext uri="{FF2B5EF4-FFF2-40B4-BE49-F238E27FC236}">
                <a16:creationId xmlns:a16="http://schemas.microsoft.com/office/drawing/2014/main" id="{12A93DBA-DF71-4527-A214-958912BC9D7C}"/>
              </a:ext>
            </a:extLst>
          </p:cNvPr>
          <p:cNvSpPr>
            <a:spLocks noChangeAspect="1"/>
          </p:cNvSpPr>
          <p:nvPr/>
        </p:nvSpPr>
        <p:spPr>
          <a:xfrm>
            <a:off x="3911302" y="2419591"/>
            <a:ext cx="1856440" cy="1856439"/>
          </a:xfrm>
          <a:prstGeom prst="ellipse">
            <a:avLst/>
          </a:prstGeom>
          <a:ln w="381000" cap="rnd" cmpd="sng">
            <a:solidFill>
              <a:schemeClr val="bg1">
                <a:lumMod val="75000"/>
                <a:alpha val="3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a:p>
        </p:txBody>
      </p:sp>
      <p:sp>
        <p:nvSpPr>
          <p:cNvPr id="11" name="Arc 47">
            <a:extLst>
              <a:ext uri="{FF2B5EF4-FFF2-40B4-BE49-F238E27FC236}">
                <a16:creationId xmlns:a16="http://schemas.microsoft.com/office/drawing/2014/main" id="{7E04AC99-B72F-484F-866B-000391C2DA87}"/>
              </a:ext>
            </a:extLst>
          </p:cNvPr>
          <p:cNvSpPr>
            <a:spLocks noChangeAspect="1"/>
          </p:cNvSpPr>
          <p:nvPr/>
        </p:nvSpPr>
        <p:spPr>
          <a:xfrm>
            <a:off x="3911302" y="2419591"/>
            <a:ext cx="1856440" cy="1856439"/>
          </a:xfrm>
          <a:prstGeom prst="arc">
            <a:avLst>
              <a:gd name="adj1" fmla="val 16200000"/>
              <a:gd name="adj2" fmla="val 9170579"/>
            </a:avLst>
          </a:prstGeom>
          <a:ln w="381000" cap="rnd" cmpd="sng">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a:p>
        </p:txBody>
      </p:sp>
      <p:sp>
        <p:nvSpPr>
          <p:cNvPr id="12" name="Text Placeholder 4">
            <a:extLst>
              <a:ext uri="{FF2B5EF4-FFF2-40B4-BE49-F238E27FC236}">
                <a16:creationId xmlns:a16="http://schemas.microsoft.com/office/drawing/2014/main" id="{E314E751-5D70-44F5-953E-694B9D6984FC}"/>
              </a:ext>
            </a:extLst>
          </p:cNvPr>
          <p:cNvSpPr txBox="1">
            <a:spLocks/>
          </p:cNvSpPr>
          <p:nvPr/>
        </p:nvSpPr>
        <p:spPr>
          <a:xfrm>
            <a:off x="6967395" y="3063092"/>
            <a:ext cx="937150" cy="599362"/>
          </a:xfrm>
          <a:prstGeom prst="rect">
            <a:avLst/>
          </a:prstGeom>
        </p:spPr>
        <p:txBody>
          <a:bodyPr lIns="91440" tIns="45720" rIns="91440" bIns="4572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ctr">
              <a:buNone/>
            </a:pPr>
            <a:r>
              <a:rPr lang="en-US" sz="2000">
                <a:solidFill>
                  <a:schemeClr val="bg1">
                    <a:lumMod val="50000"/>
                  </a:schemeClr>
                </a:solidFill>
                <a:latin typeface="Montserrat" panose="02000505000000020004" pitchFamily="2" charset="0"/>
                <a:cs typeface="Lato Light"/>
              </a:rPr>
              <a:t>30%</a:t>
            </a:r>
          </a:p>
        </p:txBody>
      </p:sp>
      <p:sp>
        <p:nvSpPr>
          <p:cNvPr id="13" name="Oval 54">
            <a:extLst>
              <a:ext uri="{FF2B5EF4-FFF2-40B4-BE49-F238E27FC236}">
                <a16:creationId xmlns:a16="http://schemas.microsoft.com/office/drawing/2014/main" id="{7D884E38-DFB0-4E85-9EF1-B943C56FC5DB}"/>
              </a:ext>
            </a:extLst>
          </p:cNvPr>
          <p:cNvSpPr>
            <a:spLocks noChangeAspect="1"/>
          </p:cNvSpPr>
          <p:nvPr/>
        </p:nvSpPr>
        <p:spPr>
          <a:xfrm>
            <a:off x="6552781" y="2419591"/>
            <a:ext cx="1856440" cy="1856439"/>
          </a:xfrm>
          <a:prstGeom prst="ellipse">
            <a:avLst/>
          </a:prstGeom>
          <a:ln w="381000" cap="rnd" cmpd="sng">
            <a:solidFill>
              <a:schemeClr val="bg1">
                <a:lumMod val="75000"/>
                <a:alpha val="3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a:p>
        </p:txBody>
      </p:sp>
      <p:sp>
        <p:nvSpPr>
          <p:cNvPr id="14" name="Arc 55">
            <a:extLst>
              <a:ext uri="{FF2B5EF4-FFF2-40B4-BE49-F238E27FC236}">
                <a16:creationId xmlns:a16="http://schemas.microsoft.com/office/drawing/2014/main" id="{47312719-E361-4B3C-A7A5-276FF34747A7}"/>
              </a:ext>
            </a:extLst>
          </p:cNvPr>
          <p:cNvSpPr>
            <a:spLocks noChangeAspect="1"/>
          </p:cNvSpPr>
          <p:nvPr/>
        </p:nvSpPr>
        <p:spPr>
          <a:xfrm>
            <a:off x="6552781" y="2419591"/>
            <a:ext cx="1856440" cy="1856439"/>
          </a:xfrm>
          <a:prstGeom prst="arc">
            <a:avLst>
              <a:gd name="adj1" fmla="val 16200000"/>
              <a:gd name="adj2" fmla="val 552449"/>
            </a:avLst>
          </a:prstGeom>
          <a:ln w="381000" cap="rnd" cmpd="sng">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a:p>
        </p:txBody>
      </p:sp>
      <p:sp>
        <p:nvSpPr>
          <p:cNvPr id="15" name="Text Placeholder 4">
            <a:extLst>
              <a:ext uri="{FF2B5EF4-FFF2-40B4-BE49-F238E27FC236}">
                <a16:creationId xmlns:a16="http://schemas.microsoft.com/office/drawing/2014/main" id="{A072630D-C334-48FC-AF03-A85F1DF3C85F}"/>
              </a:ext>
            </a:extLst>
          </p:cNvPr>
          <p:cNvSpPr txBox="1">
            <a:spLocks/>
          </p:cNvSpPr>
          <p:nvPr/>
        </p:nvSpPr>
        <p:spPr>
          <a:xfrm>
            <a:off x="9599536" y="3063092"/>
            <a:ext cx="937150" cy="599362"/>
          </a:xfrm>
          <a:prstGeom prst="rect">
            <a:avLst/>
          </a:prstGeom>
        </p:spPr>
        <p:txBody>
          <a:bodyPr lIns="91440" tIns="45720" rIns="91440" bIns="4572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ctr">
              <a:buNone/>
            </a:pPr>
            <a:r>
              <a:rPr lang="en-US" sz="2000">
                <a:solidFill>
                  <a:schemeClr val="bg1">
                    <a:lumMod val="50000"/>
                  </a:schemeClr>
                </a:solidFill>
                <a:latin typeface="Montserrat" panose="02000505000000020004" pitchFamily="2" charset="0"/>
                <a:cs typeface="Lato Light"/>
              </a:rPr>
              <a:t>80%</a:t>
            </a:r>
          </a:p>
        </p:txBody>
      </p:sp>
      <p:sp>
        <p:nvSpPr>
          <p:cNvPr id="16" name="Oval 59">
            <a:extLst>
              <a:ext uri="{FF2B5EF4-FFF2-40B4-BE49-F238E27FC236}">
                <a16:creationId xmlns:a16="http://schemas.microsoft.com/office/drawing/2014/main" id="{BE9823C4-4F41-40EC-AA13-18065D239E6E}"/>
              </a:ext>
            </a:extLst>
          </p:cNvPr>
          <p:cNvSpPr>
            <a:spLocks noChangeAspect="1"/>
          </p:cNvSpPr>
          <p:nvPr/>
        </p:nvSpPr>
        <p:spPr>
          <a:xfrm>
            <a:off x="9176695" y="2419591"/>
            <a:ext cx="1856440" cy="1856439"/>
          </a:xfrm>
          <a:prstGeom prst="ellipse">
            <a:avLst/>
          </a:prstGeom>
          <a:ln w="381000" cap="rnd" cmpd="sng">
            <a:solidFill>
              <a:schemeClr val="bg1">
                <a:lumMod val="75000"/>
                <a:alpha val="3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a:p>
        </p:txBody>
      </p:sp>
      <p:sp>
        <p:nvSpPr>
          <p:cNvPr id="17" name="Arc 60">
            <a:extLst>
              <a:ext uri="{FF2B5EF4-FFF2-40B4-BE49-F238E27FC236}">
                <a16:creationId xmlns:a16="http://schemas.microsoft.com/office/drawing/2014/main" id="{A2D38B14-71D9-467E-9A83-C175DF2B8200}"/>
              </a:ext>
            </a:extLst>
          </p:cNvPr>
          <p:cNvSpPr>
            <a:spLocks noChangeAspect="1"/>
          </p:cNvSpPr>
          <p:nvPr/>
        </p:nvSpPr>
        <p:spPr>
          <a:xfrm>
            <a:off x="9176695" y="2419591"/>
            <a:ext cx="1856440" cy="1856439"/>
          </a:xfrm>
          <a:prstGeom prst="arc">
            <a:avLst>
              <a:gd name="adj1" fmla="val 16200000"/>
              <a:gd name="adj2" fmla="val 9939494"/>
            </a:avLst>
          </a:prstGeom>
          <a:ln w="381000" cap="rnd" cmpd="sng">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grpSp>
        <p:nvGrpSpPr>
          <p:cNvPr id="18" name="Group 17">
            <a:extLst>
              <a:ext uri="{FF2B5EF4-FFF2-40B4-BE49-F238E27FC236}">
                <a16:creationId xmlns:a16="http://schemas.microsoft.com/office/drawing/2014/main" id="{FF9BAD4C-64BF-4E12-8B0F-ED400D5546DE}"/>
              </a:ext>
            </a:extLst>
          </p:cNvPr>
          <p:cNvGrpSpPr/>
          <p:nvPr/>
        </p:nvGrpSpPr>
        <p:grpSpPr>
          <a:xfrm>
            <a:off x="961031" y="4919531"/>
            <a:ext cx="10269937" cy="1126991"/>
            <a:chOff x="961031" y="4810209"/>
            <a:chExt cx="10269937" cy="1126991"/>
          </a:xfrm>
        </p:grpSpPr>
        <p:sp>
          <p:nvSpPr>
            <p:cNvPr id="19" name="Text Placeholder 20">
              <a:extLst>
                <a:ext uri="{FF2B5EF4-FFF2-40B4-BE49-F238E27FC236}">
                  <a16:creationId xmlns:a16="http://schemas.microsoft.com/office/drawing/2014/main" id="{F4D8DA3C-EB2B-4179-B820-7DEBCC5E2A2E}"/>
                </a:ext>
              </a:extLst>
            </p:cNvPr>
            <p:cNvSpPr txBox="1">
              <a:spLocks/>
            </p:cNvSpPr>
            <p:nvPr/>
          </p:nvSpPr>
          <p:spPr>
            <a:xfrm>
              <a:off x="961031" y="4810209"/>
              <a:ext cx="2200343" cy="391663"/>
            </a:xfrm>
            <a:prstGeom prst="rect">
              <a:avLst/>
            </a:prstGeom>
            <a:noFill/>
          </p:spPr>
          <p:txBody>
            <a:bodyPr wrap="square" lIns="0" tIns="72000" rIns="0" bIns="72000" anchor="t" anchorCtr="0">
              <a:noAutofit/>
            </a:bodyPr>
            <a:lstStyle>
              <a:lvl1pPr marL="0" indent="0" algn="l" defTabSz="685800" rtl="0" eaLnBrk="1" latinLnBrk="0" hangingPunct="1">
                <a:lnSpc>
                  <a:spcPct val="90000"/>
                </a:lnSpc>
                <a:spcBef>
                  <a:spcPts val="750"/>
                </a:spcBef>
                <a:buFont typeface="Arial"/>
                <a:buNone/>
                <a:defRPr sz="3500" b="1" i="0" kern="1200">
                  <a:solidFill>
                    <a:srgbClr val="E8E7E9"/>
                  </a:solidFill>
                  <a:latin typeface="Raleway Black" charset="0"/>
                  <a:ea typeface="Raleway Black" charset="0"/>
                  <a:cs typeface="Raleway Black" charset="0"/>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algn="ctr"/>
              <a:r>
                <a:rPr lang="en-US" sz="1100" b="0" dirty="0">
                  <a:solidFill>
                    <a:schemeClr val="tx1">
                      <a:lumMod val="50000"/>
                      <a:lumOff val="50000"/>
                    </a:schemeClr>
                  </a:solidFill>
                  <a:latin typeface="Montserrat Bold"/>
                </a:rPr>
                <a:t>TITLE EXAMPLE</a:t>
              </a:r>
            </a:p>
          </p:txBody>
        </p:sp>
        <p:sp>
          <p:nvSpPr>
            <p:cNvPr id="20" name="Text Placeholder 23">
              <a:extLst>
                <a:ext uri="{FF2B5EF4-FFF2-40B4-BE49-F238E27FC236}">
                  <a16:creationId xmlns:a16="http://schemas.microsoft.com/office/drawing/2014/main" id="{5135DEE2-94DE-4F89-A9D1-C423516D75BB}"/>
                </a:ext>
              </a:extLst>
            </p:cNvPr>
            <p:cNvSpPr txBox="1">
              <a:spLocks/>
            </p:cNvSpPr>
            <p:nvPr/>
          </p:nvSpPr>
          <p:spPr>
            <a:xfrm>
              <a:off x="966359" y="5202580"/>
              <a:ext cx="2189687" cy="734620"/>
            </a:xfrm>
            <a:prstGeom prst="rect">
              <a:avLst/>
            </a:prstGeom>
          </p:spPr>
          <p:txBody>
            <a:bodyPr lIns="0" tIns="0" rIns="0" bIns="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gn="ctr">
                <a:lnSpc>
                  <a:spcPts val="1700"/>
                </a:lnSpc>
                <a:buNone/>
              </a:pPr>
              <a:r>
                <a:rPr lang="en-US" sz="1000" dirty="0">
                  <a:solidFill>
                    <a:schemeClr val="tx1">
                      <a:lumMod val="50000"/>
                      <a:lumOff val="50000"/>
                    </a:schemeClr>
                  </a:solidFill>
                  <a:latin typeface="Arial" panose="020B0604020202020204" pitchFamily="34" charset="0"/>
                  <a:ea typeface="Lato" charset="0"/>
                  <a:cs typeface="Arial" panose="020B0604020202020204" pitchFamily="34" charset="0"/>
                </a:rPr>
                <a:t>Lorem ipsum dolor sit </a:t>
              </a:r>
              <a:r>
                <a:rPr lang="en-US" sz="1000" dirty="0" err="1">
                  <a:solidFill>
                    <a:schemeClr val="tx1">
                      <a:lumMod val="50000"/>
                      <a:lumOff val="50000"/>
                    </a:schemeClr>
                  </a:solidFill>
                  <a:latin typeface="Arial" panose="020B0604020202020204" pitchFamily="34" charset="0"/>
                  <a:ea typeface="Lato" charset="0"/>
                  <a:cs typeface="Arial" panose="020B0604020202020204" pitchFamily="34" charset="0"/>
                </a:rPr>
                <a:t>amet</a:t>
              </a:r>
              <a:r>
                <a:rPr lang="en-US" sz="1000" dirty="0">
                  <a:solidFill>
                    <a:schemeClr val="tx1">
                      <a:lumMod val="50000"/>
                      <a:lumOff val="50000"/>
                    </a:schemeClr>
                  </a:solidFill>
                  <a:latin typeface="Arial" panose="020B0604020202020204" pitchFamily="34" charset="0"/>
                  <a:ea typeface="Lato" charset="0"/>
                  <a:cs typeface="Arial" panose="020B0604020202020204" pitchFamily="34" charset="0"/>
                </a:rPr>
                <a:t>, </a:t>
              </a:r>
              <a:r>
                <a:rPr lang="en-US" sz="1000" dirty="0" err="1">
                  <a:solidFill>
                    <a:schemeClr val="tx1">
                      <a:lumMod val="50000"/>
                      <a:lumOff val="50000"/>
                    </a:schemeClr>
                  </a:solidFill>
                  <a:latin typeface="Arial" panose="020B0604020202020204" pitchFamily="34" charset="0"/>
                  <a:ea typeface="Lato" charset="0"/>
                  <a:cs typeface="Arial" panose="020B0604020202020204" pitchFamily="34" charset="0"/>
                </a:rPr>
                <a:t>consectetur</a:t>
              </a:r>
              <a:r>
                <a:rPr lang="en-US" sz="1000" dirty="0">
                  <a:solidFill>
                    <a:schemeClr val="tx1">
                      <a:lumMod val="50000"/>
                      <a:lumOff val="50000"/>
                    </a:schemeClr>
                  </a:solidFill>
                  <a:latin typeface="Arial" panose="020B0604020202020204" pitchFamily="34" charset="0"/>
                  <a:ea typeface="Lato" charset="0"/>
                  <a:cs typeface="Arial" panose="020B0604020202020204" pitchFamily="34" charset="0"/>
                </a:rPr>
                <a:t> </a:t>
              </a:r>
              <a:r>
                <a:rPr lang="en-US" sz="1000" dirty="0" err="1">
                  <a:solidFill>
                    <a:schemeClr val="tx1">
                      <a:lumMod val="50000"/>
                      <a:lumOff val="50000"/>
                    </a:schemeClr>
                  </a:solidFill>
                  <a:latin typeface="Arial" panose="020B0604020202020204" pitchFamily="34" charset="0"/>
                  <a:ea typeface="Lato" charset="0"/>
                  <a:cs typeface="Arial" panose="020B0604020202020204" pitchFamily="34" charset="0"/>
                </a:rPr>
                <a:t>adipiscing</a:t>
              </a:r>
              <a:r>
                <a:rPr lang="en-US" sz="1000" dirty="0">
                  <a:solidFill>
                    <a:schemeClr val="tx1">
                      <a:lumMod val="50000"/>
                      <a:lumOff val="50000"/>
                    </a:schemeClr>
                  </a:solidFill>
                  <a:latin typeface="Arial" panose="020B0604020202020204" pitchFamily="34" charset="0"/>
                  <a:ea typeface="Lato" charset="0"/>
                  <a:cs typeface="Arial" panose="020B0604020202020204" pitchFamily="34" charset="0"/>
                </a:rPr>
                <a:t> </a:t>
              </a:r>
              <a:r>
                <a:rPr lang="en-US" sz="1000" dirty="0" err="1">
                  <a:solidFill>
                    <a:schemeClr val="tx1">
                      <a:lumMod val="50000"/>
                      <a:lumOff val="50000"/>
                    </a:schemeClr>
                  </a:solidFill>
                  <a:latin typeface="Arial" panose="020B0604020202020204" pitchFamily="34" charset="0"/>
                  <a:ea typeface="Lato" charset="0"/>
                  <a:cs typeface="Arial" panose="020B0604020202020204" pitchFamily="34" charset="0"/>
                </a:rPr>
                <a:t>elit</a:t>
              </a:r>
              <a:r>
                <a:rPr lang="en-US" sz="1000" dirty="0">
                  <a:solidFill>
                    <a:schemeClr val="tx1">
                      <a:lumMod val="50000"/>
                      <a:lumOff val="50000"/>
                    </a:schemeClr>
                  </a:solidFill>
                  <a:latin typeface="Arial" panose="020B0604020202020204" pitchFamily="34" charset="0"/>
                  <a:ea typeface="Lato" charset="0"/>
                  <a:cs typeface="Arial" panose="020B0604020202020204" pitchFamily="34" charset="0"/>
                </a:rPr>
                <a:t>. </a:t>
              </a:r>
              <a:r>
                <a:rPr lang="en-US" sz="1000" dirty="0" err="1">
                  <a:solidFill>
                    <a:schemeClr val="tx1">
                      <a:lumMod val="50000"/>
                      <a:lumOff val="50000"/>
                    </a:schemeClr>
                  </a:solidFill>
                  <a:latin typeface="Arial" panose="020B0604020202020204" pitchFamily="34" charset="0"/>
                  <a:ea typeface="Lato" charset="0"/>
                  <a:cs typeface="Arial" panose="020B0604020202020204" pitchFamily="34" charset="0"/>
                </a:rPr>
                <a:t>Fusce</a:t>
              </a:r>
              <a:r>
                <a:rPr lang="en-US" sz="1000" dirty="0">
                  <a:solidFill>
                    <a:schemeClr val="tx1">
                      <a:lumMod val="50000"/>
                      <a:lumOff val="50000"/>
                    </a:schemeClr>
                  </a:solidFill>
                  <a:latin typeface="Arial" panose="020B0604020202020204" pitchFamily="34" charset="0"/>
                  <a:ea typeface="Lato" charset="0"/>
                  <a:cs typeface="Arial" panose="020B0604020202020204" pitchFamily="34" charset="0"/>
                </a:rPr>
                <a:t> diam </a:t>
              </a:r>
              <a:r>
                <a:rPr lang="en-US" sz="1000" dirty="0" err="1">
                  <a:solidFill>
                    <a:schemeClr val="tx1">
                      <a:lumMod val="50000"/>
                      <a:lumOff val="50000"/>
                    </a:schemeClr>
                  </a:solidFill>
                  <a:latin typeface="Arial" panose="020B0604020202020204" pitchFamily="34" charset="0"/>
                  <a:ea typeface="Lato" charset="0"/>
                  <a:cs typeface="Arial" panose="020B0604020202020204" pitchFamily="34" charset="0"/>
                </a:rPr>
                <a:t>tortor</a:t>
              </a:r>
              <a:r>
                <a:rPr lang="en-US" sz="1000" dirty="0">
                  <a:solidFill>
                    <a:schemeClr val="tx1">
                      <a:lumMod val="50000"/>
                      <a:lumOff val="50000"/>
                    </a:schemeClr>
                  </a:solidFill>
                  <a:latin typeface="Arial" panose="020B0604020202020204" pitchFamily="34" charset="0"/>
                  <a:ea typeface="Lato" charset="0"/>
                  <a:cs typeface="Arial" panose="020B0604020202020204" pitchFamily="34" charset="0"/>
                </a:rPr>
                <a:t>, </a:t>
              </a:r>
              <a:r>
                <a:rPr lang="en-US" sz="1000" dirty="0" err="1">
                  <a:solidFill>
                    <a:schemeClr val="tx1">
                      <a:lumMod val="50000"/>
                      <a:lumOff val="50000"/>
                    </a:schemeClr>
                  </a:solidFill>
                  <a:latin typeface="Arial" panose="020B0604020202020204" pitchFamily="34" charset="0"/>
                  <a:ea typeface="Lato" charset="0"/>
                  <a:cs typeface="Arial" panose="020B0604020202020204" pitchFamily="34" charset="0"/>
                </a:rPr>
                <a:t>mattis</a:t>
              </a:r>
              <a:r>
                <a:rPr lang="en-US" sz="1000" dirty="0">
                  <a:solidFill>
                    <a:schemeClr val="tx1">
                      <a:lumMod val="50000"/>
                      <a:lumOff val="50000"/>
                    </a:schemeClr>
                  </a:solidFill>
                  <a:latin typeface="Arial" panose="020B0604020202020204" pitchFamily="34" charset="0"/>
                  <a:ea typeface="Lato" charset="0"/>
                  <a:cs typeface="Arial" panose="020B0604020202020204" pitchFamily="34" charset="0"/>
                </a:rPr>
                <a:t> </a:t>
              </a:r>
              <a:r>
                <a:rPr lang="en-US" sz="1000" dirty="0" err="1">
                  <a:solidFill>
                    <a:schemeClr val="tx1">
                      <a:lumMod val="50000"/>
                      <a:lumOff val="50000"/>
                    </a:schemeClr>
                  </a:solidFill>
                  <a:latin typeface="Arial" panose="020B0604020202020204" pitchFamily="34" charset="0"/>
                  <a:ea typeface="Lato" charset="0"/>
                  <a:cs typeface="Arial" panose="020B0604020202020204" pitchFamily="34" charset="0"/>
                </a:rPr>
                <a:t>quis</a:t>
              </a:r>
              <a:r>
                <a:rPr lang="en-US" sz="1000" dirty="0">
                  <a:solidFill>
                    <a:schemeClr val="tx1">
                      <a:lumMod val="50000"/>
                      <a:lumOff val="50000"/>
                    </a:schemeClr>
                  </a:solidFill>
                  <a:latin typeface="Arial" panose="020B0604020202020204" pitchFamily="34" charset="0"/>
                  <a:ea typeface="Lato" charset="0"/>
                  <a:cs typeface="Arial" panose="020B0604020202020204" pitchFamily="34" charset="0"/>
                </a:rPr>
                <a:t>.</a:t>
              </a:r>
            </a:p>
          </p:txBody>
        </p:sp>
        <p:sp>
          <p:nvSpPr>
            <p:cNvPr id="21" name="Text Placeholder 20">
              <a:extLst>
                <a:ext uri="{FF2B5EF4-FFF2-40B4-BE49-F238E27FC236}">
                  <a16:creationId xmlns:a16="http://schemas.microsoft.com/office/drawing/2014/main" id="{26BDC3E5-52CB-4095-939C-EC22BB37A2C3}"/>
                </a:ext>
              </a:extLst>
            </p:cNvPr>
            <p:cNvSpPr txBox="1">
              <a:spLocks/>
            </p:cNvSpPr>
            <p:nvPr/>
          </p:nvSpPr>
          <p:spPr>
            <a:xfrm>
              <a:off x="3780528" y="4810209"/>
              <a:ext cx="2200343" cy="391663"/>
            </a:xfrm>
            <a:prstGeom prst="rect">
              <a:avLst/>
            </a:prstGeom>
            <a:noFill/>
          </p:spPr>
          <p:txBody>
            <a:bodyPr wrap="square" lIns="0" tIns="72000" rIns="0" bIns="72000" anchor="t" anchorCtr="0">
              <a:noAutofit/>
            </a:bodyPr>
            <a:lstStyle>
              <a:lvl1pPr marL="0" indent="0" algn="l" defTabSz="685800" rtl="0" eaLnBrk="1" latinLnBrk="0" hangingPunct="1">
                <a:lnSpc>
                  <a:spcPct val="90000"/>
                </a:lnSpc>
                <a:spcBef>
                  <a:spcPts val="750"/>
                </a:spcBef>
                <a:buFont typeface="Arial"/>
                <a:buNone/>
                <a:defRPr sz="3500" b="1" i="0" kern="1200">
                  <a:solidFill>
                    <a:srgbClr val="E8E7E9"/>
                  </a:solidFill>
                  <a:latin typeface="Raleway Black" charset="0"/>
                  <a:ea typeface="Raleway Black" charset="0"/>
                  <a:cs typeface="Raleway Black" charset="0"/>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algn="ctr"/>
              <a:r>
                <a:rPr lang="en-US" sz="1000" b="0" dirty="0">
                  <a:solidFill>
                    <a:schemeClr val="tx1">
                      <a:lumMod val="50000"/>
                      <a:lumOff val="50000"/>
                    </a:schemeClr>
                  </a:solidFill>
                  <a:latin typeface="Montserrat Bold"/>
                </a:rPr>
                <a:t>TITLE EXAMPLE</a:t>
              </a:r>
            </a:p>
          </p:txBody>
        </p:sp>
        <p:sp>
          <p:nvSpPr>
            <p:cNvPr id="22" name="Text Placeholder 23">
              <a:extLst>
                <a:ext uri="{FF2B5EF4-FFF2-40B4-BE49-F238E27FC236}">
                  <a16:creationId xmlns:a16="http://schemas.microsoft.com/office/drawing/2014/main" id="{9D1468D1-995A-4823-9B5D-E70207450665}"/>
                </a:ext>
              </a:extLst>
            </p:cNvPr>
            <p:cNvSpPr txBox="1">
              <a:spLocks/>
            </p:cNvSpPr>
            <p:nvPr/>
          </p:nvSpPr>
          <p:spPr>
            <a:xfrm>
              <a:off x="3818450" y="5202580"/>
              <a:ext cx="2124501" cy="734620"/>
            </a:xfrm>
            <a:prstGeom prst="rect">
              <a:avLst/>
            </a:prstGeom>
          </p:spPr>
          <p:txBody>
            <a:bodyPr lIns="0" tIns="0" rIns="0" bIns="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gn="ctr">
                <a:lnSpc>
                  <a:spcPts val="1700"/>
                </a:lnSpc>
                <a:buNone/>
              </a:pPr>
              <a:r>
                <a:rPr lang="en-US" sz="1000" dirty="0">
                  <a:solidFill>
                    <a:schemeClr val="tx1">
                      <a:lumMod val="50000"/>
                      <a:lumOff val="50000"/>
                    </a:schemeClr>
                  </a:solidFill>
                  <a:latin typeface="Arial" panose="020B0604020202020204" pitchFamily="34" charset="0"/>
                  <a:ea typeface="Lato" charset="0"/>
                  <a:cs typeface="Arial" panose="020B0604020202020204" pitchFamily="34" charset="0"/>
                </a:rPr>
                <a:t>Lorem ipsum dolor sit </a:t>
              </a:r>
              <a:r>
                <a:rPr lang="en-US" sz="1000" dirty="0" err="1">
                  <a:solidFill>
                    <a:schemeClr val="tx1">
                      <a:lumMod val="50000"/>
                      <a:lumOff val="50000"/>
                    </a:schemeClr>
                  </a:solidFill>
                  <a:latin typeface="Arial" panose="020B0604020202020204" pitchFamily="34" charset="0"/>
                  <a:ea typeface="Lato" charset="0"/>
                  <a:cs typeface="Arial" panose="020B0604020202020204" pitchFamily="34" charset="0"/>
                </a:rPr>
                <a:t>amet</a:t>
              </a:r>
              <a:r>
                <a:rPr lang="en-US" sz="1000" dirty="0">
                  <a:solidFill>
                    <a:schemeClr val="tx1">
                      <a:lumMod val="50000"/>
                      <a:lumOff val="50000"/>
                    </a:schemeClr>
                  </a:solidFill>
                  <a:latin typeface="Arial" panose="020B0604020202020204" pitchFamily="34" charset="0"/>
                  <a:ea typeface="Lato" charset="0"/>
                  <a:cs typeface="Arial" panose="020B0604020202020204" pitchFamily="34" charset="0"/>
                </a:rPr>
                <a:t>, </a:t>
              </a:r>
              <a:r>
                <a:rPr lang="en-US" sz="1000" dirty="0" err="1">
                  <a:solidFill>
                    <a:schemeClr val="tx1">
                      <a:lumMod val="50000"/>
                      <a:lumOff val="50000"/>
                    </a:schemeClr>
                  </a:solidFill>
                  <a:latin typeface="Arial" panose="020B0604020202020204" pitchFamily="34" charset="0"/>
                  <a:ea typeface="Lato" charset="0"/>
                  <a:cs typeface="Arial" panose="020B0604020202020204" pitchFamily="34" charset="0"/>
                </a:rPr>
                <a:t>consectetur</a:t>
              </a:r>
              <a:r>
                <a:rPr lang="en-US" sz="1000" dirty="0">
                  <a:solidFill>
                    <a:schemeClr val="tx1">
                      <a:lumMod val="50000"/>
                      <a:lumOff val="50000"/>
                    </a:schemeClr>
                  </a:solidFill>
                  <a:latin typeface="Arial" panose="020B0604020202020204" pitchFamily="34" charset="0"/>
                  <a:ea typeface="Lato" charset="0"/>
                  <a:cs typeface="Arial" panose="020B0604020202020204" pitchFamily="34" charset="0"/>
                </a:rPr>
                <a:t> </a:t>
              </a:r>
              <a:r>
                <a:rPr lang="en-US" sz="1000" dirty="0" err="1">
                  <a:solidFill>
                    <a:schemeClr val="tx1">
                      <a:lumMod val="50000"/>
                      <a:lumOff val="50000"/>
                    </a:schemeClr>
                  </a:solidFill>
                  <a:latin typeface="Arial" panose="020B0604020202020204" pitchFamily="34" charset="0"/>
                  <a:ea typeface="Lato" charset="0"/>
                  <a:cs typeface="Arial" panose="020B0604020202020204" pitchFamily="34" charset="0"/>
                </a:rPr>
                <a:t>adipiscing</a:t>
              </a:r>
              <a:r>
                <a:rPr lang="en-US" sz="1000" dirty="0">
                  <a:solidFill>
                    <a:schemeClr val="tx1">
                      <a:lumMod val="50000"/>
                      <a:lumOff val="50000"/>
                    </a:schemeClr>
                  </a:solidFill>
                  <a:latin typeface="Arial" panose="020B0604020202020204" pitchFamily="34" charset="0"/>
                  <a:ea typeface="Lato" charset="0"/>
                  <a:cs typeface="Arial" panose="020B0604020202020204" pitchFamily="34" charset="0"/>
                </a:rPr>
                <a:t> </a:t>
              </a:r>
              <a:r>
                <a:rPr lang="en-US" sz="1000" dirty="0" err="1">
                  <a:solidFill>
                    <a:schemeClr val="tx1">
                      <a:lumMod val="50000"/>
                      <a:lumOff val="50000"/>
                    </a:schemeClr>
                  </a:solidFill>
                  <a:latin typeface="Arial" panose="020B0604020202020204" pitchFamily="34" charset="0"/>
                  <a:ea typeface="Lato" charset="0"/>
                  <a:cs typeface="Arial" panose="020B0604020202020204" pitchFamily="34" charset="0"/>
                </a:rPr>
                <a:t>elit</a:t>
              </a:r>
              <a:r>
                <a:rPr lang="en-US" sz="1000" dirty="0">
                  <a:solidFill>
                    <a:schemeClr val="tx1">
                      <a:lumMod val="50000"/>
                      <a:lumOff val="50000"/>
                    </a:schemeClr>
                  </a:solidFill>
                  <a:latin typeface="Arial" panose="020B0604020202020204" pitchFamily="34" charset="0"/>
                  <a:ea typeface="Lato" charset="0"/>
                  <a:cs typeface="Arial" panose="020B0604020202020204" pitchFamily="34" charset="0"/>
                </a:rPr>
                <a:t>. </a:t>
              </a:r>
              <a:r>
                <a:rPr lang="en-US" sz="1000" dirty="0" err="1">
                  <a:solidFill>
                    <a:schemeClr val="tx1">
                      <a:lumMod val="50000"/>
                      <a:lumOff val="50000"/>
                    </a:schemeClr>
                  </a:solidFill>
                  <a:latin typeface="Arial" panose="020B0604020202020204" pitchFamily="34" charset="0"/>
                  <a:ea typeface="Lato" charset="0"/>
                  <a:cs typeface="Arial" panose="020B0604020202020204" pitchFamily="34" charset="0"/>
                </a:rPr>
                <a:t>Fusce</a:t>
              </a:r>
              <a:r>
                <a:rPr lang="en-US" sz="1000" dirty="0">
                  <a:solidFill>
                    <a:schemeClr val="tx1">
                      <a:lumMod val="50000"/>
                      <a:lumOff val="50000"/>
                    </a:schemeClr>
                  </a:solidFill>
                  <a:latin typeface="Arial" panose="020B0604020202020204" pitchFamily="34" charset="0"/>
                  <a:ea typeface="Lato" charset="0"/>
                  <a:cs typeface="Arial" panose="020B0604020202020204" pitchFamily="34" charset="0"/>
                </a:rPr>
                <a:t> diam </a:t>
              </a:r>
              <a:r>
                <a:rPr lang="en-US" sz="1000" dirty="0" err="1">
                  <a:solidFill>
                    <a:schemeClr val="tx1">
                      <a:lumMod val="50000"/>
                      <a:lumOff val="50000"/>
                    </a:schemeClr>
                  </a:solidFill>
                  <a:latin typeface="Arial" panose="020B0604020202020204" pitchFamily="34" charset="0"/>
                  <a:ea typeface="Lato" charset="0"/>
                  <a:cs typeface="Arial" panose="020B0604020202020204" pitchFamily="34" charset="0"/>
                </a:rPr>
                <a:t>tortor</a:t>
              </a:r>
              <a:r>
                <a:rPr lang="en-US" sz="1000" dirty="0">
                  <a:solidFill>
                    <a:schemeClr val="tx1">
                      <a:lumMod val="50000"/>
                      <a:lumOff val="50000"/>
                    </a:schemeClr>
                  </a:solidFill>
                  <a:latin typeface="Arial" panose="020B0604020202020204" pitchFamily="34" charset="0"/>
                  <a:ea typeface="Lato" charset="0"/>
                  <a:cs typeface="Arial" panose="020B0604020202020204" pitchFamily="34" charset="0"/>
                </a:rPr>
                <a:t>, </a:t>
              </a:r>
              <a:r>
                <a:rPr lang="en-US" sz="1000" dirty="0" err="1">
                  <a:solidFill>
                    <a:schemeClr val="tx1">
                      <a:lumMod val="50000"/>
                      <a:lumOff val="50000"/>
                    </a:schemeClr>
                  </a:solidFill>
                  <a:latin typeface="Arial" panose="020B0604020202020204" pitchFamily="34" charset="0"/>
                  <a:ea typeface="Lato" charset="0"/>
                  <a:cs typeface="Arial" panose="020B0604020202020204" pitchFamily="34" charset="0"/>
                </a:rPr>
                <a:t>mattis</a:t>
              </a:r>
              <a:r>
                <a:rPr lang="en-US" sz="1000" dirty="0">
                  <a:solidFill>
                    <a:schemeClr val="tx1">
                      <a:lumMod val="50000"/>
                      <a:lumOff val="50000"/>
                    </a:schemeClr>
                  </a:solidFill>
                  <a:latin typeface="Arial" panose="020B0604020202020204" pitchFamily="34" charset="0"/>
                  <a:ea typeface="Lato" charset="0"/>
                  <a:cs typeface="Arial" panose="020B0604020202020204" pitchFamily="34" charset="0"/>
                </a:rPr>
                <a:t> </a:t>
              </a:r>
              <a:r>
                <a:rPr lang="en-US" sz="1000" dirty="0" err="1">
                  <a:solidFill>
                    <a:schemeClr val="tx1">
                      <a:lumMod val="50000"/>
                      <a:lumOff val="50000"/>
                    </a:schemeClr>
                  </a:solidFill>
                  <a:latin typeface="Arial" panose="020B0604020202020204" pitchFamily="34" charset="0"/>
                  <a:ea typeface="Lato" charset="0"/>
                  <a:cs typeface="Arial" panose="020B0604020202020204" pitchFamily="34" charset="0"/>
                </a:rPr>
                <a:t>quis</a:t>
              </a:r>
              <a:r>
                <a:rPr lang="en-US" sz="1000" dirty="0">
                  <a:solidFill>
                    <a:schemeClr val="tx1">
                      <a:lumMod val="50000"/>
                      <a:lumOff val="50000"/>
                    </a:schemeClr>
                  </a:solidFill>
                  <a:latin typeface="Arial" panose="020B0604020202020204" pitchFamily="34" charset="0"/>
                  <a:ea typeface="Lato" charset="0"/>
                  <a:cs typeface="Arial" panose="020B0604020202020204" pitchFamily="34" charset="0"/>
                </a:rPr>
                <a:t>.</a:t>
              </a:r>
            </a:p>
          </p:txBody>
        </p:sp>
        <p:sp>
          <p:nvSpPr>
            <p:cNvPr id="23" name="Text Placeholder 20">
              <a:extLst>
                <a:ext uri="{FF2B5EF4-FFF2-40B4-BE49-F238E27FC236}">
                  <a16:creationId xmlns:a16="http://schemas.microsoft.com/office/drawing/2014/main" id="{D5E5C4FE-6293-4132-A543-CCB116A12A8B}"/>
                </a:ext>
              </a:extLst>
            </p:cNvPr>
            <p:cNvSpPr txBox="1">
              <a:spLocks/>
            </p:cNvSpPr>
            <p:nvPr/>
          </p:nvSpPr>
          <p:spPr>
            <a:xfrm>
              <a:off x="6393423" y="4810209"/>
              <a:ext cx="2200343" cy="391663"/>
            </a:xfrm>
            <a:prstGeom prst="rect">
              <a:avLst/>
            </a:prstGeom>
            <a:noFill/>
          </p:spPr>
          <p:txBody>
            <a:bodyPr wrap="square" lIns="0" tIns="72000" rIns="0" bIns="72000" anchor="t" anchorCtr="0">
              <a:noAutofit/>
            </a:bodyPr>
            <a:lstStyle>
              <a:lvl1pPr marL="0" indent="0" algn="l" defTabSz="685800" rtl="0" eaLnBrk="1" latinLnBrk="0" hangingPunct="1">
                <a:lnSpc>
                  <a:spcPct val="90000"/>
                </a:lnSpc>
                <a:spcBef>
                  <a:spcPts val="750"/>
                </a:spcBef>
                <a:buFont typeface="Arial"/>
                <a:buNone/>
                <a:defRPr sz="3500" b="1" i="0" kern="1200">
                  <a:solidFill>
                    <a:srgbClr val="E8E7E9"/>
                  </a:solidFill>
                  <a:latin typeface="Raleway Black" charset="0"/>
                  <a:ea typeface="Raleway Black" charset="0"/>
                  <a:cs typeface="Raleway Black" charset="0"/>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algn="ctr"/>
              <a:r>
                <a:rPr lang="en-US" sz="1000" b="0" dirty="0">
                  <a:solidFill>
                    <a:schemeClr val="tx1">
                      <a:lumMod val="50000"/>
                      <a:lumOff val="50000"/>
                    </a:schemeClr>
                  </a:solidFill>
                  <a:latin typeface="Montserrat Bold"/>
                </a:rPr>
                <a:t>TITLE EXAMPLE</a:t>
              </a:r>
            </a:p>
          </p:txBody>
        </p:sp>
        <p:sp>
          <p:nvSpPr>
            <p:cNvPr id="24" name="Text Placeholder 23">
              <a:extLst>
                <a:ext uri="{FF2B5EF4-FFF2-40B4-BE49-F238E27FC236}">
                  <a16:creationId xmlns:a16="http://schemas.microsoft.com/office/drawing/2014/main" id="{3BAD57C7-F1E7-46FC-A4F8-C5E06F79CF63}"/>
                </a:ext>
              </a:extLst>
            </p:cNvPr>
            <p:cNvSpPr txBox="1">
              <a:spLocks/>
            </p:cNvSpPr>
            <p:nvPr/>
          </p:nvSpPr>
          <p:spPr>
            <a:xfrm>
              <a:off x="6445959" y="5202580"/>
              <a:ext cx="2095271" cy="734620"/>
            </a:xfrm>
            <a:prstGeom prst="rect">
              <a:avLst/>
            </a:prstGeom>
          </p:spPr>
          <p:txBody>
            <a:bodyPr lIns="0" tIns="0" rIns="0" bIns="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gn="ctr">
                <a:lnSpc>
                  <a:spcPts val="1700"/>
                </a:lnSpc>
                <a:buNone/>
              </a:pPr>
              <a:r>
                <a:rPr lang="en-US" sz="1000" dirty="0">
                  <a:solidFill>
                    <a:schemeClr val="tx1">
                      <a:lumMod val="50000"/>
                      <a:lumOff val="50000"/>
                    </a:schemeClr>
                  </a:solidFill>
                  <a:latin typeface="Arial" panose="020B0604020202020204" pitchFamily="34" charset="0"/>
                  <a:ea typeface="Lato" charset="0"/>
                  <a:cs typeface="Arial" panose="020B0604020202020204" pitchFamily="34" charset="0"/>
                </a:rPr>
                <a:t>Lorem ipsum dolor sit </a:t>
              </a:r>
              <a:r>
                <a:rPr lang="en-US" sz="1000" dirty="0" err="1">
                  <a:solidFill>
                    <a:schemeClr val="tx1">
                      <a:lumMod val="50000"/>
                      <a:lumOff val="50000"/>
                    </a:schemeClr>
                  </a:solidFill>
                  <a:latin typeface="Arial" panose="020B0604020202020204" pitchFamily="34" charset="0"/>
                  <a:ea typeface="Lato" charset="0"/>
                  <a:cs typeface="Arial" panose="020B0604020202020204" pitchFamily="34" charset="0"/>
                </a:rPr>
                <a:t>amet</a:t>
              </a:r>
              <a:r>
                <a:rPr lang="en-US" sz="1000" dirty="0">
                  <a:solidFill>
                    <a:schemeClr val="tx1">
                      <a:lumMod val="50000"/>
                      <a:lumOff val="50000"/>
                    </a:schemeClr>
                  </a:solidFill>
                  <a:latin typeface="Arial" panose="020B0604020202020204" pitchFamily="34" charset="0"/>
                  <a:ea typeface="Lato" charset="0"/>
                  <a:cs typeface="Arial" panose="020B0604020202020204" pitchFamily="34" charset="0"/>
                </a:rPr>
                <a:t>, </a:t>
              </a:r>
              <a:r>
                <a:rPr lang="en-US" sz="1000" dirty="0" err="1">
                  <a:solidFill>
                    <a:schemeClr val="tx1">
                      <a:lumMod val="50000"/>
                      <a:lumOff val="50000"/>
                    </a:schemeClr>
                  </a:solidFill>
                  <a:latin typeface="Arial" panose="020B0604020202020204" pitchFamily="34" charset="0"/>
                  <a:ea typeface="Lato" charset="0"/>
                  <a:cs typeface="Arial" panose="020B0604020202020204" pitchFamily="34" charset="0"/>
                </a:rPr>
                <a:t>consectetur</a:t>
              </a:r>
              <a:r>
                <a:rPr lang="en-US" sz="1000" dirty="0">
                  <a:solidFill>
                    <a:schemeClr val="tx1">
                      <a:lumMod val="50000"/>
                      <a:lumOff val="50000"/>
                    </a:schemeClr>
                  </a:solidFill>
                  <a:latin typeface="Arial" panose="020B0604020202020204" pitchFamily="34" charset="0"/>
                  <a:ea typeface="Lato" charset="0"/>
                  <a:cs typeface="Arial" panose="020B0604020202020204" pitchFamily="34" charset="0"/>
                </a:rPr>
                <a:t> </a:t>
              </a:r>
              <a:r>
                <a:rPr lang="en-US" sz="1000" dirty="0" err="1">
                  <a:solidFill>
                    <a:schemeClr val="tx1">
                      <a:lumMod val="50000"/>
                      <a:lumOff val="50000"/>
                    </a:schemeClr>
                  </a:solidFill>
                  <a:latin typeface="Arial" panose="020B0604020202020204" pitchFamily="34" charset="0"/>
                  <a:ea typeface="Lato" charset="0"/>
                  <a:cs typeface="Arial" panose="020B0604020202020204" pitchFamily="34" charset="0"/>
                </a:rPr>
                <a:t>adipiscing</a:t>
              </a:r>
              <a:r>
                <a:rPr lang="en-US" sz="1000" dirty="0">
                  <a:solidFill>
                    <a:schemeClr val="tx1">
                      <a:lumMod val="50000"/>
                      <a:lumOff val="50000"/>
                    </a:schemeClr>
                  </a:solidFill>
                  <a:latin typeface="Arial" panose="020B0604020202020204" pitchFamily="34" charset="0"/>
                  <a:ea typeface="Lato" charset="0"/>
                  <a:cs typeface="Arial" panose="020B0604020202020204" pitchFamily="34" charset="0"/>
                </a:rPr>
                <a:t> </a:t>
              </a:r>
              <a:r>
                <a:rPr lang="en-US" sz="1000" dirty="0" err="1">
                  <a:solidFill>
                    <a:schemeClr val="tx1">
                      <a:lumMod val="50000"/>
                      <a:lumOff val="50000"/>
                    </a:schemeClr>
                  </a:solidFill>
                  <a:latin typeface="Arial" panose="020B0604020202020204" pitchFamily="34" charset="0"/>
                  <a:ea typeface="Lato" charset="0"/>
                  <a:cs typeface="Arial" panose="020B0604020202020204" pitchFamily="34" charset="0"/>
                </a:rPr>
                <a:t>elit</a:t>
              </a:r>
              <a:r>
                <a:rPr lang="en-US" sz="1000" dirty="0">
                  <a:solidFill>
                    <a:schemeClr val="tx1">
                      <a:lumMod val="50000"/>
                      <a:lumOff val="50000"/>
                    </a:schemeClr>
                  </a:solidFill>
                  <a:latin typeface="Arial" panose="020B0604020202020204" pitchFamily="34" charset="0"/>
                  <a:ea typeface="Lato" charset="0"/>
                  <a:cs typeface="Arial" panose="020B0604020202020204" pitchFamily="34" charset="0"/>
                </a:rPr>
                <a:t>. </a:t>
              </a:r>
              <a:r>
                <a:rPr lang="en-US" sz="1000" dirty="0" err="1">
                  <a:solidFill>
                    <a:schemeClr val="tx1">
                      <a:lumMod val="50000"/>
                      <a:lumOff val="50000"/>
                    </a:schemeClr>
                  </a:solidFill>
                  <a:latin typeface="Arial" panose="020B0604020202020204" pitchFamily="34" charset="0"/>
                  <a:ea typeface="Lato" charset="0"/>
                  <a:cs typeface="Arial" panose="020B0604020202020204" pitchFamily="34" charset="0"/>
                </a:rPr>
                <a:t>Fusce</a:t>
              </a:r>
              <a:r>
                <a:rPr lang="en-US" sz="1000" dirty="0">
                  <a:solidFill>
                    <a:schemeClr val="tx1">
                      <a:lumMod val="50000"/>
                      <a:lumOff val="50000"/>
                    </a:schemeClr>
                  </a:solidFill>
                  <a:latin typeface="Arial" panose="020B0604020202020204" pitchFamily="34" charset="0"/>
                  <a:ea typeface="Lato" charset="0"/>
                  <a:cs typeface="Arial" panose="020B0604020202020204" pitchFamily="34" charset="0"/>
                </a:rPr>
                <a:t> diam </a:t>
              </a:r>
              <a:r>
                <a:rPr lang="en-US" sz="1000" dirty="0" err="1">
                  <a:solidFill>
                    <a:schemeClr val="tx1">
                      <a:lumMod val="50000"/>
                      <a:lumOff val="50000"/>
                    </a:schemeClr>
                  </a:solidFill>
                  <a:latin typeface="Arial" panose="020B0604020202020204" pitchFamily="34" charset="0"/>
                  <a:ea typeface="Lato" charset="0"/>
                  <a:cs typeface="Arial" panose="020B0604020202020204" pitchFamily="34" charset="0"/>
                </a:rPr>
                <a:t>tortor</a:t>
              </a:r>
              <a:r>
                <a:rPr lang="en-US" sz="1000" dirty="0">
                  <a:solidFill>
                    <a:schemeClr val="tx1">
                      <a:lumMod val="50000"/>
                      <a:lumOff val="50000"/>
                    </a:schemeClr>
                  </a:solidFill>
                  <a:latin typeface="Arial" panose="020B0604020202020204" pitchFamily="34" charset="0"/>
                  <a:ea typeface="Lato" charset="0"/>
                  <a:cs typeface="Arial" panose="020B0604020202020204" pitchFamily="34" charset="0"/>
                </a:rPr>
                <a:t>, </a:t>
              </a:r>
              <a:r>
                <a:rPr lang="en-US" sz="1000" dirty="0" err="1">
                  <a:solidFill>
                    <a:schemeClr val="tx1">
                      <a:lumMod val="50000"/>
                      <a:lumOff val="50000"/>
                    </a:schemeClr>
                  </a:solidFill>
                  <a:latin typeface="Arial" panose="020B0604020202020204" pitchFamily="34" charset="0"/>
                  <a:ea typeface="Lato" charset="0"/>
                  <a:cs typeface="Arial" panose="020B0604020202020204" pitchFamily="34" charset="0"/>
                </a:rPr>
                <a:t>mattis</a:t>
              </a:r>
              <a:r>
                <a:rPr lang="en-US" sz="1000" dirty="0">
                  <a:solidFill>
                    <a:schemeClr val="tx1">
                      <a:lumMod val="50000"/>
                      <a:lumOff val="50000"/>
                    </a:schemeClr>
                  </a:solidFill>
                  <a:latin typeface="Arial" panose="020B0604020202020204" pitchFamily="34" charset="0"/>
                  <a:ea typeface="Lato" charset="0"/>
                  <a:cs typeface="Arial" panose="020B0604020202020204" pitchFamily="34" charset="0"/>
                </a:rPr>
                <a:t> </a:t>
              </a:r>
              <a:r>
                <a:rPr lang="en-US" sz="1000" dirty="0" err="1">
                  <a:solidFill>
                    <a:schemeClr val="tx1">
                      <a:lumMod val="50000"/>
                      <a:lumOff val="50000"/>
                    </a:schemeClr>
                  </a:solidFill>
                  <a:latin typeface="Arial" panose="020B0604020202020204" pitchFamily="34" charset="0"/>
                  <a:ea typeface="Lato" charset="0"/>
                  <a:cs typeface="Arial" panose="020B0604020202020204" pitchFamily="34" charset="0"/>
                </a:rPr>
                <a:t>quis</a:t>
              </a:r>
              <a:r>
                <a:rPr lang="en-US" sz="1000" dirty="0">
                  <a:solidFill>
                    <a:schemeClr val="tx1">
                      <a:lumMod val="50000"/>
                      <a:lumOff val="50000"/>
                    </a:schemeClr>
                  </a:solidFill>
                  <a:latin typeface="Arial" panose="020B0604020202020204" pitchFamily="34" charset="0"/>
                  <a:ea typeface="Lato" charset="0"/>
                  <a:cs typeface="Arial" panose="020B0604020202020204" pitchFamily="34" charset="0"/>
                </a:rPr>
                <a:t>.</a:t>
              </a:r>
            </a:p>
          </p:txBody>
        </p:sp>
        <p:sp>
          <p:nvSpPr>
            <p:cNvPr id="25" name="Text Placeholder 20">
              <a:extLst>
                <a:ext uri="{FF2B5EF4-FFF2-40B4-BE49-F238E27FC236}">
                  <a16:creationId xmlns:a16="http://schemas.microsoft.com/office/drawing/2014/main" id="{F69153A6-2A52-447F-8580-C968C33B2129}"/>
                </a:ext>
              </a:extLst>
            </p:cNvPr>
            <p:cNvSpPr txBox="1">
              <a:spLocks/>
            </p:cNvSpPr>
            <p:nvPr/>
          </p:nvSpPr>
          <p:spPr>
            <a:xfrm>
              <a:off x="9030625" y="4810209"/>
              <a:ext cx="2200343" cy="391663"/>
            </a:xfrm>
            <a:prstGeom prst="rect">
              <a:avLst/>
            </a:prstGeom>
            <a:noFill/>
          </p:spPr>
          <p:txBody>
            <a:bodyPr wrap="square" lIns="0" tIns="72000" rIns="0" bIns="72000" anchor="t" anchorCtr="0">
              <a:noAutofit/>
            </a:bodyPr>
            <a:lstStyle>
              <a:lvl1pPr marL="0" indent="0" algn="l" defTabSz="685800" rtl="0" eaLnBrk="1" latinLnBrk="0" hangingPunct="1">
                <a:lnSpc>
                  <a:spcPct val="90000"/>
                </a:lnSpc>
                <a:spcBef>
                  <a:spcPts val="750"/>
                </a:spcBef>
                <a:buFont typeface="Arial"/>
                <a:buNone/>
                <a:defRPr sz="3500" b="1" i="0" kern="1200">
                  <a:solidFill>
                    <a:srgbClr val="E8E7E9"/>
                  </a:solidFill>
                  <a:latin typeface="Raleway Black" charset="0"/>
                  <a:ea typeface="Raleway Black" charset="0"/>
                  <a:cs typeface="Raleway Black" charset="0"/>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algn="ctr"/>
              <a:r>
                <a:rPr lang="en-US" sz="1000" b="0" dirty="0">
                  <a:solidFill>
                    <a:schemeClr val="tx1">
                      <a:lumMod val="50000"/>
                      <a:lumOff val="50000"/>
                    </a:schemeClr>
                  </a:solidFill>
                  <a:latin typeface="Montserrat Bold"/>
                </a:rPr>
                <a:t>TITLE EXAMPLE</a:t>
              </a:r>
            </a:p>
          </p:txBody>
        </p:sp>
        <p:sp>
          <p:nvSpPr>
            <p:cNvPr id="26" name="Text Placeholder 23">
              <a:extLst>
                <a:ext uri="{FF2B5EF4-FFF2-40B4-BE49-F238E27FC236}">
                  <a16:creationId xmlns:a16="http://schemas.microsoft.com/office/drawing/2014/main" id="{5898758A-C7A1-454F-AEDF-BFE224D72FA0}"/>
                </a:ext>
              </a:extLst>
            </p:cNvPr>
            <p:cNvSpPr txBox="1">
              <a:spLocks/>
            </p:cNvSpPr>
            <p:nvPr/>
          </p:nvSpPr>
          <p:spPr>
            <a:xfrm>
              <a:off x="9098294" y="5202580"/>
              <a:ext cx="2065005" cy="734620"/>
            </a:xfrm>
            <a:prstGeom prst="rect">
              <a:avLst/>
            </a:prstGeom>
          </p:spPr>
          <p:txBody>
            <a:bodyPr lIns="0" tIns="0" rIns="0" bIns="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gn="ctr">
                <a:lnSpc>
                  <a:spcPts val="1700"/>
                </a:lnSpc>
                <a:buNone/>
              </a:pPr>
              <a:r>
                <a:rPr lang="en-US" sz="1000" dirty="0">
                  <a:solidFill>
                    <a:schemeClr val="tx1">
                      <a:lumMod val="50000"/>
                      <a:lumOff val="50000"/>
                    </a:schemeClr>
                  </a:solidFill>
                  <a:latin typeface="Arial" panose="020B0604020202020204" pitchFamily="34" charset="0"/>
                  <a:ea typeface="Lato" charset="0"/>
                  <a:cs typeface="Arial" panose="020B0604020202020204" pitchFamily="34" charset="0"/>
                </a:rPr>
                <a:t>Lorem ipsum dolor sit </a:t>
              </a:r>
              <a:r>
                <a:rPr lang="en-US" sz="1000" dirty="0" err="1">
                  <a:solidFill>
                    <a:schemeClr val="tx1">
                      <a:lumMod val="50000"/>
                      <a:lumOff val="50000"/>
                    </a:schemeClr>
                  </a:solidFill>
                  <a:latin typeface="Arial" panose="020B0604020202020204" pitchFamily="34" charset="0"/>
                  <a:ea typeface="Lato" charset="0"/>
                  <a:cs typeface="Arial" panose="020B0604020202020204" pitchFamily="34" charset="0"/>
                </a:rPr>
                <a:t>amet</a:t>
              </a:r>
              <a:r>
                <a:rPr lang="en-US" sz="1000" dirty="0">
                  <a:solidFill>
                    <a:schemeClr val="tx1">
                      <a:lumMod val="50000"/>
                      <a:lumOff val="50000"/>
                    </a:schemeClr>
                  </a:solidFill>
                  <a:latin typeface="Arial" panose="020B0604020202020204" pitchFamily="34" charset="0"/>
                  <a:ea typeface="Lato" charset="0"/>
                  <a:cs typeface="Arial" panose="020B0604020202020204" pitchFamily="34" charset="0"/>
                </a:rPr>
                <a:t>, </a:t>
              </a:r>
              <a:r>
                <a:rPr lang="en-US" sz="1000" dirty="0" err="1">
                  <a:solidFill>
                    <a:schemeClr val="tx1">
                      <a:lumMod val="50000"/>
                      <a:lumOff val="50000"/>
                    </a:schemeClr>
                  </a:solidFill>
                  <a:latin typeface="Arial" panose="020B0604020202020204" pitchFamily="34" charset="0"/>
                  <a:ea typeface="Lato" charset="0"/>
                  <a:cs typeface="Arial" panose="020B0604020202020204" pitchFamily="34" charset="0"/>
                </a:rPr>
                <a:t>consectetur</a:t>
              </a:r>
              <a:r>
                <a:rPr lang="en-US" sz="1000" dirty="0">
                  <a:solidFill>
                    <a:schemeClr val="tx1">
                      <a:lumMod val="50000"/>
                      <a:lumOff val="50000"/>
                    </a:schemeClr>
                  </a:solidFill>
                  <a:latin typeface="Arial" panose="020B0604020202020204" pitchFamily="34" charset="0"/>
                  <a:ea typeface="Lato" charset="0"/>
                  <a:cs typeface="Arial" panose="020B0604020202020204" pitchFamily="34" charset="0"/>
                </a:rPr>
                <a:t> </a:t>
              </a:r>
              <a:r>
                <a:rPr lang="en-US" sz="1000" dirty="0" err="1">
                  <a:solidFill>
                    <a:schemeClr val="tx1">
                      <a:lumMod val="50000"/>
                      <a:lumOff val="50000"/>
                    </a:schemeClr>
                  </a:solidFill>
                  <a:latin typeface="Arial" panose="020B0604020202020204" pitchFamily="34" charset="0"/>
                  <a:ea typeface="Lato" charset="0"/>
                  <a:cs typeface="Arial" panose="020B0604020202020204" pitchFamily="34" charset="0"/>
                </a:rPr>
                <a:t>adipiscing</a:t>
              </a:r>
              <a:r>
                <a:rPr lang="en-US" sz="1000" dirty="0">
                  <a:solidFill>
                    <a:schemeClr val="tx1">
                      <a:lumMod val="50000"/>
                      <a:lumOff val="50000"/>
                    </a:schemeClr>
                  </a:solidFill>
                  <a:latin typeface="Arial" panose="020B0604020202020204" pitchFamily="34" charset="0"/>
                  <a:ea typeface="Lato" charset="0"/>
                  <a:cs typeface="Arial" panose="020B0604020202020204" pitchFamily="34" charset="0"/>
                </a:rPr>
                <a:t> </a:t>
              </a:r>
              <a:r>
                <a:rPr lang="en-US" sz="1000" dirty="0" err="1">
                  <a:solidFill>
                    <a:schemeClr val="tx1">
                      <a:lumMod val="50000"/>
                      <a:lumOff val="50000"/>
                    </a:schemeClr>
                  </a:solidFill>
                  <a:latin typeface="Arial" panose="020B0604020202020204" pitchFamily="34" charset="0"/>
                  <a:ea typeface="Lato" charset="0"/>
                  <a:cs typeface="Arial" panose="020B0604020202020204" pitchFamily="34" charset="0"/>
                </a:rPr>
                <a:t>elit</a:t>
              </a:r>
              <a:r>
                <a:rPr lang="en-US" sz="1000" dirty="0">
                  <a:solidFill>
                    <a:schemeClr val="tx1">
                      <a:lumMod val="50000"/>
                      <a:lumOff val="50000"/>
                    </a:schemeClr>
                  </a:solidFill>
                  <a:latin typeface="Arial" panose="020B0604020202020204" pitchFamily="34" charset="0"/>
                  <a:ea typeface="Lato" charset="0"/>
                  <a:cs typeface="Arial" panose="020B0604020202020204" pitchFamily="34" charset="0"/>
                </a:rPr>
                <a:t>. </a:t>
              </a:r>
              <a:r>
                <a:rPr lang="en-US" sz="1000" dirty="0" err="1">
                  <a:solidFill>
                    <a:schemeClr val="tx1">
                      <a:lumMod val="50000"/>
                      <a:lumOff val="50000"/>
                    </a:schemeClr>
                  </a:solidFill>
                  <a:latin typeface="Arial" panose="020B0604020202020204" pitchFamily="34" charset="0"/>
                  <a:ea typeface="Lato" charset="0"/>
                  <a:cs typeface="Arial" panose="020B0604020202020204" pitchFamily="34" charset="0"/>
                </a:rPr>
                <a:t>Fusce</a:t>
              </a:r>
              <a:r>
                <a:rPr lang="en-US" sz="1000" dirty="0">
                  <a:solidFill>
                    <a:schemeClr val="tx1">
                      <a:lumMod val="50000"/>
                      <a:lumOff val="50000"/>
                    </a:schemeClr>
                  </a:solidFill>
                  <a:latin typeface="Arial" panose="020B0604020202020204" pitchFamily="34" charset="0"/>
                  <a:ea typeface="Lato" charset="0"/>
                  <a:cs typeface="Arial" panose="020B0604020202020204" pitchFamily="34" charset="0"/>
                </a:rPr>
                <a:t> diam </a:t>
              </a:r>
              <a:r>
                <a:rPr lang="en-US" sz="1000" dirty="0" err="1">
                  <a:solidFill>
                    <a:schemeClr val="tx1">
                      <a:lumMod val="50000"/>
                      <a:lumOff val="50000"/>
                    </a:schemeClr>
                  </a:solidFill>
                  <a:latin typeface="Arial" panose="020B0604020202020204" pitchFamily="34" charset="0"/>
                  <a:ea typeface="Lato" charset="0"/>
                  <a:cs typeface="Arial" panose="020B0604020202020204" pitchFamily="34" charset="0"/>
                </a:rPr>
                <a:t>tortor</a:t>
              </a:r>
              <a:r>
                <a:rPr lang="en-US" sz="1000" dirty="0">
                  <a:solidFill>
                    <a:schemeClr val="tx1">
                      <a:lumMod val="50000"/>
                      <a:lumOff val="50000"/>
                    </a:schemeClr>
                  </a:solidFill>
                  <a:latin typeface="Arial" panose="020B0604020202020204" pitchFamily="34" charset="0"/>
                  <a:ea typeface="Lato" charset="0"/>
                  <a:cs typeface="Arial" panose="020B0604020202020204" pitchFamily="34" charset="0"/>
                </a:rPr>
                <a:t>, </a:t>
              </a:r>
              <a:r>
                <a:rPr lang="en-US" sz="1000" dirty="0" err="1">
                  <a:solidFill>
                    <a:schemeClr val="tx1">
                      <a:lumMod val="50000"/>
                      <a:lumOff val="50000"/>
                    </a:schemeClr>
                  </a:solidFill>
                  <a:latin typeface="Arial" panose="020B0604020202020204" pitchFamily="34" charset="0"/>
                  <a:ea typeface="Lato" charset="0"/>
                  <a:cs typeface="Arial" panose="020B0604020202020204" pitchFamily="34" charset="0"/>
                </a:rPr>
                <a:t>mattis</a:t>
              </a:r>
              <a:r>
                <a:rPr lang="en-US" sz="1000" dirty="0">
                  <a:solidFill>
                    <a:schemeClr val="tx1">
                      <a:lumMod val="50000"/>
                      <a:lumOff val="50000"/>
                    </a:schemeClr>
                  </a:solidFill>
                  <a:latin typeface="Arial" panose="020B0604020202020204" pitchFamily="34" charset="0"/>
                  <a:ea typeface="Lato" charset="0"/>
                  <a:cs typeface="Arial" panose="020B0604020202020204" pitchFamily="34" charset="0"/>
                </a:rPr>
                <a:t> </a:t>
              </a:r>
              <a:r>
                <a:rPr lang="en-US" sz="1000" dirty="0" err="1">
                  <a:solidFill>
                    <a:schemeClr val="tx1">
                      <a:lumMod val="50000"/>
                      <a:lumOff val="50000"/>
                    </a:schemeClr>
                  </a:solidFill>
                  <a:latin typeface="Arial" panose="020B0604020202020204" pitchFamily="34" charset="0"/>
                  <a:ea typeface="Lato" charset="0"/>
                  <a:cs typeface="Arial" panose="020B0604020202020204" pitchFamily="34" charset="0"/>
                </a:rPr>
                <a:t>quis</a:t>
              </a:r>
              <a:r>
                <a:rPr lang="en-US" sz="1000" dirty="0">
                  <a:solidFill>
                    <a:schemeClr val="tx1">
                      <a:lumMod val="50000"/>
                      <a:lumOff val="50000"/>
                    </a:schemeClr>
                  </a:solidFill>
                  <a:latin typeface="Arial" panose="020B0604020202020204" pitchFamily="34" charset="0"/>
                  <a:ea typeface="Lato" charset="0"/>
                  <a:cs typeface="Arial" panose="020B0604020202020204" pitchFamily="34" charset="0"/>
                </a:rPr>
                <a:t>.</a:t>
              </a:r>
            </a:p>
          </p:txBody>
        </p:sp>
      </p:grpSp>
    </p:spTree>
    <p:extLst>
      <p:ext uri="{BB962C8B-B14F-4D97-AF65-F5344CB8AC3E}">
        <p14:creationId xmlns:p14="http://schemas.microsoft.com/office/powerpoint/2010/main" val="3065282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Box 121">
            <a:extLst>
              <a:ext uri="{FF2B5EF4-FFF2-40B4-BE49-F238E27FC236}">
                <a16:creationId xmlns:a16="http://schemas.microsoft.com/office/drawing/2014/main" id="{19C3561F-DE65-4229-AEAD-8F1CB5A6800A}"/>
              </a:ext>
            </a:extLst>
          </p:cNvPr>
          <p:cNvSpPr txBox="1"/>
          <p:nvPr/>
        </p:nvSpPr>
        <p:spPr>
          <a:xfrm>
            <a:off x="3044086" y="3190209"/>
            <a:ext cx="6176854" cy="332014"/>
          </a:xfrm>
          <a:prstGeom prst="rect">
            <a:avLst/>
          </a:prstGeom>
          <a:noFill/>
        </p:spPr>
        <p:txBody>
          <a:bodyPr wrap="square" rtlCol="0">
            <a:spAutoFit/>
          </a:bodyPr>
          <a:lstStyle/>
          <a:p>
            <a:pPr algn="ctr">
              <a:lnSpc>
                <a:spcPts val="1800"/>
              </a:lnSpc>
            </a:pPr>
            <a:r>
              <a:rPr lang="en-US" sz="2100" spc="600" dirty="0">
                <a:solidFill>
                  <a:schemeClr val="bg1">
                    <a:lumMod val="85000"/>
                  </a:schemeClr>
                </a:solidFill>
                <a:latin typeface="Montserrat" panose="02000505000000020004" pitchFamily="2" charset="0"/>
                <a:ea typeface="Abril Text" charset="0"/>
                <a:cs typeface="Abril Text" charset="0"/>
              </a:rPr>
              <a:t>www.website.com</a:t>
            </a:r>
          </a:p>
        </p:txBody>
      </p:sp>
    </p:spTree>
    <p:extLst>
      <p:ext uri="{BB962C8B-B14F-4D97-AF65-F5344CB8AC3E}">
        <p14:creationId xmlns:p14="http://schemas.microsoft.com/office/powerpoint/2010/main" val="4202405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58D732B-288C-4BA7-8281-0E1BB893439F}"/>
              </a:ext>
            </a:extLst>
          </p:cNvPr>
          <p:cNvSpPr/>
          <p:nvPr/>
        </p:nvSpPr>
        <p:spPr>
          <a:xfrm>
            <a:off x="854104" y="857250"/>
            <a:ext cx="104394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30DD016-6856-4085-9136-6D8E0F2D919D}"/>
              </a:ext>
            </a:extLst>
          </p:cNvPr>
          <p:cNvSpPr txBox="1"/>
          <p:nvPr/>
        </p:nvSpPr>
        <p:spPr>
          <a:xfrm>
            <a:off x="4230992" y="2921169"/>
            <a:ext cx="3685624" cy="1015663"/>
          </a:xfrm>
          <a:prstGeom prst="rect">
            <a:avLst/>
          </a:prstGeom>
          <a:noFill/>
        </p:spPr>
        <p:txBody>
          <a:bodyPr wrap="none" rtlCol="0">
            <a:spAutoFit/>
          </a:bodyPr>
          <a:lstStyle/>
          <a:p>
            <a:pPr algn="ctr"/>
            <a:r>
              <a:rPr lang="en-US" sz="6000" dirty="0">
                <a:solidFill>
                  <a:schemeClr val="bg1"/>
                </a:solidFill>
                <a:latin typeface="Montserrat" panose="00000500000000000000" pitchFamily="50" charset="0"/>
              </a:rPr>
              <a:t>THE END</a:t>
            </a:r>
          </a:p>
        </p:txBody>
      </p:sp>
    </p:spTree>
    <p:extLst>
      <p:ext uri="{BB962C8B-B14F-4D97-AF65-F5344CB8AC3E}">
        <p14:creationId xmlns:p14="http://schemas.microsoft.com/office/powerpoint/2010/main" val="399137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0A3B565F-1649-42D2-9D62-977E9D127EC4}"/>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0" y="0"/>
            <a:ext cx="12192000" cy="6858000"/>
          </a:xfrm>
        </p:spPr>
      </p:pic>
      <p:sp>
        <p:nvSpPr>
          <p:cNvPr id="33" name="Rectangle 32">
            <a:extLst>
              <a:ext uri="{FF2B5EF4-FFF2-40B4-BE49-F238E27FC236}">
                <a16:creationId xmlns:a16="http://schemas.microsoft.com/office/drawing/2014/main" id="{08B62A96-128F-4C7D-8C67-1141B1028797}"/>
              </a:ext>
            </a:extLst>
          </p:cNvPr>
          <p:cNvSpPr/>
          <p:nvPr/>
        </p:nvSpPr>
        <p:spPr>
          <a:xfrm>
            <a:off x="0" y="2274208"/>
            <a:ext cx="12192000" cy="3418112"/>
          </a:xfrm>
          <a:prstGeom prst="rect">
            <a:avLst/>
          </a:prstGeom>
          <a:solidFill>
            <a:schemeClr val="accent4">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76613D72-B58E-4D9C-9C62-1E901B0B7CC7}"/>
              </a:ext>
            </a:extLst>
          </p:cNvPr>
          <p:cNvSpPr txBox="1"/>
          <p:nvPr/>
        </p:nvSpPr>
        <p:spPr>
          <a:xfrm>
            <a:off x="3175469" y="3870467"/>
            <a:ext cx="5841061" cy="898836"/>
          </a:xfrm>
          <a:prstGeom prst="rect">
            <a:avLst/>
          </a:prstGeom>
          <a:noFill/>
        </p:spPr>
        <p:txBody>
          <a:bodyPr wrap="square" rtlCol="0">
            <a:spAutoFit/>
          </a:bodyPr>
          <a:lstStyle/>
          <a:p>
            <a:pPr algn="ctr">
              <a:lnSpc>
                <a:spcPts val="2200"/>
              </a:lnSpc>
            </a:pPr>
            <a:r>
              <a:rPr lang="en-US" sz="1050" dirty="0">
                <a:solidFill>
                  <a:schemeClr val="bg1"/>
                </a:solidFill>
                <a:latin typeface="Arial" panose="020B0604020202020204" pitchFamily="34" charset="0"/>
                <a:ea typeface="Montserrat Light" charset="0"/>
                <a:cs typeface="Arial" panose="020B0604020202020204" pitchFamily="34" charset="0"/>
              </a:rPr>
              <a:t>Creepiest don't subdue which </a:t>
            </a:r>
            <a:r>
              <a:rPr lang="en-US" sz="1050" dirty="0" err="1">
                <a:solidFill>
                  <a:schemeClr val="bg1"/>
                </a:solidFill>
                <a:latin typeface="Arial" panose="020B0604020202020204" pitchFamily="34" charset="0"/>
                <a:ea typeface="Montserrat Light" charset="0"/>
                <a:cs typeface="Arial" panose="020B0604020202020204" pitchFamily="34" charset="0"/>
              </a:rPr>
              <a:t>i</a:t>
            </a:r>
            <a:r>
              <a:rPr lang="en-US" sz="1050" dirty="0">
                <a:solidFill>
                  <a:schemeClr val="bg1"/>
                </a:solidFill>
                <a:latin typeface="Arial" panose="020B0604020202020204" pitchFamily="34" charset="0"/>
                <a:ea typeface="Montserrat Light" charset="0"/>
                <a:cs typeface="Arial" panose="020B0604020202020204" pitchFamily="34" charset="0"/>
              </a:rPr>
              <a:t> two set had seasons. Fifth you'll, man wherein seas our creeping. Very. Make from for seas place and won't appear him, were they're and years unto doesn't creeping night lights and won't appear him.</a:t>
            </a:r>
          </a:p>
        </p:txBody>
      </p:sp>
      <p:grpSp>
        <p:nvGrpSpPr>
          <p:cNvPr id="3" name="Group 2">
            <a:extLst>
              <a:ext uri="{FF2B5EF4-FFF2-40B4-BE49-F238E27FC236}">
                <a16:creationId xmlns:a16="http://schemas.microsoft.com/office/drawing/2014/main" id="{2E439E75-2761-4644-A7B2-67B357B1E762}"/>
              </a:ext>
            </a:extLst>
          </p:cNvPr>
          <p:cNvGrpSpPr/>
          <p:nvPr/>
        </p:nvGrpSpPr>
        <p:grpSpPr>
          <a:xfrm>
            <a:off x="4914900" y="1165680"/>
            <a:ext cx="2362200" cy="2362200"/>
            <a:chOff x="4914900" y="549801"/>
            <a:chExt cx="2362200" cy="2362200"/>
          </a:xfrm>
        </p:grpSpPr>
        <p:sp>
          <p:nvSpPr>
            <p:cNvPr id="2" name="Oval 1">
              <a:extLst>
                <a:ext uri="{FF2B5EF4-FFF2-40B4-BE49-F238E27FC236}">
                  <a16:creationId xmlns:a16="http://schemas.microsoft.com/office/drawing/2014/main" id="{36D5E851-DB57-4D2C-ABF9-4690E8C1154C}"/>
                </a:ext>
              </a:extLst>
            </p:cNvPr>
            <p:cNvSpPr/>
            <p:nvPr/>
          </p:nvSpPr>
          <p:spPr>
            <a:xfrm>
              <a:off x="4914900" y="549801"/>
              <a:ext cx="2362200" cy="2362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8361A00-443E-4B9C-A73B-DF5B58D76300}"/>
                </a:ext>
              </a:extLst>
            </p:cNvPr>
            <p:cNvSpPr/>
            <p:nvPr/>
          </p:nvSpPr>
          <p:spPr>
            <a:xfrm>
              <a:off x="5037902" y="672803"/>
              <a:ext cx="2116197" cy="21161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TextBox 44">
            <a:extLst>
              <a:ext uri="{FF2B5EF4-FFF2-40B4-BE49-F238E27FC236}">
                <a16:creationId xmlns:a16="http://schemas.microsoft.com/office/drawing/2014/main" id="{6795FD00-C38F-4999-A8DC-2A688F607E68}"/>
              </a:ext>
            </a:extLst>
          </p:cNvPr>
          <p:cNvSpPr txBox="1"/>
          <p:nvPr/>
        </p:nvSpPr>
        <p:spPr>
          <a:xfrm>
            <a:off x="5178977" y="1887295"/>
            <a:ext cx="1834046" cy="918970"/>
          </a:xfrm>
          <a:prstGeom prst="rect">
            <a:avLst/>
          </a:prstGeom>
          <a:noFill/>
        </p:spPr>
        <p:txBody>
          <a:bodyPr wrap="square" rtlCol="0">
            <a:spAutoFit/>
          </a:bodyPr>
          <a:lstStyle/>
          <a:p>
            <a:pPr algn="ctr">
              <a:lnSpc>
                <a:spcPts val="2200"/>
              </a:lnSpc>
            </a:pPr>
            <a:r>
              <a:rPr lang="en-US" sz="1300" i="1" u="sng" dirty="0">
                <a:solidFill>
                  <a:schemeClr val="bg1"/>
                </a:solidFill>
                <a:latin typeface="Abril Text" charset="0"/>
                <a:ea typeface="Abril Text" charset="0"/>
                <a:cs typeface="Abril Text" charset="0"/>
              </a:rPr>
              <a:t>Lorem ipsum</a:t>
            </a:r>
          </a:p>
          <a:p>
            <a:pPr algn="ctr">
              <a:lnSpc>
                <a:spcPts val="2200"/>
              </a:lnSpc>
            </a:pPr>
            <a:r>
              <a:rPr lang="en-US" sz="1300" i="1" u="sng" dirty="0">
                <a:solidFill>
                  <a:schemeClr val="bg1"/>
                </a:solidFill>
                <a:latin typeface="Abril Text" charset="0"/>
                <a:ea typeface="Abril Text" charset="0"/>
                <a:cs typeface="Abril Text" charset="0"/>
              </a:rPr>
              <a:t>Dolor sit </a:t>
            </a:r>
            <a:r>
              <a:rPr lang="en-US" sz="1300" i="1" u="sng" dirty="0" err="1">
                <a:solidFill>
                  <a:schemeClr val="bg1"/>
                </a:solidFill>
                <a:latin typeface="Abril Text" charset="0"/>
                <a:ea typeface="Abril Text" charset="0"/>
                <a:cs typeface="Abril Text" charset="0"/>
              </a:rPr>
              <a:t>amet</a:t>
            </a:r>
            <a:r>
              <a:rPr lang="en-US" sz="1300" i="1" u="sng" dirty="0">
                <a:solidFill>
                  <a:schemeClr val="bg1"/>
                </a:solidFill>
                <a:latin typeface="Abril Text" charset="0"/>
                <a:ea typeface="Abril Text" charset="0"/>
                <a:cs typeface="Abril Text" charset="0"/>
              </a:rPr>
              <a:t> to </a:t>
            </a:r>
            <a:r>
              <a:rPr lang="en-US" sz="1300" i="1" u="sng" dirty="0" err="1">
                <a:solidFill>
                  <a:schemeClr val="bg1"/>
                </a:solidFill>
                <a:latin typeface="Abril Text" charset="0"/>
                <a:ea typeface="Abril Text" charset="0"/>
                <a:cs typeface="Abril Text" charset="0"/>
              </a:rPr>
              <a:t>agam</a:t>
            </a:r>
            <a:endParaRPr lang="en-US" sz="1300" i="1" u="sng" dirty="0">
              <a:solidFill>
                <a:schemeClr val="bg1"/>
              </a:solidFill>
              <a:latin typeface="Abril Text" charset="0"/>
              <a:ea typeface="Abril Text" charset="0"/>
              <a:cs typeface="Abril Text" charset="0"/>
            </a:endParaRPr>
          </a:p>
          <a:p>
            <a:pPr algn="ctr">
              <a:lnSpc>
                <a:spcPts val="2200"/>
              </a:lnSpc>
            </a:pPr>
            <a:r>
              <a:rPr lang="en-US" sz="1300" i="1" u="sng" dirty="0">
                <a:solidFill>
                  <a:schemeClr val="bg1"/>
                </a:solidFill>
                <a:latin typeface="Abril Text" charset="0"/>
                <a:ea typeface="Abril Text" charset="0"/>
                <a:cs typeface="Abril Text" charset="0"/>
              </a:rPr>
              <a:t>facer modo data</a:t>
            </a:r>
            <a:endParaRPr lang="en-US" sz="1300" dirty="0">
              <a:solidFill>
                <a:schemeClr val="bg1"/>
              </a:solidFill>
              <a:latin typeface="Arial" panose="020B0604020202020204" pitchFamily="34" charset="0"/>
              <a:ea typeface="Montserrat Light" charset="0"/>
              <a:cs typeface="Arial" panose="020B0604020202020204" pitchFamily="34" charset="0"/>
            </a:endParaRPr>
          </a:p>
        </p:txBody>
      </p:sp>
    </p:spTree>
    <p:extLst>
      <p:ext uri="{BB962C8B-B14F-4D97-AF65-F5344CB8AC3E}">
        <p14:creationId xmlns:p14="http://schemas.microsoft.com/office/powerpoint/2010/main" val="4193821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9F6763F5-2280-41F9-9233-EEC8279FFE8E}"/>
              </a:ext>
            </a:extLst>
          </p:cNvPr>
          <p:cNvSpPr txBox="1"/>
          <p:nvPr/>
        </p:nvSpPr>
        <p:spPr>
          <a:xfrm>
            <a:off x="6953514" y="1058202"/>
            <a:ext cx="1831387" cy="584775"/>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Nikon dx</a:t>
            </a:r>
          </a:p>
        </p:txBody>
      </p:sp>
      <p:sp>
        <p:nvSpPr>
          <p:cNvPr id="23" name="TextBox 22">
            <a:extLst>
              <a:ext uri="{FF2B5EF4-FFF2-40B4-BE49-F238E27FC236}">
                <a16:creationId xmlns:a16="http://schemas.microsoft.com/office/drawing/2014/main" id="{D86BF274-2F0C-4C14-B575-2FC12A1D5D6E}"/>
              </a:ext>
            </a:extLst>
          </p:cNvPr>
          <p:cNvSpPr txBox="1"/>
          <p:nvPr/>
        </p:nvSpPr>
        <p:spPr>
          <a:xfrm>
            <a:off x="6953515" y="2007933"/>
            <a:ext cx="3876675" cy="1036694"/>
          </a:xfrm>
          <a:prstGeom prst="rect">
            <a:avLst/>
          </a:prstGeom>
          <a:noFill/>
        </p:spPr>
        <p:txBody>
          <a:bodyPr wrap="square" rtlCol="0">
            <a:spAutoFit/>
          </a:bodyPr>
          <a:lstStyle/>
          <a:p>
            <a:pPr>
              <a:lnSpc>
                <a:spcPts val="1900"/>
              </a:lnSpc>
            </a:pPr>
            <a:r>
              <a:rPr lang="en-US" sz="1000" dirty="0">
                <a:solidFill>
                  <a:schemeClr val="tx1">
                    <a:lumMod val="65000"/>
                    <a:lumOff val="35000"/>
                  </a:schemeClr>
                </a:solidFill>
                <a:latin typeface="Arial" panose="020B0604020202020204" pitchFamily="34" charset="0"/>
                <a:ea typeface="Montserrat Light" charset="0"/>
                <a:cs typeface="Arial" panose="020B0604020202020204" pitchFamily="34" charset="0"/>
              </a:rPr>
              <a:t>Creepiest don't subdue which </a:t>
            </a:r>
            <a:r>
              <a:rPr lang="en-US" sz="1000" dirty="0" err="1">
                <a:solidFill>
                  <a:schemeClr val="tx1">
                    <a:lumMod val="65000"/>
                    <a:lumOff val="35000"/>
                  </a:schemeClr>
                </a:solidFill>
                <a:latin typeface="Arial" panose="020B0604020202020204" pitchFamily="34" charset="0"/>
                <a:ea typeface="Montserrat Light" charset="0"/>
                <a:cs typeface="Arial" panose="020B0604020202020204" pitchFamily="34" charset="0"/>
              </a:rPr>
              <a:t>i</a:t>
            </a:r>
            <a:r>
              <a:rPr lang="en-US" sz="1000" dirty="0">
                <a:solidFill>
                  <a:schemeClr val="tx1">
                    <a:lumMod val="65000"/>
                    <a:lumOff val="35000"/>
                  </a:schemeClr>
                </a:solidFill>
                <a:latin typeface="Arial" panose="020B0604020202020204" pitchFamily="34" charset="0"/>
                <a:ea typeface="Montserrat Light" charset="0"/>
                <a:cs typeface="Arial" panose="020B0604020202020204" pitchFamily="34" charset="0"/>
              </a:rPr>
              <a:t> two set had seasons. Fifth you'll, man wherein seas our creeping. Very. Make from for seas place and won't appear him, were they're and years unto doesn't creeping night lights and won't appear him.</a:t>
            </a:r>
            <a:endParaRPr lang="en-US" sz="1000" dirty="0">
              <a:latin typeface="Arial" panose="020B0604020202020204" pitchFamily="34" charset="0"/>
              <a:ea typeface="Montserrat Light" charset="0"/>
              <a:cs typeface="Arial" panose="020B0604020202020204" pitchFamily="34" charset="0"/>
            </a:endParaRPr>
          </a:p>
        </p:txBody>
      </p:sp>
      <p:pic>
        <p:nvPicPr>
          <p:cNvPr id="10" name="Picture Placeholder 9">
            <a:extLst>
              <a:ext uri="{FF2B5EF4-FFF2-40B4-BE49-F238E27FC236}">
                <a16:creationId xmlns:a16="http://schemas.microsoft.com/office/drawing/2014/main" id="{6E225E9D-E036-46F4-9460-FA3CA490D9E9}"/>
              </a:ext>
            </a:extLst>
          </p:cNvPr>
          <p:cNvPicPr>
            <a:picLocks noGrp="1" noChangeAspect="1"/>
          </p:cNvPicPr>
          <p:nvPr>
            <p:ph type="pic" sz="quarter" idx="17"/>
          </p:nvPr>
        </p:nvPicPr>
        <p:blipFill>
          <a:blip r:embed="rId3" cstate="screen">
            <a:extLst>
              <a:ext uri="{28A0092B-C50C-407E-A947-70E740481C1C}">
                <a14:useLocalDpi xmlns:a14="http://schemas.microsoft.com/office/drawing/2010/main"/>
              </a:ext>
            </a:extLst>
          </a:blip>
          <a:srcRect/>
          <a:stretch>
            <a:fillRect/>
          </a:stretch>
        </p:blipFill>
        <p:spPr/>
      </p:pic>
      <p:sp>
        <p:nvSpPr>
          <p:cNvPr id="45" name="TextBox 44">
            <a:extLst>
              <a:ext uri="{FF2B5EF4-FFF2-40B4-BE49-F238E27FC236}">
                <a16:creationId xmlns:a16="http://schemas.microsoft.com/office/drawing/2014/main" id="{15108C36-3613-4F94-8E5A-47ACEB3F64C5}"/>
              </a:ext>
            </a:extLst>
          </p:cNvPr>
          <p:cNvSpPr txBox="1"/>
          <p:nvPr/>
        </p:nvSpPr>
        <p:spPr>
          <a:xfrm>
            <a:off x="6953514" y="1584304"/>
            <a:ext cx="1154947" cy="353943"/>
          </a:xfrm>
          <a:prstGeom prst="rect">
            <a:avLst/>
          </a:prstGeom>
          <a:noFill/>
        </p:spPr>
        <p:txBody>
          <a:bodyPr wrap="square" rtlCol="0">
            <a:spAutoFit/>
          </a:bodyPr>
          <a:lstStyle/>
          <a:p>
            <a:r>
              <a:rPr lang="en-US" sz="1700" dirty="0">
                <a:latin typeface="Arial" panose="020B0604020202020204" pitchFamily="34" charset="0"/>
                <a:cs typeface="Arial" panose="020B0604020202020204" pitchFamily="34" charset="0"/>
              </a:rPr>
              <a:t>Designer</a:t>
            </a:r>
          </a:p>
        </p:txBody>
      </p:sp>
      <p:grpSp>
        <p:nvGrpSpPr>
          <p:cNvPr id="18" name="Group 17">
            <a:extLst>
              <a:ext uri="{FF2B5EF4-FFF2-40B4-BE49-F238E27FC236}">
                <a16:creationId xmlns:a16="http://schemas.microsoft.com/office/drawing/2014/main" id="{C2CFC76B-BB5A-4788-AA63-ECC65D6EB544}"/>
              </a:ext>
            </a:extLst>
          </p:cNvPr>
          <p:cNvGrpSpPr/>
          <p:nvPr/>
        </p:nvGrpSpPr>
        <p:grpSpPr>
          <a:xfrm>
            <a:off x="6953515" y="3535569"/>
            <a:ext cx="3962352" cy="1651285"/>
            <a:chOff x="1537084" y="3794634"/>
            <a:chExt cx="3962352" cy="1651285"/>
          </a:xfrm>
        </p:grpSpPr>
        <p:sp>
          <p:nvSpPr>
            <p:cNvPr id="19" name="TextBox 18">
              <a:extLst>
                <a:ext uri="{FF2B5EF4-FFF2-40B4-BE49-F238E27FC236}">
                  <a16:creationId xmlns:a16="http://schemas.microsoft.com/office/drawing/2014/main" id="{D0538923-A875-4F5E-8F36-B367FAC92615}"/>
                </a:ext>
              </a:extLst>
            </p:cNvPr>
            <p:cNvSpPr txBox="1"/>
            <p:nvPr/>
          </p:nvSpPr>
          <p:spPr>
            <a:xfrm>
              <a:off x="1537084" y="3794634"/>
              <a:ext cx="1154946" cy="334579"/>
            </a:xfrm>
            <a:prstGeom prst="rect">
              <a:avLst/>
            </a:prstGeom>
            <a:noFill/>
          </p:spPr>
          <p:txBody>
            <a:bodyPr wrap="square" rtlCol="0">
              <a:spAutoFit/>
            </a:bodyPr>
            <a:lstStyle/>
            <a:p>
              <a:pPr>
                <a:lnSpc>
                  <a:spcPts val="2200"/>
                </a:lnSpc>
              </a:pPr>
              <a:r>
                <a:rPr lang="en-US" sz="1050" dirty="0" err="1">
                  <a:solidFill>
                    <a:schemeClr val="tx1">
                      <a:lumMod val="65000"/>
                      <a:lumOff val="35000"/>
                    </a:schemeClr>
                  </a:solidFill>
                  <a:latin typeface="Arial" panose="020B0604020202020204" pitchFamily="34" charset="0"/>
                  <a:ea typeface="Montserrat Light" charset="0"/>
                  <a:cs typeface="Arial" panose="020B0604020202020204" pitchFamily="34" charset="0"/>
                </a:rPr>
                <a:t>Powerpoint</a:t>
              </a:r>
              <a:endParaRPr lang="en-US" sz="1050" dirty="0">
                <a:latin typeface="Arial" panose="020B0604020202020204" pitchFamily="34" charset="0"/>
                <a:ea typeface="Montserrat Light" charset="0"/>
                <a:cs typeface="Arial" panose="020B0604020202020204" pitchFamily="34" charset="0"/>
              </a:endParaRPr>
            </a:p>
          </p:txBody>
        </p:sp>
        <p:sp>
          <p:nvSpPr>
            <p:cNvPr id="20" name="TextBox 19">
              <a:extLst>
                <a:ext uri="{FF2B5EF4-FFF2-40B4-BE49-F238E27FC236}">
                  <a16:creationId xmlns:a16="http://schemas.microsoft.com/office/drawing/2014/main" id="{62AC8B42-263F-4934-AB6C-2E7CD44A6B8C}"/>
                </a:ext>
              </a:extLst>
            </p:cNvPr>
            <p:cNvSpPr txBox="1"/>
            <p:nvPr/>
          </p:nvSpPr>
          <p:spPr>
            <a:xfrm>
              <a:off x="1537084" y="4334617"/>
              <a:ext cx="1208286" cy="334580"/>
            </a:xfrm>
            <a:prstGeom prst="rect">
              <a:avLst/>
            </a:prstGeom>
            <a:noFill/>
          </p:spPr>
          <p:txBody>
            <a:bodyPr wrap="square" rtlCol="0">
              <a:spAutoFit/>
            </a:bodyPr>
            <a:lstStyle/>
            <a:p>
              <a:pPr>
                <a:lnSpc>
                  <a:spcPts val="2200"/>
                </a:lnSpc>
              </a:pPr>
              <a:r>
                <a:rPr lang="en-US" sz="1050" dirty="0">
                  <a:solidFill>
                    <a:schemeClr val="tx1">
                      <a:lumMod val="65000"/>
                      <a:lumOff val="35000"/>
                    </a:schemeClr>
                  </a:solidFill>
                  <a:latin typeface="Arial" panose="020B0604020202020204" pitchFamily="34" charset="0"/>
                  <a:ea typeface="Montserrat Light" charset="0"/>
                  <a:cs typeface="Arial" panose="020B0604020202020204" pitchFamily="34" charset="0"/>
                </a:rPr>
                <a:t>Google Slide</a:t>
              </a:r>
              <a:endParaRPr lang="en-US" sz="1050" dirty="0">
                <a:latin typeface="Arial" panose="020B0604020202020204" pitchFamily="34" charset="0"/>
                <a:ea typeface="Montserrat Light" charset="0"/>
                <a:cs typeface="Arial" panose="020B0604020202020204" pitchFamily="34" charset="0"/>
              </a:endParaRPr>
            </a:p>
          </p:txBody>
        </p:sp>
        <p:sp>
          <p:nvSpPr>
            <p:cNvPr id="21" name="TextBox 20">
              <a:extLst>
                <a:ext uri="{FF2B5EF4-FFF2-40B4-BE49-F238E27FC236}">
                  <a16:creationId xmlns:a16="http://schemas.microsoft.com/office/drawing/2014/main" id="{6F9B1773-9067-4F0B-ADF8-C1F667F8AFBD}"/>
                </a:ext>
              </a:extLst>
            </p:cNvPr>
            <p:cNvSpPr txBox="1"/>
            <p:nvPr/>
          </p:nvSpPr>
          <p:spPr>
            <a:xfrm>
              <a:off x="1537084" y="4884631"/>
              <a:ext cx="903487" cy="334580"/>
            </a:xfrm>
            <a:prstGeom prst="rect">
              <a:avLst/>
            </a:prstGeom>
            <a:noFill/>
          </p:spPr>
          <p:txBody>
            <a:bodyPr wrap="square" rtlCol="0">
              <a:spAutoFit/>
            </a:bodyPr>
            <a:lstStyle/>
            <a:p>
              <a:pPr>
                <a:lnSpc>
                  <a:spcPts val="2200"/>
                </a:lnSpc>
              </a:pPr>
              <a:r>
                <a:rPr lang="en-US" sz="1050" dirty="0">
                  <a:solidFill>
                    <a:schemeClr val="tx1">
                      <a:lumMod val="65000"/>
                      <a:lumOff val="35000"/>
                    </a:schemeClr>
                  </a:solidFill>
                  <a:latin typeface="Arial" panose="020B0604020202020204" pitchFamily="34" charset="0"/>
                  <a:ea typeface="Montserrat Light" charset="0"/>
                  <a:cs typeface="Arial" panose="020B0604020202020204" pitchFamily="34" charset="0"/>
                </a:rPr>
                <a:t>Keynote</a:t>
              </a:r>
              <a:endParaRPr lang="en-US" sz="1050" dirty="0">
                <a:latin typeface="Arial" panose="020B0604020202020204" pitchFamily="34" charset="0"/>
                <a:ea typeface="Montserrat Light" charset="0"/>
                <a:cs typeface="Arial" panose="020B0604020202020204" pitchFamily="34" charset="0"/>
              </a:endParaRPr>
            </a:p>
          </p:txBody>
        </p:sp>
        <p:sp>
          <p:nvSpPr>
            <p:cNvPr id="24" name="Freeform 5">
              <a:extLst>
                <a:ext uri="{FF2B5EF4-FFF2-40B4-BE49-F238E27FC236}">
                  <a16:creationId xmlns:a16="http://schemas.microsoft.com/office/drawing/2014/main" id="{08A8C9CA-00B7-4023-8CFA-402169165C30}"/>
                </a:ext>
              </a:extLst>
            </p:cNvPr>
            <p:cNvSpPr>
              <a:spLocks/>
            </p:cNvSpPr>
            <p:nvPr/>
          </p:nvSpPr>
          <p:spPr bwMode="auto">
            <a:xfrm>
              <a:off x="1622761" y="4244181"/>
              <a:ext cx="3876675" cy="133350"/>
            </a:xfrm>
            <a:custGeom>
              <a:avLst/>
              <a:gdLst>
                <a:gd name="T0" fmla="*/ 2030 w 2030"/>
                <a:gd name="T1" fmla="*/ 33 h 65"/>
                <a:gd name="T2" fmla="*/ 1997 w 2030"/>
                <a:gd name="T3" fmla="*/ 65 h 65"/>
                <a:gd name="T4" fmla="*/ 33 w 2030"/>
                <a:gd name="T5" fmla="*/ 65 h 65"/>
                <a:gd name="T6" fmla="*/ 0 w 2030"/>
                <a:gd name="T7" fmla="*/ 33 h 65"/>
                <a:gd name="T8" fmla="*/ 0 w 2030"/>
                <a:gd name="T9" fmla="*/ 33 h 65"/>
                <a:gd name="T10" fmla="*/ 33 w 2030"/>
                <a:gd name="T11" fmla="*/ 0 h 65"/>
                <a:gd name="T12" fmla="*/ 1997 w 2030"/>
                <a:gd name="T13" fmla="*/ 0 h 65"/>
                <a:gd name="T14" fmla="*/ 2030 w 2030"/>
                <a:gd name="T15" fmla="*/ 3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30" h="65">
                  <a:moveTo>
                    <a:pt x="2030" y="33"/>
                  </a:moveTo>
                  <a:cubicBezTo>
                    <a:pt x="2030" y="51"/>
                    <a:pt x="2015" y="65"/>
                    <a:pt x="1997" y="65"/>
                  </a:cubicBezTo>
                  <a:cubicBezTo>
                    <a:pt x="33" y="65"/>
                    <a:pt x="33" y="65"/>
                    <a:pt x="33" y="65"/>
                  </a:cubicBezTo>
                  <a:cubicBezTo>
                    <a:pt x="14" y="65"/>
                    <a:pt x="0" y="51"/>
                    <a:pt x="0" y="33"/>
                  </a:cubicBezTo>
                  <a:cubicBezTo>
                    <a:pt x="0" y="33"/>
                    <a:pt x="0" y="33"/>
                    <a:pt x="0" y="33"/>
                  </a:cubicBezTo>
                  <a:cubicBezTo>
                    <a:pt x="0" y="14"/>
                    <a:pt x="14" y="0"/>
                    <a:pt x="33" y="0"/>
                  </a:cubicBezTo>
                  <a:cubicBezTo>
                    <a:pt x="1997" y="0"/>
                    <a:pt x="1997" y="0"/>
                    <a:pt x="1997" y="0"/>
                  </a:cubicBezTo>
                  <a:cubicBezTo>
                    <a:pt x="2015" y="0"/>
                    <a:pt x="2030" y="14"/>
                    <a:pt x="2030" y="33"/>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6">
              <a:extLst>
                <a:ext uri="{FF2B5EF4-FFF2-40B4-BE49-F238E27FC236}">
                  <a16:creationId xmlns:a16="http://schemas.microsoft.com/office/drawing/2014/main" id="{406E5907-8653-4EFB-A54A-FBC768B1CE46}"/>
                </a:ext>
              </a:extLst>
            </p:cNvPr>
            <p:cNvSpPr>
              <a:spLocks/>
            </p:cNvSpPr>
            <p:nvPr/>
          </p:nvSpPr>
          <p:spPr bwMode="auto">
            <a:xfrm>
              <a:off x="1622761" y="4244181"/>
              <a:ext cx="1898650" cy="133350"/>
            </a:xfrm>
            <a:custGeom>
              <a:avLst/>
              <a:gdLst>
                <a:gd name="T0" fmla="*/ 994 w 994"/>
                <a:gd name="T1" fmla="*/ 33 h 65"/>
                <a:gd name="T2" fmla="*/ 962 w 994"/>
                <a:gd name="T3" fmla="*/ 65 h 65"/>
                <a:gd name="T4" fmla="*/ 33 w 994"/>
                <a:gd name="T5" fmla="*/ 65 h 65"/>
                <a:gd name="T6" fmla="*/ 0 w 994"/>
                <a:gd name="T7" fmla="*/ 33 h 65"/>
                <a:gd name="T8" fmla="*/ 0 w 994"/>
                <a:gd name="T9" fmla="*/ 33 h 65"/>
                <a:gd name="T10" fmla="*/ 33 w 994"/>
                <a:gd name="T11" fmla="*/ 0 h 65"/>
                <a:gd name="T12" fmla="*/ 962 w 994"/>
                <a:gd name="T13" fmla="*/ 0 h 65"/>
                <a:gd name="T14" fmla="*/ 994 w 994"/>
                <a:gd name="T15" fmla="*/ 3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4" h="65">
                  <a:moveTo>
                    <a:pt x="994" y="33"/>
                  </a:moveTo>
                  <a:cubicBezTo>
                    <a:pt x="994" y="51"/>
                    <a:pt x="980" y="65"/>
                    <a:pt x="962" y="65"/>
                  </a:cubicBezTo>
                  <a:cubicBezTo>
                    <a:pt x="33" y="65"/>
                    <a:pt x="33" y="65"/>
                    <a:pt x="33" y="65"/>
                  </a:cubicBezTo>
                  <a:cubicBezTo>
                    <a:pt x="14" y="65"/>
                    <a:pt x="0" y="51"/>
                    <a:pt x="0" y="33"/>
                  </a:cubicBezTo>
                  <a:cubicBezTo>
                    <a:pt x="0" y="33"/>
                    <a:pt x="0" y="33"/>
                    <a:pt x="0" y="33"/>
                  </a:cubicBezTo>
                  <a:cubicBezTo>
                    <a:pt x="0" y="14"/>
                    <a:pt x="14" y="0"/>
                    <a:pt x="33" y="0"/>
                  </a:cubicBezTo>
                  <a:cubicBezTo>
                    <a:pt x="962" y="0"/>
                    <a:pt x="962" y="0"/>
                    <a:pt x="962" y="0"/>
                  </a:cubicBezTo>
                  <a:cubicBezTo>
                    <a:pt x="980" y="0"/>
                    <a:pt x="994" y="14"/>
                    <a:pt x="994" y="33"/>
                  </a:cubicBez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7">
              <a:extLst>
                <a:ext uri="{FF2B5EF4-FFF2-40B4-BE49-F238E27FC236}">
                  <a16:creationId xmlns:a16="http://schemas.microsoft.com/office/drawing/2014/main" id="{FDECF55A-5F41-4748-ADE7-BA50580F97A0}"/>
                </a:ext>
              </a:extLst>
            </p:cNvPr>
            <p:cNvSpPr>
              <a:spLocks/>
            </p:cNvSpPr>
            <p:nvPr/>
          </p:nvSpPr>
          <p:spPr bwMode="auto">
            <a:xfrm>
              <a:off x="1622761" y="4749006"/>
              <a:ext cx="3876675" cy="133350"/>
            </a:xfrm>
            <a:custGeom>
              <a:avLst/>
              <a:gdLst>
                <a:gd name="T0" fmla="*/ 2030 w 2030"/>
                <a:gd name="T1" fmla="*/ 32 h 65"/>
                <a:gd name="T2" fmla="*/ 1997 w 2030"/>
                <a:gd name="T3" fmla="*/ 65 h 65"/>
                <a:gd name="T4" fmla="*/ 33 w 2030"/>
                <a:gd name="T5" fmla="*/ 65 h 65"/>
                <a:gd name="T6" fmla="*/ 0 w 2030"/>
                <a:gd name="T7" fmla="*/ 32 h 65"/>
                <a:gd name="T8" fmla="*/ 0 w 2030"/>
                <a:gd name="T9" fmla="*/ 32 h 65"/>
                <a:gd name="T10" fmla="*/ 33 w 2030"/>
                <a:gd name="T11" fmla="*/ 0 h 65"/>
                <a:gd name="T12" fmla="*/ 1997 w 2030"/>
                <a:gd name="T13" fmla="*/ 0 h 65"/>
                <a:gd name="T14" fmla="*/ 2030 w 2030"/>
                <a:gd name="T15" fmla="*/ 32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30" h="65">
                  <a:moveTo>
                    <a:pt x="2030" y="32"/>
                  </a:moveTo>
                  <a:cubicBezTo>
                    <a:pt x="2030" y="51"/>
                    <a:pt x="2015" y="65"/>
                    <a:pt x="1997" y="65"/>
                  </a:cubicBezTo>
                  <a:cubicBezTo>
                    <a:pt x="33" y="65"/>
                    <a:pt x="33" y="65"/>
                    <a:pt x="33" y="65"/>
                  </a:cubicBezTo>
                  <a:cubicBezTo>
                    <a:pt x="14" y="65"/>
                    <a:pt x="0" y="51"/>
                    <a:pt x="0" y="32"/>
                  </a:cubicBezTo>
                  <a:cubicBezTo>
                    <a:pt x="0" y="32"/>
                    <a:pt x="0" y="32"/>
                    <a:pt x="0" y="32"/>
                  </a:cubicBezTo>
                  <a:cubicBezTo>
                    <a:pt x="0" y="14"/>
                    <a:pt x="14" y="0"/>
                    <a:pt x="33" y="0"/>
                  </a:cubicBezTo>
                  <a:cubicBezTo>
                    <a:pt x="1997" y="0"/>
                    <a:pt x="1997" y="0"/>
                    <a:pt x="1997" y="0"/>
                  </a:cubicBezTo>
                  <a:cubicBezTo>
                    <a:pt x="2015" y="0"/>
                    <a:pt x="2030" y="14"/>
                    <a:pt x="2030" y="32"/>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
              <a:extLst>
                <a:ext uri="{FF2B5EF4-FFF2-40B4-BE49-F238E27FC236}">
                  <a16:creationId xmlns:a16="http://schemas.microsoft.com/office/drawing/2014/main" id="{AB7435FB-C111-4C48-9E87-2A66DA8E1C9B}"/>
                </a:ext>
              </a:extLst>
            </p:cNvPr>
            <p:cNvSpPr>
              <a:spLocks/>
            </p:cNvSpPr>
            <p:nvPr/>
          </p:nvSpPr>
          <p:spPr bwMode="auto">
            <a:xfrm>
              <a:off x="1622761" y="4749006"/>
              <a:ext cx="3197225" cy="133350"/>
            </a:xfrm>
            <a:custGeom>
              <a:avLst/>
              <a:gdLst>
                <a:gd name="T0" fmla="*/ 1674 w 1674"/>
                <a:gd name="T1" fmla="*/ 32 h 65"/>
                <a:gd name="T2" fmla="*/ 1642 w 1674"/>
                <a:gd name="T3" fmla="*/ 65 h 65"/>
                <a:gd name="T4" fmla="*/ 33 w 1674"/>
                <a:gd name="T5" fmla="*/ 65 h 65"/>
                <a:gd name="T6" fmla="*/ 0 w 1674"/>
                <a:gd name="T7" fmla="*/ 32 h 65"/>
                <a:gd name="T8" fmla="*/ 0 w 1674"/>
                <a:gd name="T9" fmla="*/ 32 h 65"/>
                <a:gd name="T10" fmla="*/ 33 w 1674"/>
                <a:gd name="T11" fmla="*/ 0 h 65"/>
                <a:gd name="T12" fmla="*/ 1642 w 1674"/>
                <a:gd name="T13" fmla="*/ 0 h 65"/>
                <a:gd name="T14" fmla="*/ 1674 w 1674"/>
                <a:gd name="T15" fmla="*/ 32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4" h="65">
                  <a:moveTo>
                    <a:pt x="1674" y="32"/>
                  </a:moveTo>
                  <a:cubicBezTo>
                    <a:pt x="1674" y="51"/>
                    <a:pt x="1660" y="65"/>
                    <a:pt x="1642" y="65"/>
                  </a:cubicBezTo>
                  <a:cubicBezTo>
                    <a:pt x="33" y="65"/>
                    <a:pt x="33" y="65"/>
                    <a:pt x="33" y="65"/>
                  </a:cubicBezTo>
                  <a:cubicBezTo>
                    <a:pt x="14" y="65"/>
                    <a:pt x="0" y="51"/>
                    <a:pt x="0" y="32"/>
                  </a:cubicBezTo>
                  <a:cubicBezTo>
                    <a:pt x="0" y="32"/>
                    <a:pt x="0" y="32"/>
                    <a:pt x="0" y="32"/>
                  </a:cubicBezTo>
                  <a:cubicBezTo>
                    <a:pt x="0" y="14"/>
                    <a:pt x="14" y="0"/>
                    <a:pt x="33" y="0"/>
                  </a:cubicBezTo>
                  <a:cubicBezTo>
                    <a:pt x="1642" y="0"/>
                    <a:pt x="1642" y="0"/>
                    <a:pt x="1642" y="0"/>
                  </a:cubicBezTo>
                  <a:cubicBezTo>
                    <a:pt x="1660" y="0"/>
                    <a:pt x="1674" y="14"/>
                    <a:pt x="1674" y="32"/>
                  </a:cubicBez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9">
              <a:extLst>
                <a:ext uri="{FF2B5EF4-FFF2-40B4-BE49-F238E27FC236}">
                  <a16:creationId xmlns:a16="http://schemas.microsoft.com/office/drawing/2014/main" id="{451D230A-BECA-4F8B-B4EE-ABCA66C29036}"/>
                </a:ext>
              </a:extLst>
            </p:cNvPr>
            <p:cNvSpPr>
              <a:spLocks/>
            </p:cNvSpPr>
            <p:nvPr/>
          </p:nvSpPr>
          <p:spPr bwMode="auto">
            <a:xfrm>
              <a:off x="1622761" y="5310981"/>
              <a:ext cx="3876675" cy="134938"/>
            </a:xfrm>
            <a:custGeom>
              <a:avLst/>
              <a:gdLst>
                <a:gd name="T0" fmla="*/ 2030 w 2030"/>
                <a:gd name="T1" fmla="*/ 33 h 66"/>
                <a:gd name="T2" fmla="*/ 1997 w 2030"/>
                <a:gd name="T3" fmla="*/ 66 h 66"/>
                <a:gd name="T4" fmla="*/ 33 w 2030"/>
                <a:gd name="T5" fmla="*/ 66 h 66"/>
                <a:gd name="T6" fmla="*/ 0 w 2030"/>
                <a:gd name="T7" fmla="*/ 33 h 66"/>
                <a:gd name="T8" fmla="*/ 0 w 2030"/>
                <a:gd name="T9" fmla="*/ 33 h 66"/>
                <a:gd name="T10" fmla="*/ 33 w 2030"/>
                <a:gd name="T11" fmla="*/ 0 h 66"/>
                <a:gd name="T12" fmla="*/ 1997 w 2030"/>
                <a:gd name="T13" fmla="*/ 0 h 66"/>
                <a:gd name="T14" fmla="*/ 2030 w 2030"/>
                <a:gd name="T15" fmla="*/ 33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30" h="66">
                  <a:moveTo>
                    <a:pt x="2030" y="33"/>
                  </a:moveTo>
                  <a:cubicBezTo>
                    <a:pt x="2030" y="51"/>
                    <a:pt x="2015" y="66"/>
                    <a:pt x="1997" y="66"/>
                  </a:cubicBezTo>
                  <a:cubicBezTo>
                    <a:pt x="33" y="66"/>
                    <a:pt x="33" y="66"/>
                    <a:pt x="33" y="66"/>
                  </a:cubicBezTo>
                  <a:cubicBezTo>
                    <a:pt x="14" y="66"/>
                    <a:pt x="0" y="51"/>
                    <a:pt x="0" y="33"/>
                  </a:cubicBezTo>
                  <a:cubicBezTo>
                    <a:pt x="0" y="33"/>
                    <a:pt x="0" y="33"/>
                    <a:pt x="0" y="33"/>
                  </a:cubicBezTo>
                  <a:cubicBezTo>
                    <a:pt x="0" y="15"/>
                    <a:pt x="14" y="0"/>
                    <a:pt x="33" y="0"/>
                  </a:cubicBezTo>
                  <a:cubicBezTo>
                    <a:pt x="1997" y="0"/>
                    <a:pt x="1997" y="0"/>
                    <a:pt x="1997" y="0"/>
                  </a:cubicBezTo>
                  <a:cubicBezTo>
                    <a:pt x="2015" y="0"/>
                    <a:pt x="2030" y="15"/>
                    <a:pt x="2030" y="33"/>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0">
              <a:extLst>
                <a:ext uri="{FF2B5EF4-FFF2-40B4-BE49-F238E27FC236}">
                  <a16:creationId xmlns:a16="http://schemas.microsoft.com/office/drawing/2014/main" id="{2606C2C4-6291-4DDF-90C9-B501596B290A}"/>
                </a:ext>
              </a:extLst>
            </p:cNvPr>
            <p:cNvSpPr>
              <a:spLocks/>
            </p:cNvSpPr>
            <p:nvPr/>
          </p:nvSpPr>
          <p:spPr bwMode="auto">
            <a:xfrm>
              <a:off x="1622761" y="5310981"/>
              <a:ext cx="2968625" cy="134938"/>
            </a:xfrm>
            <a:custGeom>
              <a:avLst/>
              <a:gdLst>
                <a:gd name="T0" fmla="*/ 1554 w 1554"/>
                <a:gd name="T1" fmla="*/ 33 h 66"/>
                <a:gd name="T2" fmla="*/ 1522 w 1554"/>
                <a:gd name="T3" fmla="*/ 66 h 66"/>
                <a:gd name="T4" fmla="*/ 33 w 1554"/>
                <a:gd name="T5" fmla="*/ 66 h 66"/>
                <a:gd name="T6" fmla="*/ 0 w 1554"/>
                <a:gd name="T7" fmla="*/ 33 h 66"/>
                <a:gd name="T8" fmla="*/ 0 w 1554"/>
                <a:gd name="T9" fmla="*/ 33 h 66"/>
                <a:gd name="T10" fmla="*/ 33 w 1554"/>
                <a:gd name="T11" fmla="*/ 0 h 66"/>
                <a:gd name="T12" fmla="*/ 1522 w 1554"/>
                <a:gd name="T13" fmla="*/ 0 h 66"/>
                <a:gd name="T14" fmla="*/ 1554 w 1554"/>
                <a:gd name="T15" fmla="*/ 33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4" h="66">
                  <a:moveTo>
                    <a:pt x="1554" y="33"/>
                  </a:moveTo>
                  <a:cubicBezTo>
                    <a:pt x="1554" y="51"/>
                    <a:pt x="1540" y="66"/>
                    <a:pt x="1522" y="66"/>
                  </a:cubicBezTo>
                  <a:cubicBezTo>
                    <a:pt x="33" y="66"/>
                    <a:pt x="33" y="66"/>
                    <a:pt x="33" y="66"/>
                  </a:cubicBezTo>
                  <a:cubicBezTo>
                    <a:pt x="14" y="66"/>
                    <a:pt x="0" y="51"/>
                    <a:pt x="0" y="33"/>
                  </a:cubicBezTo>
                  <a:cubicBezTo>
                    <a:pt x="0" y="33"/>
                    <a:pt x="0" y="33"/>
                    <a:pt x="0" y="33"/>
                  </a:cubicBezTo>
                  <a:cubicBezTo>
                    <a:pt x="0" y="15"/>
                    <a:pt x="14" y="0"/>
                    <a:pt x="33" y="0"/>
                  </a:cubicBezTo>
                  <a:cubicBezTo>
                    <a:pt x="1522" y="0"/>
                    <a:pt x="1522" y="0"/>
                    <a:pt x="1522" y="0"/>
                  </a:cubicBezTo>
                  <a:cubicBezTo>
                    <a:pt x="1540" y="0"/>
                    <a:pt x="1554" y="15"/>
                    <a:pt x="1554" y="33"/>
                  </a:cubicBez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38595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E2DB9B-919B-461B-9BB0-A2E66B0F3D7F}"/>
              </a:ext>
            </a:extLst>
          </p:cNvPr>
          <p:cNvSpPr/>
          <p:nvPr/>
        </p:nvSpPr>
        <p:spPr>
          <a:xfrm>
            <a:off x="348343" y="327834"/>
            <a:ext cx="11495315" cy="62023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557D1F6F-C151-49D5-8964-C22D32D93D54}"/>
              </a:ext>
            </a:extLst>
          </p:cNvPr>
          <p:cNvGrpSpPr/>
          <p:nvPr/>
        </p:nvGrpSpPr>
        <p:grpSpPr>
          <a:xfrm>
            <a:off x="3624312" y="1924458"/>
            <a:ext cx="4943376" cy="3009085"/>
            <a:chOff x="3602418" y="2092129"/>
            <a:chExt cx="4943376" cy="3009085"/>
          </a:xfrm>
        </p:grpSpPr>
        <p:sp>
          <p:nvSpPr>
            <p:cNvPr id="29" name="TextBox 28">
              <a:extLst>
                <a:ext uri="{FF2B5EF4-FFF2-40B4-BE49-F238E27FC236}">
                  <a16:creationId xmlns:a16="http://schemas.microsoft.com/office/drawing/2014/main" id="{A84A24F1-5359-4851-ABE8-1120B735C775}"/>
                </a:ext>
              </a:extLst>
            </p:cNvPr>
            <p:cNvSpPr txBox="1"/>
            <p:nvPr/>
          </p:nvSpPr>
          <p:spPr>
            <a:xfrm>
              <a:off x="4537296" y="2546557"/>
              <a:ext cx="3073621" cy="1169551"/>
            </a:xfrm>
            <a:prstGeom prst="rect">
              <a:avLst/>
            </a:prstGeom>
            <a:noFill/>
          </p:spPr>
          <p:txBody>
            <a:bodyPr wrap="square" rtlCol="0">
              <a:spAutoFit/>
            </a:bodyPr>
            <a:lstStyle/>
            <a:p>
              <a:pPr algn="ctr">
                <a:lnSpc>
                  <a:spcPts val="2800"/>
                </a:lnSpc>
              </a:pPr>
              <a:r>
                <a:rPr lang="en-US" sz="2800" cap="all" spc="200" dirty="0">
                  <a:solidFill>
                    <a:schemeClr val="tx1">
                      <a:lumMod val="75000"/>
                      <a:lumOff val="25000"/>
                    </a:schemeClr>
                  </a:solidFill>
                  <a:latin typeface="Montserrat" panose="02000505000000020004" pitchFamily="2" charset="0"/>
                </a:rPr>
                <a:t>Your</a:t>
              </a:r>
            </a:p>
            <a:p>
              <a:pPr algn="ctr">
                <a:lnSpc>
                  <a:spcPts val="2800"/>
                </a:lnSpc>
              </a:pPr>
              <a:r>
                <a:rPr lang="en-US" sz="2800" cap="all" spc="200" dirty="0">
                  <a:solidFill>
                    <a:schemeClr val="tx1">
                      <a:lumMod val="75000"/>
                      <a:lumOff val="25000"/>
                    </a:schemeClr>
                  </a:solidFill>
                  <a:latin typeface="Montserrat" panose="02000505000000020004" pitchFamily="2" charset="0"/>
                </a:rPr>
                <a:t>Own SPECIAL</a:t>
              </a:r>
            </a:p>
            <a:p>
              <a:pPr algn="ctr">
                <a:lnSpc>
                  <a:spcPts val="2800"/>
                </a:lnSpc>
              </a:pPr>
              <a:r>
                <a:rPr lang="en-US" sz="2800" cap="all" spc="200" dirty="0">
                  <a:solidFill>
                    <a:schemeClr val="tx1">
                      <a:lumMod val="75000"/>
                      <a:lumOff val="25000"/>
                    </a:schemeClr>
                  </a:solidFill>
                  <a:latin typeface="Montserrat" panose="02000505000000020004" pitchFamily="2" charset="0"/>
                </a:rPr>
                <a:t>MESSAGE</a:t>
              </a:r>
            </a:p>
          </p:txBody>
        </p:sp>
        <p:sp>
          <p:nvSpPr>
            <p:cNvPr id="30" name="TextBox 29">
              <a:extLst>
                <a:ext uri="{FF2B5EF4-FFF2-40B4-BE49-F238E27FC236}">
                  <a16:creationId xmlns:a16="http://schemas.microsoft.com/office/drawing/2014/main" id="{CB02F5DE-2A3E-4485-95DF-0D12D1D770B3}"/>
                </a:ext>
              </a:extLst>
            </p:cNvPr>
            <p:cNvSpPr txBox="1"/>
            <p:nvPr/>
          </p:nvSpPr>
          <p:spPr>
            <a:xfrm>
              <a:off x="3602418" y="3921660"/>
              <a:ext cx="4943376" cy="1179554"/>
            </a:xfrm>
            <a:prstGeom prst="rect">
              <a:avLst/>
            </a:prstGeom>
            <a:noFill/>
          </p:spPr>
          <p:txBody>
            <a:bodyPr wrap="square" rtlCol="0">
              <a:spAutoFit/>
            </a:bodyPr>
            <a:lstStyle/>
            <a:p>
              <a:pPr algn="ctr">
                <a:lnSpc>
                  <a:spcPct val="150000"/>
                </a:lnSpc>
              </a:pPr>
              <a:r>
                <a:rPr lang="en-US" sz="800" dirty="0">
                  <a:solidFill>
                    <a:schemeClr val="tx1">
                      <a:lumMod val="65000"/>
                      <a:lumOff val="35000"/>
                    </a:schemeClr>
                  </a:solidFill>
                  <a:latin typeface="Montserrat" panose="02000505000000020004" pitchFamily="2" charset="0"/>
                  <a:ea typeface="Montserrat Light" charset="0"/>
                  <a:cs typeface="Montserrat Light" charset="0"/>
                </a:rPr>
                <a:t>Creepiest don't subdue which </a:t>
              </a:r>
              <a:r>
                <a:rPr lang="en-US" sz="800" dirty="0" err="1">
                  <a:solidFill>
                    <a:schemeClr val="tx1">
                      <a:lumMod val="65000"/>
                      <a:lumOff val="35000"/>
                    </a:schemeClr>
                  </a:solidFill>
                  <a:latin typeface="Montserrat" panose="02000505000000020004" pitchFamily="2" charset="0"/>
                  <a:ea typeface="Montserrat Light" charset="0"/>
                  <a:cs typeface="Montserrat Light" charset="0"/>
                </a:rPr>
                <a:t>i</a:t>
              </a:r>
              <a:r>
                <a:rPr lang="en-US" sz="800" dirty="0">
                  <a:solidFill>
                    <a:schemeClr val="tx1">
                      <a:lumMod val="65000"/>
                      <a:lumOff val="35000"/>
                    </a:schemeClr>
                  </a:solidFill>
                  <a:latin typeface="Montserrat" panose="02000505000000020004" pitchFamily="2" charset="0"/>
                  <a:ea typeface="Montserrat Light" charset="0"/>
                  <a:cs typeface="Montserrat Light" charset="0"/>
                </a:rPr>
                <a:t> two set had seasons. Fifth you'll, man wherein seas our creeping. Very. Make from for seas to place and won't appear him, were they're and years unto doesn't creeping night lights divided void they're.</a:t>
              </a:r>
            </a:p>
            <a:p>
              <a:pPr algn="ctr">
                <a:lnSpc>
                  <a:spcPct val="150000"/>
                </a:lnSpc>
              </a:pPr>
              <a:endParaRPr lang="en-US" sz="800" dirty="0">
                <a:solidFill>
                  <a:schemeClr val="tx2"/>
                </a:solidFill>
                <a:latin typeface="Montserrat" panose="02000505000000020004" pitchFamily="2" charset="0"/>
                <a:ea typeface="Montserrat Light" charset="0"/>
                <a:cs typeface="Montserrat Light" charset="0"/>
              </a:endParaRPr>
            </a:p>
            <a:p>
              <a:pPr algn="ctr">
                <a:lnSpc>
                  <a:spcPct val="150000"/>
                </a:lnSpc>
              </a:pPr>
              <a:r>
                <a:rPr lang="en-US" sz="800" dirty="0">
                  <a:latin typeface="Montserrat" panose="02000505000000020004" pitchFamily="2" charset="0"/>
                  <a:ea typeface="Montserrat Light" charset="0"/>
                  <a:cs typeface="Montserrat Light" charset="0"/>
                </a:rPr>
                <a:t>Abundantly is fish evening let hath I gathered fly earth  to god them called unto replenish given  gathered fly earth  male be Dominion.</a:t>
              </a:r>
            </a:p>
          </p:txBody>
        </p:sp>
        <p:sp>
          <p:nvSpPr>
            <p:cNvPr id="31" name="TextBox 30">
              <a:extLst>
                <a:ext uri="{FF2B5EF4-FFF2-40B4-BE49-F238E27FC236}">
                  <a16:creationId xmlns:a16="http://schemas.microsoft.com/office/drawing/2014/main" id="{EBE960F7-FB43-46DB-A406-D7D3EA4E47AF}"/>
                </a:ext>
              </a:extLst>
            </p:cNvPr>
            <p:cNvSpPr txBox="1"/>
            <p:nvPr/>
          </p:nvSpPr>
          <p:spPr>
            <a:xfrm>
              <a:off x="4736796" y="2092129"/>
              <a:ext cx="2674621" cy="276679"/>
            </a:xfrm>
            <a:prstGeom prst="rect">
              <a:avLst/>
            </a:prstGeom>
            <a:noFill/>
          </p:spPr>
          <p:txBody>
            <a:bodyPr wrap="square" rtlCol="0">
              <a:spAutoFit/>
            </a:bodyPr>
            <a:lstStyle/>
            <a:p>
              <a:pPr algn="ctr">
                <a:lnSpc>
                  <a:spcPct val="150000"/>
                </a:lnSpc>
              </a:pPr>
              <a:r>
                <a:rPr lang="en-US" sz="900" dirty="0">
                  <a:solidFill>
                    <a:schemeClr val="tx1">
                      <a:lumMod val="65000"/>
                      <a:lumOff val="35000"/>
                    </a:schemeClr>
                  </a:solidFill>
                  <a:latin typeface="Montserrat" panose="02000505000000020004" pitchFamily="2" charset="0"/>
                  <a:ea typeface="Montserrat Light" charset="0"/>
                  <a:cs typeface="Montserrat Light" charset="0"/>
                </a:rPr>
                <a:t>WHO I’M? CREATIVE PERFORMER..</a:t>
              </a:r>
              <a:endParaRPr lang="en-US" sz="900" dirty="0">
                <a:latin typeface="Montserrat" panose="02000505000000020004" pitchFamily="2" charset="0"/>
                <a:ea typeface="Montserrat Light" charset="0"/>
                <a:cs typeface="Montserrat Light" charset="0"/>
              </a:endParaRPr>
            </a:p>
          </p:txBody>
        </p:sp>
      </p:grpSp>
    </p:spTree>
    <p:extLst>
      <p:ext uri="{BB962C8B-B14F-4D97-AF65-F5344CB8AC3E}">
        <p14:creationId xmlns:p14="http://schemas.microsoft.com/office/powerpoint/2010/main" val="607719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a:extLst>
              <a:ext uri="{FF2B5EF4-FFF2-40B4-BE49-F238E27FC236}">
                <a16:creationId xmlns:a16="http://schemas.microsoft.com/office/drawing/2014/main" id="{D1B3320C-C98A-4E86-8D49-645B2A77978E}"/>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l="-2"/>
          <a:stretch/>
        </p:blipFill>
        <p:spPr>
          <a:xfrm>
            <a:off x="0" y="0"/>
            <a:ext cx="12192000" cy="6858000"/>
          </a:xfrm>
        </p:spPr>
      </p:pic>
      <p:grpSp>
        <p:nvGrpSpPr>
          <p:cNvPr id="2" name="Group 1">
            <a:extLst>
              <a:ext uri="{FF2B5EF4-FFF2-40B4-BE49-F238E27FC236}">
                <a16:creationId xmlns:a16="http://schemas.microsoft.com/office/drawing/2014/main" id="{A581369D-BBC2-495B-A21C-82B9778D3194}"/>
              </a:ext>
            </a:extLst>
          </p:cNvPr>
          <p:cNvGrpSpPr/>
          <p:nvPr/>
        </p:nvGrpSpPr>
        <p:grpSpPr>
          <a:xfrm>
            <a:off x="3149152" y="1102360"/>
            <a:ext cx="5588896" cy="4653280"/>
            <a:chOff x="-304800" y="1747520"/>
            <a:chExt cx="5588896" cy="4653280"/>
          </a:xfrm>
        </p:grpSpPr>
        <p:sp>
          <p:nvSpPr>
            <p:cNvPr id="10" name="Oval 9">
              <a:extLst>
                <a:ext uri="{FF2B5EF4-FFF2-40B4-BE49-F238E27FC236}">
                  <a16:creationId xmlns:a16="http://schemas.microsoft.com/office/drawing/2014/main" id="{06E94B13-F15C-486C-B4B5-81EBBDC04D44}"/>
                </a:ext>
              </a:extLst>
            </p:cNvPr>
            <p:cNvSpPr/>
            <p:nvPr/>
          </p:nvSpPr>
          <p:spPr>
            <a:xfrm>
              <a:off x="-304800" y="1747520"/>
              <a:ext cx="4653280" cy="4653280"/>
            </a:xfrm>
            <a:prstGeom prst="ellipse">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BAC24A4-350B-4A7E-A0F8-95650003EF43}"/>
                </a:ext>
              </a:extLst>
            </p:cNvPr>
            <p:cNvSpPr txBox="1"/>
            <p:nvPr/>
          </p:nvSpPr>
          <p:spPr>
            <a:xfrm>
              <a:off x="779928" y="2790507"/>
              <a:ext cx="4504168" cy="2567306"/>
            </a:xfrm>
            <a:prstGeom prst="rect">
              <a:avLst/>
            </a:prstGeom>
            <a:noFill/>
          </p:spPr>
          <p:txBody>
            <a:bodyPr wrap="square" numCol="1" spcCol="360000" rtlCol="0">
              <a:spAutoFit/>
            </a:bodyPr>
            <a:lstStyle/>
            <a:p>
              <a:pPr>
                <a:lnSpc>
                  <a:spcPts val="2800"/>
                </a:lnSpc>
              </a:pPr>
              <a:r>
                <a:rPr lang="en-US" sz="1600" u="sng" dirty="0">
                  <a:latin typeface="Myriad Pro" charset="0"/>
                  <a:ea typeface="Myriad Pro" charset="0"/>
                  <a:cs typeface="Myriad Pro" charset="0"/>
                </a:rPr>
                <a:t>When an unknown printer took a galley of</a:t>
              </a:r>
            </a:p>
            <a:p>
              <a:pPr>
                <a:lnSpc>
                  <a:spcPts val="2800"/>
                </a:lnSpc>
              </a:pPr>
              <a:r>
                <a:rPr lang="en-US" sz="1600" u="sng" dirty="0">
                  <a:latin typeface="Myriad Pro" charset="0"/>
                  <a:ea typeface="Myriad Pro" charset="0"/>
                  <a:cs typeface="Myriad Pro" charset="0"/>
                </a:rPr>
                <a:t>type and scrambled it to make a type specimen book. It has survived not only five centuries, but also the leap into electronic typesetting, remaining essentially unchanged. It was popularized in the 1960s with the release of Letterset sheets containing Lorem Ipsum passages, and more.</a:t>
              </a:r>
            </a:p>
          </p:txBody>
        </p:sp>
      </p:grpSp>
    </p:spTree>
    <p:extLst>
      <p:ext uri="{BB962C8B-B14F-4D97-AF65-F5344CB8AC3E}">
        <p14:creationId xmlns:p14="http://schemas.microsoft.com/office/powerpoint/2010/main" val="815949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2228762B-573C-459A-8632-B78BFAE025AF}"/>
              </a:ext>
            </a:extLst>
          </p:cNvPr>
          <p:cNvPicPr>
            <a:picLocks noGrp="1" noChangeAspect="1"/>
          </p:cNvPicPr>
          <p:nvPr>
            <p:ph type="pic" sz="quarter" idx="11"/>
          </p:nvPr>
        </p:nvPicPr>
        <p:blipFill>
          <a:blip r:embed="rId3" cstate="screen">
            <a:extLst>
              <a:ext uri="{28A0092B-C50C-407E-A947-70E740481C1C}">
                <a14:useLocalDpi xmlns:a14="http://schemas.microsoft.com/office/drawing/2010/main"/>
              </a:ext>
            </a:extLst>
          </a:blip>
          <a:srcRect/>
          <a:stretch>
            <a:fillRect/>
          </a:stretch>
        </p:blipFill>
        <p:spPr/>
      </p:pic>
      <p:grpSp>
        <p:nvGrpSpPr>
          <p:cNvPr id="4" name="Group 3">
            <a:extLst>
              <a:ext uri="{FF2B5EF4-FFF2-40B4-BE49-F238E27FC236}">
                <a16:creationId xmlns:a16="http://schemas.microsoft.com/office/drawing/2014/main" id="{29768567-C477-4EF6-A323-15E95CB61355}"/>
              </a:ext>
            </a:extLst>
          </p:cNvPr>
          <p:cNvGrpSpPr/>
          <p:nvPr/>
        </p:nvGrpSpPr>
        <p:grpSpPr>
          <a:xfrm>
            <a:off x="7726360" y="1517163"/>
            <a:ext cx="3267074" cy="3823674"/>
            <a:chOff x="1295401" y="1602365"/>
            <a:chExt cx="3267074" cy="3823674"/>
          </a:xfrm>
        </p:grpSpPr>
        <p:sp>
          <p:nvSpPr>
            <p:cNvPr id="24" name="TextBox 23">
              <a:extLst>
                <a:ext uri="{FF2B5EF4-FFF2-40B4-BE49-F238E27FC236}">
                  <a16:creationId xmlns:a16="http://schemas.microsoft.com/office/drawing/2014/main" id="{06D00CD1-8BC8-45D4-B3A8-DA463E5FF85B}"/>
                </a:ext>
              </a:extLst>
            </p:cNvPr>
            <p:cNvSpPr txBox="1"/>
            <p:nvPr/>
          </p:nvSpPr>
          <p:spPr>
            <a:xfrm>
              <a:off x="1295401" y="2362396"/>
              <a:ext cx="3267074" cy="738664"/>
            </a:xfrm>
            <a:prstGeom prst="rect">
              <a:avLst/>
            </a:prstGeom>
            <a:noFill/>
          </p:spPr>
          <p:txBody>
            <a:bodyPr wrap="square" rtlCol="0" anchor="ctr">
              <a:spAutoFit/>
            </a:bodyPr>
            <a:lstStyle/>
            <a:p>
              <a:r>
                <a:rPr lang="en-US" sz="2000" dirty="0">
                  <a:latin typeface="Montserrat Bold"/>
                  <a:ea typeface="Montserrat Black" charset="0"/>
                  <a:cs typeface="Montserrat Black" charset="0"/>
                </a:rPr>
                <a:t>A FEW WORDS </a:t>
              </a:r>
            </a:p>
            <a:p>
              <a:r>
                <a:rPr lang="en-US" sz="2200" spc="300" dirty="0">
                  <a:latin typeface="Montserrat Bold"/>
                  <a:ea typeface="Montserrat Hairline" charset="0"/>
                  <a:cs typeface="Montserrat Hairline" charset="0"/>
                </a:rPr>
                <a:t>FROM ABOUT US</a:t>
              </a:r>
            </a:p>
          </p:txBody>
        </p:sp>
        <p:sp>
          <p:nvSpPr>
            <p:cNvPr id="25" name="TextBox 24">
              <a:extLst>
                <a:ext uri="{FF2B5EF4-FFF2-40B4-BE49-F238E27FC236}">
                  <a16:creationId xmlns:a16="http://schemas.microsoft.com/office/drawing/2014/main" id="{46A5A570-77CC-40BB-8DEA-20D78BC27C87}"/>
                </a:ext>
              </a:extLst>
            </p:cNvPr>
            <p:cNvSpPr txBox="1"/>
            <p:nvPr/>
          </p:nvSpPr>
          <p:spPr>
            <a:xfrm>
              <a:off x="1295401" y="3321195"/>
              <a:ext cx="2933700" cy="1445845"/>
            </a:xfrm>
            <a:prstGeom prst="rect">
              <a:avLst/>
            </a:prstGeom>
            <a:noFill/>
          </p:spPr>
          <p:txBody>
            <a:bodyPr wrap="square" rtlCol="0">
              <a:spAutoFit/>
            </a:bodyPr>
            <a:lstStyle/>
            <a:p>
              <a:pPr>
                <a:lnSpc>
                  <a:spcPts val="1800"/>
                </a:lnSpc>
              </a:pPr>
              <a:r>
                <a:rPr lang="en-US" sz="900" dirty="0">
                  <a:latin typeface="Arial" panose="020B0604020202020204" pitchFamily="34" charset="0"/>
                  <a:ea typeface="Montserrat Light" charset="0"/>
                  <a:cs typeface="Arial" panose="020B0604020202020204" pitchFamily="34" charset="0"/>
                </a:rPr>
                <a:t>Have them for one. Living grass to for &amp; can't gathered waters had winged. Creepiest to be don't subdue which </a:t>
              </a:r>
              <a:r>
                <a:rPr lang="en-US" sz="900" dirty="0" err="1">
                  <a:latin typeface="Arial" panose="020B0604020202020204" pitchFamily="34" charset="0"/>
                  <a:ea typeface="Montserrat Light" charset="0"/>
                  <a:cs typeface="Arial" panose="020B0604020202020204" pitchFamily="34" charset="0"/>
                </a:rPr>
                <a:t>i</a:t>
              </a:r>
              <a:r>
                <a:rPr lang="en-US" sz="900" dirty="0">
                  <a:latin typeface="Arial" panose="020B0604020202020204" pitchFamily="34" charset="0"/>
                  <a:ea typeface="Montserrat Light" charset="0"/>
                  <a:cs typeface="Arial" panose="020B0604020202020204" pitchFamily="34" charset="0"/>
                </a:rPr>
                <a:t> two set had seasons. Fifth &amp; you'll, man wherein seas our creeping. Very. Make from for seas place and won't appear him, were they're and years unto doesn't</a:t>
              </a:r>
            </a:p>
          </p:txBody>
        </p:sp>
        <p:sp>
          <p:nvSpPr>
            <p:cNvPr id="26" name="TextBox 25">
              <a:extLst>
                <a:ext uri="{FF2B5EF4-FFF2-40B4-BE49-F238E27FC236}">
                  <a16:creationId xmlns:a16="http://schemas.microsoft.com/office/drawing/2014/main" id="{CAC3C5FA-5A42-4F7C-8A11-6B0D41B27444}"/>
                </a:ext>
              </a:extLst>
            </p:cNvPr>
            <p:cNvSpPr txBox="1"/>
            <p:nvPr/>
          </p:nvSpPr>
          <p:spPr>
            <a:xfrm>
              <a:off x="1295401" y="4902626"/>
              <a:ext cx="2785475" cy="523413"/>
            </a:xfrm>
            <a:prstGeom prst="rect">
              <a:avLst/>
            </a:prstGeom>
            <a:noFill/>
          </p:spPr>
          <p:txBody>
            <a:bodyPr wrap="square" rtlCol="0">
              <a:spAutoFit/>
            </a:bodyPr>
            <a:lstStyle/>
            <a:p>
              <a:pPr>
                <a:lnSpc>
                  <a:spcPts val="1800"/>
                </a:lnSpc>
              </a:pPr>
              <a:r>
                <a:rPr lang="en-US" sz="900" dirty="0">
                  <a:latin typeface="Arial" panose="020B0604020202020204" pitchFamily="34" charset="0"/>
                  <a:ea typeface="Montserrat Light" charset="0"/>
                  <a:cs typeface="Arial" panose="020B0604020202020204" pitchFamily="34" charset="0"/>
                </a:rPr>
                <a:t>Have them for one. Living grass to for can't had winged. Creepiest don’t.</a:t>
              </a:r>
            </a:p>
          </p:txBody>
        </p:sp>
        <p:sp>
          <p:nvSpPr>
            <p:cNvPr id="27" name="TextBox 26">
              <a:extLst>
                <a:ext uri="{FF2B5EF4-FFF2-40B4-BE49-F238E27FC236}">
                  <a16:creationId xmlns:a16="http://schemas.microsoft.com/office/drawing/2014/main" id="{1E0C3701-5F8F-4FC9-8A7A-E67E3662413C}"/>
                </a:ext>
              </a:extLst>
            </p:cNvPr>
            <p:cNvSpPr txBox="1"/>
            <p:nvPr/>
          </p:nvSpPr>
          <p:spPr>
            <a:xfrm>
              <a:off x="1295401" y="1602365"/>
              <a:ext cx="2571749" cy="292388"/>
            </a:xfrm>
            <a:prstGeom prst="rect">
              <a:avLst/>
            </a:prstGeom>
            <a:noFill/>
          </p:spPr>
          <p:txBody>
            <a:bodyPr wrap="square" rtlCol="0" anchor="ctr">
              <a:spAutoFit/>
            </a:bodyPr>
            <a:lstStyle/>
            <a:p>
              <a:r>
                <a:rPr lang="en-US" sz="1300" spc="200" dirty="0">
                  <a:latin typeface="Montserrat Light" panose="00000400000000000000" pitchFamily="50" charset="0"/>
                  <a:ea typeface="Montserrat Black" charset="0"/>
                  <a:cs typeface="Montserrat Black" charset="0"/>
                </a:rPr>
                <a:t>YOU CAN WRITE HERE</a:t>
              </a:r>
              <a:endParaRPr lang="en-US" sz="1300" spc="200" dirty="0">
                <a:latin typeface="Montserrat "/>
                <a:ea typeface="Montserrat Hairline" charset="0"/>
                <a:cs typeface="Montserrat Hairline" charset="0"/>
              </a:endParaRPr>
            </a:p>
          </p:txBody>
        </p:sp>
      </p:grpSp>
    </p:spTree>
    <p:extLst>
      <p:ext uri="{BB962C8B-B14F-4D97-AF65-F5344CB8AC3E}">
        <p14:creationId xmlns:p14="http://schemas.microsoft.com/office/powerpoint/2010/main" val="3366490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EAA62B9-01CA-4259-B34B-375320F08164}"/>
              </a:ext>
            </a:extLst>
          </p:cNvPr>
          <p:cNvSpPr/>
          <p:nvPr/>
        </p:nvSpPr>
        <p:spPr>
          <a:xfrm>
            <a:off x="903789" y="878349"/>
            <a:ext cx="10384423" cy="51015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5E4792D7-6301-49D5-8335-DB236FEC4771}"/>
              </a:ext>
            </a:extLst>
          </p:cNvPr>
          <p:cNvGrpSpPr/>
          <p:nvPr/>
        </p:nvGrpSpPr>
        <p:grpSpPr>
          <a:xfrm>
            <a:off x="1118446" y="1810433"/>
            <a:ext cx="9722862" cy="3369872"/>
            <a:chOff x="1118446" y="1810433"/>
            <a:chExt cx="9722862" cy="3369872"/>
          </a:xfrm>
        </p:grpSpPr>
        <p:sp>
          <p:nvSpPr>
            <p:cNvPr id="30" name="Hexagon 29">
              <a:extLst>
                <a:ext uri="{FF2B5EF4-FFF2-40B4-BE49-F238E27FC236}">
                  <a16:creationId xmlns:a16="http://schemas.microsoft.com/office/drawing/2014/main" id="{879176E5-F409-42C2-B9F8-C6EA7A37A618}"/>
                </a:ext>
              </a:extLst>
            </p:cNvPr>
            <p:cNvSpPr/>
            <p:nvPr/>
          </p:nvSpPr>
          <p:spPr>
            <a:xfrm rot="1584288">
              <a:off x="4506665" y="3548965"/>
              <a:ext cx="879726" cy="758384"/>
            </a:xfrm>
            <a:prstGeom prst="hexagon">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Hexagon 30">
              <a:extLst>
                <a:ext uri="{FF2B5EF4-FFF2-40B4-BE49-F238E27FC236}">
                  <a16:creationId xmlns:a16="http://schemas.microsoft.com/office/drawing/2014/main" id="{015535B5-790B-4F54-9BFB-8E16C1708BC7}"/>
                </a:ext>
              </a:extLst>
            </p:cNvPr>
            <p:cNvSpPr/>
            <p:nvPr/>
          </p:nvSpPr>
          <p:spPr>
            <a:xfrm rot="1584288">
              <a:off x="2555945" y="3579445"/>
              <a:ext cx="879726" cy="758384"/>
            </a:xfrm>
            <a:prstGeom prst="hexag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Hexagon 31">
              <a:extLst>
                <a:ext uri="{FF2B5EF4-FFF2-40B4-BE49-F238E27FC236}">
                  <a16:creationId xmlns:a16="http://schemas.microsoft.com/office/drawing/2014/main" id="{612C0237-820A-4DF7-8F52-1171930B5083}"/>
                </a:ext>
              </a:extLst>
            </p:cNvPr>
            <p:cNvSpPr/>
            <p:nvPr/>
          </p:nvSpPr>
          <p:spPr>
            <a:xfrm rot="1584288">
              <a:off x="3382042" y="1915651"/>
              <a:ext cx="879726" cy="758384"/>
            </a:xfrm>
            <a:prstGeom prst="hexagon">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Hexagon 32">
              <a:extLst>
                <a:ext uri="{FF2B5EF4-FFF2-40B4-BE49-F238E27FC236}">
                  <a16:creationId xmlns:a16="http://schemas.microsoft.com/office/drawing/2014/main" id="{F2550688-DCEC-4679-B4FA-14D9D164BBBB}"/>
                </a:ext>
              </a:extLst>
            </p:cNvPr>
            <p:cNvSpPr/>
            <p:nvPr/>
          </p:nvSpPr>
          <p:spPr>
            <a:xfrm rot="1584288">
              <a:off x="1431322" y="1946131"/>
              <a:ext cx="879726" cy="758384"/>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CE9DF1BE-1003-45F7-9F5D-869FFA9D84EE}"/>
                </a:ext>
              </a:extLst>
            </p:cNvPr>
            <p:cNvSpPr txBox="1"/>
            <p:nvPr/>
          </p:nvSpPr>
          <p:spPr>
            <a:xfrm>
              <a:off x="7377336" y="1856318"/>
              <a:ext cx="3463972" cy="3323987"/>
            </a:xfrm>
            <a:prstGeom prst="rect">
              <a:avLst/>
            </a:prstGeom>
            <a:noFill/>
          </p:spPr>
          <p:txBody>
            <a:bodyPr wrap="square" rtlCol="0">
              <a:spAutoFit/>
            </a:bodyPr>
            <a:lstStyle/>
            <a:p>
              <a:pPr>
                <a:lnSpc>
                  <a:spcPts val="1400"/>
                </a:lnSpc>
              </a:pPr>
              <a:r>
                <a:rPr lang="en-US" sz="1000" b="1" dirty="0">
                  <a:solidFill>
                    <a:schemeClr val="bg1">
                      <a:lumMod val="50000"/>
                    </a:schemeClr>
                  </a:solidFill>
                  <a:latin typeface="Arial" panose="020B0604020202020204" pitchFamily="34" charset="0"/>
                  <a:ea typeface="Montserrat" charset="0"/>
                  <a:cs typeface="Arial" panose="020B0604020202020204" pitchFamily="34" charset="0"/>
                </a:rPr>
                <a:t>Fowl multiply don't every</a:t>
              </a:r>
            </a:p>
            <a:p>
              <a:pPr>
                <a:lnSpc>
                  <a:spcPts val="1400"/>
                </a:lnSpc>
              </a:pPr>
              <a:r>
                <a:rPr lang="en-US" sz="900" dirty="0">
                  <a:solidFill>
                    <a:schemeClr val="bg1">
                      <a:lumMod val="50000"/>
                    </a:schemeClr>
                  </a:solidFill>
                  <a:latin typeface="Arial" panose="020B0604020202020204" pitchFamily="34" charset="0"/>
                  <a:ea typeface="Montserrat Light" charset="0"/>
                  <a:cs typeface="Arial" panose="020B0604020202020204" pitchFamily="34" charset="0"/>
                </a:rPr>
                <a:t>Open unto divided first shall made they're appear form great morning over form.</a:t>
              </a:r>
            </a:p>
            <a:p>
              <a:pPr>
                <a:lnSpc>
                  <a:spcPts val="1400"/>
                </a:lnSpc>
              </a:pPr>
              <a:endParaRPr lang="en-US" sz="900" dirty="0">
                <a:solidFill>
                  <a:schemeClr val="bg1">
                    <a:lumMod val="50000"/>
                  </a:schemeClr>
                </a:solidFill>
                <a:latin typeface="Arial" panose="020B0604020202020204" pitchFamily="34" charset="0"/>
                <a:ea typeface="Montserrat Light" charset="0"/>
                <a:cs typeface="Arial" panose="020B0604020202020204" pitchFamily="34" charset="0"/>
              </a:endParaRPr>
            </a:p>
            <a:p>
              <a:pPr>
                <a:lnSpc>
                  <a:spcPts val="1400"/>
                </a:lnSpc>
              </a:pPr>
              <a:r>
                <a:rPr lang="en-US" sz="1000" b="1" dirty="0">
                  <a:solidFill>
                    <a:schemeClr val="bg1">
                      <a:lumMod val="50000"/>
                    </a:schemeClr>
                  </a:solidFill>
                  <a:latin typeface="Arial" panose="020B0604020202020204" pitchFamily="34" charset="0"/>
                  <a:ea typeface="Montserrat" charset="0"/>
                  <a:cs typeface="Arial" panose="020B0604020202020204" pitchFamily="34" charset="0"/>
                </a:rPr>
                <a:t>Good Greater you living moved to fowl</a:t>
              </a:r>
            </a:p>
            <a:p>
              <a:pPr>
                <a:lnSpc>
                  <a:spcPts val="1400"/>
                </a:lnSpc>
              </a:pPr>
              <a:r>
                <a:rPr lang="en-US" sz="900" dirty="0">
                  <a:solidFill>
                    <a:schemeClr val="bg1">
                      <a:lumMod val="50000"/>
                    </a:schemeClr>
                  </a:solidFill>
                  <a:latin typeface="Arial" panose="020B0604020202020204" pitchFamily="34" charset="0"/>
                  <a:ea typeface="Montserrat Light" charset="0"/>
                  <a:cs typeface="Arial" panose="020B0604020202020204" pitchFamily="34" charset="0"/>
                </a:rPr>
                <a:t>Image him fruit without every the him be days a cattle itself which image.</a:t>
              </a:r>
            </a:p>
            <a:p>
              <a:pPr>
                <a:lnSpc>
                  <a:spcPts val="1400"/>
                </a:lnSpc>
              </a:pPr>
              <a:endParaRPr lang="en-US" sz="900" dirty="0">
                <a:solidFill>
                  <a:schemeClr val="bg1">
                    <a:lumMod val="50000"/>
                  </a:schemeClr>
                </a:solidFill>
                <a:latin typeface="Arial" panose="020B0604020202020204" pitchFamily="34" charset="0"/>
                <a:ea typeface="Montserrat Light" charset="0"/>
                <a:cs typeface="Arial" panose="020B0604020202020204" pitchFamily="34" charset="0"/>
              </a:endParaRPr>
            </a:p>
            <a:p>
              <a:pPr>
                <a:lnSpc>
                  <a:spcPts val="1400"/>
                </a:lnSpc>
              </a:pPr>
              <a:r>
                <a:rPr lang="en-US" sz="1000" b="1" dirty="0">
                  <a:solidFill>
                    <a:schemeClr val="bg1">
                      <a:lumMod val="50000"/>
                    </a:schemeClr>
                  </a:solidFill>
                  <a:latin typeface="Arial" panose="020B0604020202020204" pitchFamily="34" charset="0"/>
                  <a:ea typeface="Montserrat" charset="0"/>
                  <a:cs typeface="Arial" panose="020B0604020202020204" pitchFamily="34" charset="0"/>
                </a:rPr>
                <a:t>Form may days fish doesn't male together</a:t>
              </a:r>
            </a:p>
            <a:p>
              <a:pPr>
                <a:lnSpc>
                  <a:spcPts val="1400"/>
                </a:lnSpc>
              </a:pPr>
              <a:r>
                <a:rPr lang="en-US" sz="900" dirty="0">
                  <a:solidFill>
                    <a:schemeClr val="bg1">
                      <a:lumMod val="50000"/>
                    </a:schemeClr>
                  </a:solidFill>
                  <a:latin typeface="Arial" panose="020B0604020202020204" pitchFamily="34" charset="0"/>
                  <a:ea typeface="Montserrat Light" charset="0"/>
                  <a:cs typeface="Arial" panose="020B0604020202020204" pitchFamily="34" charset="0"/>
                </a:rPr>
                <a:t>That behold day, Fowl waters can't which. Greater. Fish said open good man light.</a:t>
              </a:r>
            </a:p>
            <a:p>
              <a:pPr>
                <a:lnSpc>
                  <a:spcPts val="1400"/>
                </a:lnSpc>
              </a:pPr>
              <a:endParaRPr lang="en-US" sz="900" dirty="0">
                <a:solidFill>
                  <a:schemeClr val="bg1">
                    <a:lumMod val="50000"/>
                  </a:schemeClr>
                </a:solidFill>
                <a:latin typeface="Arial" panose="020B0604020202020204" pitchFamily="34" charset="0"/>
                <a:ea typeface="Montserrat Light" charset="0"/>
                <a:cs typeface="Arial" panose="020B0604020202020204" pitchFamily="34" charset="0"/>
              </a:endParaRPr>
            </a:p>
            <a:p>
              <a:pPr>
                <a:lnSpc>
                  <a:spcPts val="1400"/>
                </a:lnSpc>
              </a:pPr>
              <a:r>
                <a:rPr lang="en-US" sz="1000" b="1" dirty="0">
                  <a:solidFill>
                    <a:schemeClr val="bg1">
                      <a:lumMod val="50000"/>
                    </a:schemeClr>
                  </a:solidFill>
                  <a:latin typeface="Arial" panose="020B0604020202020204" pitchFamily="34" charset="0"/>
                  <a:ea typeface="Montserrat" charset="0"/>
                  <a:cs typeface="Arial" panose="020B0604020202020204" pitchFamily="34" charset="0"/>
                </a:rPr>
                <a:t>Which wherein signs had</a:t>
              </a:r>
            </a:p>
            <a:p>
              <a:pPr>
                <a:lnSpc>
                  <a:spcPts val="1400"/>
                </a:lnSpc>
              </a:pPr>
              <a:r>
                <a:rPr lang="en-US" sz="900" dirty="0">
                  <a:solidFill>
                    <a:schemeClr val="bg1">
                      <a:lumMod val="50000"/>
                    </a:schemeClr>
                  </a:solidFill>
                  <a:latin typeface="Arial" panose="020B0604020202020204" pitchFamily="34" charset="0"/>
                  <a:ea typeface="Montserrat Light" charset="0"/>
                  <a:cs typeface="Arial" panose="020B0604020202020204" pitchFamily="34" charset="0"/>
                </a:rPr>
                <a:t>The winged replenish multiply. Above you be fruit.</a:t>
              </a:r>
            </a:p>
            <a:p>
              <a:pPr>
                <a:lnSpc>
                  <a:spcPts val="1400"/>
                </a:lnSpc>
              </a:pPr>
              <a:endParaRPr lang="en-US" sz="900" dirty="0">
                <a:solidFill>
                  <a:schemeClr val="bg1">
                    <a:lumMod val="50000"/>
                  </a:schemeClr>
                </a:solidFill>
                <a:latin typeface="Arial" panose="020B0604020202020204" pitchFamily="34" charset="0"/>
                <a:ea typeface="Montserrat Light" charset="0"/>
                <a:cs typeface="Arial" panose="020B0604020202020204" pitchFamily="34" charset="0"/>
              </a:endParaRPr>
            </a:p>
            <a:p>
              <a:pPr>
                <a:lnSpc>
                  <a:spcPts val="1400"/>
                </a:lnSpc>
              </a:pPr>
              <a:r>
                <a:rPr lang="en-US" sz="1000" b="1" dirty="0">
                  <a:solidFill>
                    <a:schemeClr val="bg1">
                      <a:lumMod val="50000"/>
                    </a:schemeClr>
                  </a:solidFill>
                  <a:latin typeface="Arial" panose="020B0604020202020204" pitchFamily="34" charset="0"/>
                  <a:ea typeface="Montserrat" charset="0"/>
                  <a:cs typeface="Arial" panose="020B0604020202020204" pitchFamily="34" charset="0"/>
                </a:rPr>
                <a:t>Second moved bearing him bring</a:t>
              </a:r>
            </a:p>
            <a:p>
              <a:pPr>
                <a:lnSpc>
                  <a:spcPts val="1400"/>
                </a:lnSpc>
              </a:pPr>
              <a:r>
                <a:rPr lang="en-US" sz="900" dirty="0">
                  <a:solidFill>
                    <a:schemeClr val="bg1">
                      <a:lumMod val="50000"/>
                    </a:schemeClr>
                  </a:solidFill>
                  <a:latin typeface="Arial" panose="020B0604020202020204" pitchFamily="34" charset="0"/>
                  <a:ea typeface="Montserrat Light" charset="0"/>
                  <a:cs typeface="Arial" panose="020B0604020202020204" pitchFamily="34" charset="0"/>
                </a:rPr>
                <a:t>Stars lights their moving life also. After is brought grass subdue is lesser hath second after under.</a:t>
              </a:r>
            </a:p>
          </p:txBody>
        </p:sp>
        <p:sp>
          <p:nvSpPr>
            <p:cNvPr id="35" name="TextBox 34">
              <a:extLst>
                <a:ext uri="{FF2B5EF4-FFF2-40B4-BE49-F238E27FC236}">
                  <a16:creationId xmlns:a16="http://schemas.microsoft.com/office/drawing/2014/main" id="{50B45BF3-1888-4EDA-83FD-B383A1F5EFA9}"/>
                </a:ext>
              </a:extLst>
            </p:cNvPr>
            <p:cNvSpPr txBox="1"/>
            <p:nvPr/>
          </p:nvSpPr>
          <p:spPr>
            <a:xfrm>
              <a:off x="6761804" y="1810433"/>
              <a:ext cx="598600" cy="630942"/>
            </a:xfrm>
            <a:prstGeom prst="rect">
              <a:avLst/>
            </a:prstGeom>
            <a:noFill/>
          </p:spPr>
          <p:txBody>
            <a:bodyPr wrap="square" rtlCol="0">
              <a:spAutoFit/>
            </a:bodyPr>
            <a:lstStyle/>
            <a:p>
              <a:r>
                <a:rPr lang="en-US" sz="3500" dirty="0">
                  <a:solidFill>
                    <a:schemeClr val="bg1">
                      <a:lumMod val="50000"/>
                    </a:schemeClr>
                  </a:solidFill>
                  <a:latin typeface="Arial" panose="020B0604020202020204" pitchFamily="34" charset="0"/>
                  <a:ea typeface="Montserrat Light" charset="0"/>
                  <a:cs typeface="Arial" panose="020B0604020202020204" pitchFamily="34" charset="0"/>
                </a:rPr>
                <a:t>1</a:t>
              </a:r>
            </a:p>
          </p:txBody>
        </p:sp>
        <p:sp>
          <p:nvSpPr>
            <p:cNvPr id="36" name="TextBox 35">
              <a:extLst>
                <a:ext uri="{FF2B5EF4-FFF2-40B4-BE49-F238E27FC236}">
                  <a16:creationId xmlns:a16="http://schemas.microsoft.com/office/drawing/2014/main" id="{43FB097C-CE21-4AE0-A98C-32C3A07707DD}"/>
                </a:ext>
              </a:extLst>
            </p:cNvPr>
            <p:cNvSpPr txBox="1"/>
            <p:nvPr/>
          </p:nvSpPr>
          <p:spPr>
            <a:xfrm>
              <a:off x="6770270" y="2551015"/>
              <a:ext cx="598600" cy="630942"/>
            </a:xfrm>
            <a:prstGeom prst="rect">
              <a:avLst/>
            </a:prstGeom>
            <a:noFill/>
          </p:spPr>
          <p:txBody>
            <a:bodyPr wrap="square" rtlCol="0">
              <a:spAutoFit/>
            </a:bodyPr>
            <a:lstStyle/>
            <a:p>
              <a:r>
                <a:rPr lang="en-US" sz="3500" dirty="0">
                  <a:solidFill>
                    <a:schemeClr val="bg1">
                      <a:lumMod val="50000"/>
                    </a:schemeClr>
                  </a:solidFill>
                  <a:latin typeface="Arial" panose="020B0604020202020204" pitchFamily="34" charset="0"/>
                  <a:ea typeface="Montserrat Light" charset="0"/>
                  <a:cs typeface="Arial" panose="020B0604020202020204" pitchFamily="34" charset="0"/>
                </a:rPr>
                <a:t>2</a:t>
              </a:r>
            </a:p>
          </p:txBody>
        </p:sp>
        <p:sp>
          <p:nvSpPr>
            <p:cNvPr id="37" name="TextBox 36">
              <a:extLst>
                <a:ext uri="{FF2B5EF4-FFF2-40B4-BE49-F238E27FC236}">
                  <a16:creationId xmlns:a16="http://schemas.microsoft.com/office/drawing/2014/main" id="{D3D81DEE-3208-4BE8-98B7-151F1093B83F}"/>
                </a:ext>
              </a:extLst>
            </p:cNvPr>
            <p:cNvSpPr txBox="1"/>
            <p:nvPr/>
          </p:nvSpPr>
          <p:spPr>
            <a:xfrm>
              <a:off x="6770270" y="3306401"/>
              <a:ext cx="598600" cy="630942"/>
            </a:xfrm>
            <a:prstGeom prst="rect">
              <a:avLst/>
            </a:prstGeom>
            <a:noFill/>
          </p:spPr>
          <p:txBody>
            <a:bodyPr wrap="square" rtlCol="0">
              <a:spAutoFit/>
            </a:bodyPr>
            <a:lstStyle/>
            <a:p>
              <a:r>
                <a:rPr lang="en-US" sz="3500" dirty="0">
                  <a:solidFill>
                    <a:schemeClr val="bg1">
                      <a:lumMod val="50000"/>
                    </a:schemeClr>
                  </a:solidFill>
                  <a:latin typeface="Arial" panose="020B0604020202020204" pitchFamily="34" charset="0"/>
                  <a:ea typeface="Montserrat Light" charset="0"/>
                  <a:cs typeface="Arial" panose="020B0604020202020204" pitchFamily="34" charset="0"/>
                </a:rPr>
                <a:t>3</a:t>
              </a:r>
            </a:p>
          </p:txBody>
        </p:sp>
        <p:sp>
          <p:nvSpPr>
            <p:cNvPr id="38" name="TextBox 37">
              <a:extLst>
                <a:ext uri="{FF2B5EF4-FFF2-40B4-BE49-F238E27FC236}">
                  <a16:creationId xmlns:a16="http://schemas.microsoft.com/office/drawing/2014/main" id="{C84BBCEA-586A-4653-9FE8-E480640B2A79}"/>
                </a:ext>
              </a:extLst>
            </p:cNvPr>
            <p:cNvSpPr txBox="1"/>
            <p:nvPr/>
          </p:nvSpPr>
          <p:spPr>
            <a:xfrm>
              <a:off x="6761804" y="3946753"/>
              <a:ext cx="598600" cy="630942"/>
            </a:xfrm>
            <a:prstGeom prst="rect">
              <a:avLst/>
            </a:prstGeom>
            <a:noFill/>
          </p:spPr>
          <p:txBody>
            <a:bodyPr wrap="square" rtlCol="0">
              <a:spAutoFit/>
            </a:bodyPr>
            <a:lstStyle/>
            <a:p>
              <a:r>
                <a:rPr lang="en-US" sz="3500" dirty="0">
                  <a:solidFill>
                    <a:schemeClr val="bg1">
                      <a:lumMod val="50000"/>
                    </a:schemeClr>
                  </a:solidFill>
                  <a:latin typeface="Arial" panose="020B0604020202020204" pitchFamily="34" charset="0"/>
                  <a:ea typeface="Montserrat Light" charset="0"/>
                  <a:cs typeface="Arial" panose="020B0604020202020204" pitchFamily="34" charset="0"/>
                </a:rPr>
                <a:t>4</a:t>
              </a:r>
            </a:p>
          </p:txBody>
        </p:sp>
        <p:sp>
          <p:nvSpPr>
            <p:cNvPr id="39" name="TextBox 38">
              <a:extLst>
                <a:ext uri="{FF2B5EF4-FFF2-40B4-BE49-F238E27FC236}">
                  <a16:creationId xmlns:a16="http://schemas.microsoft.com/office/drawing/2014/main" id="{7D074603-AA4D-451A-B84F-48AD546FA804}"/>
                </a:ext>
              </a:extLst>
            </p:cNvPr>
            <p:cNvSpPr txBox="1"/>
            <p:nvPr/>
          </p:nvSpPr>
          <p:spPr>
            <a:xfrm>
              <a:off x="6761804" y="4546145"/>
              <a:ext cx="598600" cy="630942"/>
            </a:xfrm>
            <a:prstGeom prst="rect">
              <a:avLst/>
            </a:prstGeom>
            <a:noFill/>
          </p:spPr>
          <p:txBody>
            <a:bodyPr wrap="square" rtlCol="0">
              <a:spAutoFit/>
            </a:bodyPr>
            <a:lstStyle/>
            <a:p>
              <a:r>
                <a:rPr lang="en-US" sz="3500" dirty="0">
                  <a:solidFill>
                    <a:schemeClr val="bg1">
                      <a:lumMod val="50000"/>
                    </a:schemeClr>
                  </a:solidFill>
                  <a:latin typeface="Arial" panose="020B0604020202020204" pitchFamily="34" charset="0"/>
                  <a:ea typeface="Montserrat Light" charset="0"/>
                  <a:cs typeface="Arial" panose="020B0604020202020204" pitchFamily="34" charset="0"/>
                </a:rPr>
                <a:t>5</a:t>
              </a:r>
            </a:p>
          </p:txBody>
        </p:sp>
        <p:sp>
          <p:nvSpPr>
            <p:cNvPr id="40" name="Rectangle 39">
              <a:extLst>
                <a:ext uri="{FF2B5EF4-FFF2-40B4-BE49-F238E27FC236}">
                  <a16:creationId xmlns:a16="http://schemas.microsoft.com/office/drawing/2014/main" id="{6A4B29A0-C4B4-44ED-966B-C26E08F07C1B}"/>
                </a:ext>
              </a:extLst>
            </p:cNvPr>
            <p:cNvSpPr/>
            <p:nvPr/>
          </p:nvSpPr>
          <p:spPr>
            <a:xfrm>
              <a:off x="3537211" y="1993413"/>
              <a:ext cx="569388" cy="553998"/>
            </a:xfrm>
            <a:prstGeom prst="rect">
              <a:avLst/>
            </a:prstGeom>
          </p:spPr>
          <p:txBody>
            <a:bodyPr wrap="none" anchor="ctr">
              <a:spAutoFit/>
            </a:bodyPr>
            <a:lstStyle/>
            <a:p>
              <a:pPr algn="ctr"/>
              <a:r>
                <a:rPr lang="en-US" sz="3000" dirty="0">
                  <a:solidFill>
                    <a:srgbClr val="FEFEFE"/>
                  </a:solidFill>
                  <a:latin typeface="FontAwesome" charset="0"/>
                </a:rPr>
                <a:t></a:t>
              </a:r>
              <a:endParaRPr lang="en-US" sz="3000" dirty="0">
                <a:solidFill>
                  <a:srgbClr val="FEFEFE"/>
                </a:solidFill>
              </a:endParaRPr>
            </a:p>
          </p:txBody>
        </p:sp>
        <p:sp>
          <p:nvSpPr>
            <p:cNvPr id="41" name="Rectangle 40">
              <a:extLst>
                <a:ext uri="{FF2B5EF4-FFF2-40B4-BE49-F238E27FC236}">
                  <a16:creationId xmlns:a16="http://schemas.microsoft.com/office/drawing/2014/main" id="{F0250E76-6B6A-4E84-B6E6-E9215F138D8F}"/>
                </a:ext>
              </a:extLst>
            </p:cNvPr>
            <p:cNvSpPr/>
            <p:nvPr/>
          </p:nvSpPr>
          <p:spPr>
            <a:xfrm>
              <a:off x="4643397" y="3651158"/>
              <a:ext cx="542136" cy="553998"/>
            </a:xfrm>
            <a:prstGeom prst="rect">
              <a:avLst/>
            </a:prstGeom>
          </p:spPr>
          <p:txBody>
            <a:bodyPr wrap="none" anchor="ctr">
              <a:spAutoFit/>
            </a:bodyPr>
            <a:lstStyle/>
            <a:p>
              <a:pPr algn="ctr"/>
              <a:r>
                <a:rPr lang="en-US" sz="3000" dirty="0">
                  <a:solidFill>
                    <a:srgbClr val="FEFEFE"/>
                  </a:solidFill>
                  <a:latin typeface="FontAwesome" charset="0"/>
                </a:rPr>
                <a:t></a:t>
              </a:r>
              <a:endParaRPr lang="en-US" sz="3000" dirty="0">
                <a:solidFill>
                  <a:srgbClr val="FEFEFE"/>
                </a:solidFill>
              </a:endParaRPr>
            </a:p>
          </p:txBody>
        </p:sp>
        <p:sp>
          <p:nvSpPr>
            <p:cNvPr id="42" name="Rectangle 41">
              <a:extLst>
                <a:ext uri="{FF2B5EF4-FFF2-40B4-BE49-F238E27FC236}">
                  <a16:creationId xmlns:a16="http://schemas.microsoft.com/office/drawing/2014/main" id="{0E8C4C9A-C15D-4036-817E-E85B40023E58}"/>
                </a:ext>
              </a:extLst>
            </p:cNvPr>
            <p:cNvSpPr/>
            <p:nvPr/>
          </p:nvSpPr>
          <p:spPr>
            <a:xfrm>
              <a:off x="1613742" y="2017844"/>
              <a:ext cx="514885" cy="553998"/>
            </a:xfrm>
            <a:prstGeom prst="rect">
              <a:avLst/>
            </a:prstGeom>
          </p:spPr>
          <p:txBody>
            <a:bodyPr wrap="none" anchor="ctr">
              <a:spAutoFit/>
            </a:bodyPr>
            <a:lstStyle/>
            <a:p>
              <a:pPr algn="ctr"/>
              <a:r>
                <a:rPr lang="en-US" sz="3000" dirty="0">
                  <a:latin typeface="FontAwesome" charset="0"/>
                </a:rPr>
                <a:t></a:t>
              </a:r>
              <a:endParaRPr lang="en-US" sz="3000" dirty="0"/>
            </a:p>
          </p:txBody>
        </p:sp>
        <p:sp>
          <p:nvSpPr>
            <p:cNvPr id="43" name="Rectangle 42">
              <a:extLst>
                <a:ext uri="{FF2B5EF4-FFF2-40B4-BE49-F238E27FC236}">
                  <a16:creationId xmlns:a16="http://schemas.microsoft.com/office/drawing/2014/main" id="{378F76B1-E6B3-4831-BEC4-242FDFD1303D}"/>
                </a:ext>
              </a:extLst>
            </p:cNvPr>
            <p:cNvSpPr/>
            <p:nvPr/>
          </p:nvSpPr>
          <p:spPr>
            <a:xfrm>
              <a:off x="2814933" y="3660746"/>
              <a:ext cx="458780" cy="553998"/>
            </a:xfrm>
            <a:prstGeom prst="rect">
              <a:avLst/>
            </a:prstGeom>
          </p:spPr>
          <p:txBody>
            <a:bodyPr wrap="none" anchor="ctr">
              <a:spAutoFit/>
            </a:bodyPr>
            <a:lstStyle/>
            <a:p>
              <a:pPr algn="ctr"/>
              <a:r>
                <a:rPr lang="en-US" sz="3000" dirty="0">
                  <a:solidFill>
                    <a:srgbClr val="FEFEFE"/>
                  </a:solidFill>
                  <a:latin typeface="FontAwesome" charset="0"/>
                </a:rPr>
                <a:t></a:t>
              </a:r>
              <a:endParaRPr lang="en-US" sz="3000" dirty="0">
                <a:solidFill>
                  <a:srgbClr val="FEFEFE"/>
                </a:solidFill>
              </a:endParaRPr>
            </a:p>
          </p:txBody>
        </p:sp>
        <p:sp>
          <p:nvSpPr>
            <p:cNvPr id="44" name="TextBox 43">
              <a:extLst>
                <a:ext uri="{FF2B5EF4-FFF2-40B4-BE49-F238E27FC236}">
                  <a16:creationId xmlns:a16="http://schemas.microsoft.com/office/drawing/2014/main" id="{CC67720C-05A9-4D7E-BF74-DAF3FE81C837}"/>
                </a:ext>
              </a:extLst>
            </p:cNvPr>
            <p:cNvSpPr txBox="1"/>
            <p:nvPr/>
          </p:nvSpPr>
          <p:spPr>
            <a:xfrm>
              <a:off x="1118446" y="2896234"/>
              <a:ext cx="1649000" cy="432747"/>
            </a:xfrm>
            <a:prstGeom prst="rect">
              <a:avLst/>
            </a:prstGeom>
            <a:noFill/>
          </p:spPr>
          <p:txBody>
            <a:bodyPr wrap="square" numCol="1" spcCol="457200" rtlCol="0">
              <a:spAutoFit/>
            </a:bodyPr>
            <a:lstStyle/>
            <a:p>
              <a:pPr algn="ctr">
                <a:lnSpc>
                  <a:spcPts val="1400"/>
                </a:lnSpc>
              </a:pPr>
              <a:r>
                <a:rPr lang="en-US" sz="900" dirty="0">
                  <a:latin typeface="Arial" panose="020B0604020202020204" pitchFamily="34" charset="0"/>
                  <a:ea typeface="Montserrat" charset="0"/>
                  <a:cs typeface="Arial" panose="020B0604020202020204" pitchFamily="34" charset="0"/>
                </a:rPr>
                <a:t>Saying fruitful were hath waters divided fill</a:t>
              </a:r>
            </a:p>
          </p:txBody>
        </p:sp>
        <p:sp>
          <p:nvSpPr>
            <p:cNvPr id="45" name="TextBox 44">
              <a:extLst>
                <a:ext uri="{FF2B5EF4-FFF2-40B4-BE49-F238E27FC236}">
                  <a16:creationId xmlns:a16="http://schemas.microsoft.com/office/drawing/2014/main" id="{20D7E8C3-1292-4A1C-8640-1199EDBF6151}"/>
                </a:ext>
              </a:extLst>
            </p:cNvPr>
            <p:cNvSpPr txBox="1"/>
            <p:nvPr/>
          </p:nvSpPr>
          <p:spPr>
            <a:xfrm>
              <a:off x="3079326" y="2896234"/>
              <a:ext cx="1649000" cy="432747"/>
            </a:xfrm>
            <a:prstGeom prst="rect">
              <a:avLst/>
            </a:prstGeom>
            <a:noFill/>
          </p:spPr>
          <p:txBody>
            <a:bodyPr wrap="square" numCol="1" spcCol="457200" rtlCol="0">
              <a:spAutoFit/>
            </a:bodyPr>
            <a:lstStyle/>
            <a:p>
              <a:pPr algn="ctr">
                <a:lnSpc>
                  <a:spcPts val="1400"/>
                </a:lnSpc>
              </a:pPr>
              <a:r>
                <a:rPr lang="en-US" sz="900" dirty="0">
                  <a:latin typeface="Arial" panose="020B0604020202020204" pitchFamily="34" charset="0"/>
                  <a:ea typeface="Montserrat" charset="0"/>
                  <a:cs typeface="Arial" panose="020B0604020202020204" pitchFamily="34" charset="0"/>
                </a:rPr>
                <a:t>Saying fruitful were hath waters divided fill</a:t>
              </a:r>
            </a:p>
          </p:txBody>
        </p:sp>
        <p:sp>
          <p:nvSpPr>
            <p:cNvPr id="46" name="TextBox 45">
              <a:extLst>
                <a:ext uri="{FF2B5EF4-FFF2-40B4-BE49-F238E27FC236}">
                  <a16:creationId xmlns:a16="http://schemas.microsoft.com/office/drawing/2014/main" id="{3A25D7F9-2D48-4EB8-8DF3-F11AEBE7C7C1}"/>
                </a:ext>
              </a:extLst>
            </p:cNvPr>
            <p:cNvSpPr txBox="1"/>
            <p:nvPr/>
          </p:nvSpPr>
          <p:spPr>
            <a:xfrm>
              <a:off x="2248813" y="4552764"/>
              <a:ext cx="1649000" cy="432747"/>
            </a:xfrm>
            <a:prstGeom prst="rect">
              <a:avLst/>
            </a:prstGeom>
            <a:noFill/>
          </p:spPr>
          <p:txBody>
            <a:bodyPr wrap="square" numCol="1" spcCol="457200" rtlCol="0">
              <a:spAutoFit/>
            </a:bodyPr>
            <a:lstStyle/>
            <a:p>
              <a:pPr algn="ctr">
                <a:lnSpc>
                  <a:spcPts val="1400"/>
                </a:lnSpc>
              </a:pPr>
              <a:r>
                <a:rPr lang="en-US" sz="900">
                  <a:latin typeface="Arial" panose="020B0604020202020204" pitchFamily="34" charset="0"/>
                  <a:ea typeface="Montserrat" charset="0"/>
                  <a:cs typeface="Arial" panose="020B0604020202020204" pitchFamily="34" charset="0"/>
                </a:rPr>
                <a:t>Saying </a:t>
              </a:r>
              <a:r>
                <a:rPr lang="en-US" sz="900" dirty="0">
                  <a:latin typeface="Arial" panose="020B0604020202020204" pitchFamily="34" charset="0"/>
                  <a:ea typeface="Montserrat" charset="0"/>
                  <a:cs typeface="Arial" panose="020B0604020202020204" pitchFamily="34" charset="0"/>
                </a:rPr>
                <a:t>fruitful were hath waters </a:t>
              </a:r>
              <a:r>
                <a:rPr lang="en-US" sz="900">
                  <a:latin typeface="Arial" panose="020B0604020202020204" pitchFamily="34" charset="0"/>
                  <a:ea typeface="Montserrat" charset="0"/>
                  <a:cs typeface="Arial" panose="020B0604020202020204" pitchFamily="34" charset="0"/>
                </a:rPr>
                <a:t>divided fill</a:t>
              </a:r>
              <a:endParaRPr lang="en-US" sz="900" dirty="0">
                <a:latin typeface="Arial" panose="020B0604020202020204" pitchFamily="34" charset="0"/>
                <a:ea typeface="Montserrat" charset="0"/>
                <a:cs typeface="Arial" panose="020B0604020202020204" pitchFamily="34" charset="0"/>
              </a:endParaRPr>
            </a:p>
          </p:txBody>
        </p:sp>
        <p:sp>
          <p:nvSpPr>
            <p:cNvPr id="47" name="TextBox 46">
              <a:extLst>
                <a:ext uri="{FF2B5EF4-FFF2-40B4-BE49-F238E27FC236}">
                  <a16:creationId xmlns:a16="http://schemas.microsoft.com/office/drawing/2014/main" id="{A0850243-8F03-47E1-8959-52FDCE6F6EF1}"/>
                </a:ext>
              </a:extLst>
            </p:cNvPr>
            <p:cNvSpPr txBox="1"/>
            <p:nvPr/>
          </p:nvSpPr>
          <p:spPr>
            <a:xfrm>
              <a:off x="4209693" y="4552764"/>
              <a:ext cx="1649000" cy="432747"/>
            </a:xfrm>
            <a:prstGeom prst="rect">
              <a:avLst/>
            </a:prstGeom>
            <a:noFill/>
          </p:spPr>
          <p:txBody>
            <a:bodyPr wrap="square" numCol="1" spcCol="457200" rtlCol="0">
              <a:spAutoFit/>
            </a:bodyPr>
            <a:lstStyle/>
            <a:p>
              <a:pPr algn="ctr">
                <a:lnSpc>
                  <a:spcPts val="1400"/>
                </a:lnSpc>
              </a:pPr>
              <a:r>
                <a:rPr lang="en-US" sz="900" dirty="0">
                  <a:latin typeface="Arial" panose="020B0604020202020204" pitchFamily="34" charset="0"/>
                  <a:ea typeface="Montserrat" charset="0"/>
                  <a:cs typeface="Arial" panose="020B0604020202020204" pitchFamily="34" charset="0"/>
                </a:rPr>
                <a:t>Saying fruitful were hath waters divided fill</a:t>
              </a:r>
            </a:p>
          </p:txBody>
        </p:sp>
      </p:grpSp>
    </p:spTree>
    <p:extLst>
      <p:ext uri="{BB962C8B-B14F-4D97-AF65-F5344CB8AC3E}">
        <p14:creationId xmlns:p14="http://schemas.microsoft.com/office/powerpoint/2010/main" val="3066317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739DC56C-6688-4649-9A6E-D6DC95F706EE}"/>
              </a:ext>
            </a:extLst>
          </p:cNvPr>
          <p:cNvSpPr/>
          <p:nvPr/>
        </p:nvSpPr>
        <p:spPr>
          <a:xfrm>
            <a:off x="-9526" y="4999086"/>
            <a:ext cx="12201525" cy="18589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ED81EF63-B723-4573-AACB-394B9108A19F}"/>
              </a:ext>
            </a:extLst>
          </p:cNvPr>
          <p:cNvSpPr txBox="1"/>
          <p:nvPr/>
        </p:nvSpPr>
        <p:spPr>
          <a:xfrm>
            <a:off x="1261275" y="1213786"/>
            <a:ext cx="1926426" cy="523220"/>
          </a:xfrm>
          <a:prstGeom prst="rect">
            <a:avLst/>
          </a:prstGeom>
          <a:noFill/>
        </p:spPr>
        <p:txBody>
          <a:bodyPr wrap="square" rtlCol="0">
            <a:spAutoFit/>
          </a:bodyPr>
          <a:lstStyle/>
          <a:p>
            <a:r>
              <a:rPr lang="en-US" sz="2800" b="1" dirty="0">
                <a:latin typeface="Montserrat Bold"/>
                <a:cs typeface="Arial" panose="020B0604020202020204" pitchFamily="34" charset="0"/>
              </a:rPr>
              <a:t>featured.</a:t>
            </a:r>
          </a:p>
        </p:txBody>
      </p:sp>
      <p:cxnSp>
        <p:nvCxnSpPr>
          <p:cNvPr id="20" name="Straight Connector 19">
            <a:extLst>
              <a:ext uri="{FF2B5EF4-FFF2-40B4-BE49-F238E27FC236}">
                <a16:creationId xmlns:a16="http://schemas.microsoft.com/office/drawing/2014/main" id="{9C6E0BC8-9BE7-407A-8509-0293ED9347F7}"/>
              </a:ext>
            </a:extLst>
          </p:cNvPr>
          <p:cNvCxnSpPr>
            <a:cxnSpLocks/>
          </p:cNvCxnSpPr>
          <p:nvPr/>
        </p:nvCxnSpPr>
        <p:spPr>
          <a:xfrm>
            <a:off x="1343025" y="942975"/>
            <a:ext cx="552450" cy="0"/>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46230969-75FB-4402-B3F6-20A579430A27}"/>
              </a:ext>
            </a:extLst>
          </p:cNvPr>
          <p:cNvSpPr txBox="1"/>
          <p:nvPr/>
        </p:nvSpPr>
        <p:spPr>
          <a:xfrm>
            <a:off x="1261275" y="1702201"/>
            <a:ext cx="3126576" cy="455189"/>
          </a:xfrm>
          <a:prstGeom prst="rect">
            <a:avLst/>
          </a:prstGeom>
          <a:noFill/>
        </p:spPr>
        <p:txBody>
          <a:bodyPr wrap="square" rtlCol="0">
            <a:spAutoFit/>
          </a:bodyPr>
          <a:lstStyle/>
          <a:p>
            <a:pPr>
              <a:lnSpc>
                <a:spcPts val="1500"/>
              </a:lnSpc>
            </a:pPr>
            <a:r>
              <a:rPr lang="en-US" sz="900" dirty="0">
                <a:solidFill>
                  <a:schemeClr val="tx1">
                    <a:lumMod val="65000"/>
                    <a:lumOff val="35000"/>
                  </a:schemeClr>
                </a:solidFill>
                <a:latin typeface="Arial" panose="020B0604020202020204" pitchFamily="34" charset="0"/>
                <a:ea typeface="Montserrat Light" charset="0"/>
                <a:cs typeface="Arial" panose="020B0604020202020204" pitchFamily="34" charset="0"/>
              </a:rPr>
              <a:t>Creepiest don't subdue which </a:t>
            </a:r>
            <a:r>
              <a:rPr lang="en-US" sz="900" dirty="0" err="1">
                <a:solidFill>
                  <a:schemeClr val="tx1">
                    <a:lumMod val="65000"/>
                    <a:lumOff val="35000"/>
                  </a:schemeClr>
                </a:solidFill>
                <a:latin typeface="Arial" panose="020B0604020202020204" pitchFamily="34" charset="0"/>
                <a:ea typeface="Montserrat Light" charset="0"/>
                <a:cs typeface="Arial" panose="020B0604020202020204" pitchFamily="34" charset="0"/>
              </a:rPr>
              <a:t>i</a:t>
            </a:r>
            <a:r>
              <a:rPr lang="en-US" sz="900" dirty="0">
                <a:solidFill>
                  <a:schemeClr val="tx1">
                    <a:lumMod val="65000"/>
                    <a:lumOff val="35000"/>
                  </a:schemeClr>
                </a:solidFill>
                <a:latin typeface="Arial" panose="020B0604020202020204" pitchFamily="34" charset="0"/>
                <a:ea typeface="Montserrat Light" charset="0"/>
                <a:cs typeface="Arial" panose="020B0604020202020204" pitchFamily="34" charset="0"/>
              </a:rPr>
              <a:t> two set had seasons. Fifth you'll, man wherein seas our creeping. Very</a:t>
            </a:r>
            <a:endParaRPr lang="en-US" sz="900" dirty="0">
              <a:latin typeface="Arial" panose="020B0604020202020204" pitchFamily="34" charset="0"/>
              <a:ea typeface="Montserrat Light" charset="0"/>
              <a:cs typeface="Arial" panose="020B0604020202020204" pitchFamily="34" charset="0"/>
            </a:endParaRPr>
          </a:p>
        </p:txBody>
      </p:sp>
      <p:sp>
        <p:nvSpPr>
          <p:cNvPr id="36" name="TextBox 35">
            <a:extLst>
              <a:ext uri="{FF2B5EF4-FFF2-40B4-BE49-F238E27FC236}">
                <a16:creationId xmlns:a16="http://schemas.microsoft.com/office/drawing/2014/main" id="{A66777DA-B4EF-4745-8C38-F2866753D925}"/>
              </a:ext>
            </a:extLst>
          </p:cNvPr>
          <p:cNvSpPr txBox="1"/>
          <p:nvPr/>
        </p:nvSpPr>
        <p:spPr>
          <a:xfrm>
            <a:off x="1261275" y="3240583"/>
            <a:ext cx="2032341" cy="571247"/>
          </a:xfrm>
          <a:prstGeom prst="rect">
            <a:avLst/>
          </a:prstGeom>
          <a:noFill/>
        </p:spPr>
        <p:txBody>
          <a:bodyPr wrap="square" rtlCol="0">
            <a:spAutoFit/>
          </a:bodyPr>
          <a:lstStyle/>
          <a:p>
            <a:pPr>
              <a:lnSpc>
                <a:spcPts val="1300"/>
              </a:lnSpc>
            </a:pPr>
            <a:r>
              <a:rPr lang="en-US" sz="700" dirty="0">
                <a:solidFill>
                  <a:schemeClr val="tx1">
                    <a:lumMod val="65000"/>
                    <a:lumOff val="35000"/>
                  </a:schemeClr>
                </a:solidFill>
                <a:latin typeface="Arial" panose="020B0604020202020204" pitchFamily="34" charset="0"/>
                <a:ea typeface="Montserrat Light" charset="0"/>
                <a:cs typeface="Arial" panose="020B0604020202020204" pitchFamily="34" charset="0"/>
              </a:rPr>
              <a:t>Creepiest don't subdue which </a:t>
            </a:r>
            <a:r>
              <a:rPr lang="en-US" sz="700" dirty="0" err="1">
                <a:solidFill>
                  <a:schemeClr val="tx1">
                    <a:lumMod val="65000"/>
                    <a:lumOff val="35000"/>
                  </a:schemeClr>
                </a:solidFill>
                <a:latin typeface="Arial" panose="020B0604020202020204" pitchFamily="34" charset="0"/>
                <a:ea typeface="Montserrat Light" charset="0"/>
                <a:cs typeface="Arial" panose="020B0604020202020204" pitchFamily="34" charset="0"/>
              </a:rPr>
              <a:t>i</a:t>
            </a:r>
            <a:r>
              <a:rPr lang="en-US" sz="700" dirty="0">
                <a:solidFill>
                  <a:schemeClr val="tx1">
                    <a:lumMod val="65000"/>
                    <a:lumOff val="35000"/>
                  </a:schemeClr>
                </a:solidFill>
                <a:latin typeface="Arial" panose="020B0604020202020204" pitchFamily="34" charset="0"/>
                <a:ea typeface="Montserrat Light" charset="0"/>
                <a:cs typeface="Arial" panose="020B0604020202020204" pitchFamily="34" charset="0"/>
              </a:rPr>
              <a:t> two set had seasons. Fifth you'll, man to </a:t>
            </a:r>
            <a:r>
              <a:rPr lang="en-US" sz="700" dirty="0" err="1">
                <a:solidFill>
                  <a:schemeClr val="tx1">
                    <a:lumMod val="65000"/>
                    <a:lumOff val="35000"/>
                  </a:schemeClr>
                </a:solidFill>
                <a:latin typeface="Arial" panose="020B0604020202020204" pitchFamily="34" charset="0"/>
                <a:ea typeface="Montserrat Light" charset="0"/>
                <a:cs typeface="Arial" panose="020B0604020202020204" pitchFamily="34" charset="0"/>
              </a:rPr>
              <a:t>bewherein</a:t>
            </a:r>
            <a:r>
              <a:rPr lang="en-US" sz="700" dirty="0">
                <a:solidFill>
                  <a:schemeClr val="tx1">
                    <a:lumMod val="65000"/>
                    <a:lumOff val="35000"/>
                  </a:schemeClr>
                </a:solidFill>
                <a:latin typeface="Arial" panose="020B0604020202020204" pitchFamily="34" charset="0"/>
                <a:ea typeface="Montserrat Light" charset="0"/>
                <a:cs typeface="Arial" panose="020B0604020202020204" pitchFamily="34" charset="0"/>
              </a:rPr>
              <a:t> seas our creeping. Very</a:t>
            </a:r>
            <a:endParaRPr lang="en-US" sz="700" dirty="0">
              <a:latin typeface="Arial" panose="020B0604020202020204" pitchFamily="34" charset="0"/>
              <a:ea typeface="Montserrat Light" charset="0"/>
              <a:cs typeface="Arial" panose="020B0604020202020204" pitchFamily="34" charset="0"/>
            </a:endParaRPr>
          </a:p>
        </p:txBody>
      </p:sp>
      <p:sp>
        <p:nvSpPr>
          <p:cNvPr id="40" name="TextBox 39">
            <a:extLst>
              <a:ext uri="{FF2B5EF4-FFF2-40B4-BE49-F238E27FC236}">
                <a16:creationId xmlns:a16="http://schemas.microsoft.com/office/drawing/2014/main" id="{AC2834FF-ADAD-4A77-8A53-65C09790019B}"/>
              </a:ext>
            </a:extLst>
          </p:cNvPr>
          <p:cNvSpPr txBox="1"/>
          <p:nvPr/>
        </p:nvSpPr>
        <p:spPr>
          <a:xfrm>
            <a:off x="5057775" y="3240583"/>
            <a:ext cx="1964462" cy="571247"/>
          </a:xfrm>
          <a:prstGeom prst="rect">
            <a:avLst/>
          </a:prstGeom>
          <a:noFill/>
        </p:spPr>
        <p:txBody>
          <a:bodyPr wrap="square" rtlCol="0">
            <a:spAutoFit/>
          </a:bodyPr>
          <a:lstStyle/>
          <a:p>
            <a:pPr>
              <a:lnSpc>
                <a:spcPts val="1300"/>
              </a:lnSpc>
            </a:pPr>
            <a:r>
              <a:rPr lang="en-US" sz="700" dirty="0">
                <a:solidFill>
                  <a:schemeClr val="tx1">
                    <a:lumMod val="65000"/>
                    <a:lumOff val="35000"/>
                  </a:schemeClr>
                </a:solidFill>
                <a:latin typeface="Arial" panose="020B0604020202020204" pitchFamily="34" charset="0"/>
                <a:ea typeface="Montserrat Light" charset="0"/>
                <a:cs typeface="Arial" panose="020B0604020202020204" pitchFamily="34" charset="0"/>
              </a:rPr>
              <a:t>Creepiest don't subdue which </a:t>
            </a:r>
            <a:r>
              <a:rPr lang="en-US" sz="700" dirty="0" err="1">
                <a:solidFill>
                  <a:schemeClr val="tx1">
                    <a:lumMod val="65000"/>
                    <a:lumOff val="35000"/>
                  </a:schemeClr>
                </a:solidFill>
                <a:latin typeface="Arial" panose="020B0604020202020204" pitchFamily="34" charset="0"/>
                <a:ea typeface="Montserrat Light" charset="0"/>
                <a:cs typeface="Arial" panose="020B0604020202020204" pitchFamily="34" charset="0"/>
              </a:rPr>
              <a:t>i</a:t>
            </a:r>
            <a:r>
              <a:rPr lang="en-US" sz="700" dirty="0">
                <a:solidFill>
                  <a:schemeClr val="tx1">
                    <a:lumMod val="65000"/>
                    <a:lumOff val="35000"/>
                  </a:schemeClr>
                </a:solidFill>
                <a:latin typeface="Arial" panose="020B0604020202020204" pitchFamily="34" charset="0"/>
                <a:ea typeface="Montserrat Light" charset="0"/>
                <a:cs typeface="Arial" panose="020B0604020202020204" pitchFamily="34" charset="0"/>
              </a:rPr>
              <a:t> two set had seasons. Fifth you'll, man to </a:t>
            </a:r>
            <a:r>
              <a:rPr lang="en-US" sz="700" dirty="0" err="1">
                <a:solidFill>
                  <a:schemeClr val="tx1">
                    <a:lumMod val="65000"/>
                    <a:lumOff val="35000"/>
                  </a:schemeClr>
                </a:solidFill>
                <a:latin typeface="Arial" panose="020B0604020202020204" pitchFamily="34" charset="0"/>
                <a:ea typeface="Montserrat Light" charset="0"/>
                <a:cs typeface="Arial" panose="020B0604020202020204" pitchFamily="34" charset="0"/>
              </a:rPr>
              <a:t>bewherein</a:t>
            </a:r>
            <a:r>
              <a:rPr lang="en-US" sz="700" dirty="0">
                <a:solidFill>
                  <a:schemeClr val="tx1">
                    <a:lumMod val="65000"/>
                    <a:lumOff val="35000"/>
                  </a:schemeClr>
                </a:solidFill>
                <a:latin typeface="Arial" panose="020B0604020202020204" pitchFamily="34" charset="0"/>
                <a:ea typeface="Montserrat Light" charset="0"/>
                <a:cs typeface="Arial" panose="020B0604020202020204" pitchFamily="34" charset="0"/>
              </a:rPr>
              <a:t> seas our creeping. Very</a:t>
            </a:r>
            <a:endParaRPr lang="en-US" sz="700" dirty="0">
              <a:latin typeface="Arial" panose="020B0604020202020204" pitchFamily="34" charset="0"/>
              <a:ea typeface="Montserrat Light" charset="0"/>
              <a:cs typeface="Arial" panose="020B0604020202020204" pitchFamily="34" charset="0"/>
            </a:endParaRPr>
          </a:p>
        </p:txBody>
      </p:sp>
      <p:sp>
        <p:nvSpPr>
          <p:cNvPr id="42" name="TextBox 41">
            <a:extLst>
              <a:ext uri="{FF2B5EF4-FFF2-40B4-BE49-F238E27FC236}">
                <a16:creationId xmlns:a16="http://schemas.microsoft.com/office/drawing/2014/main" id="{0FB02E80-B38C-4BE5-B6DD-C04620FAB45D}"/>
              </a:ext>
            </a:extLst>
          </p:cNvPr>
          <p:cNvSpPr txBox="1"/>
          <p:nvPr/>
        </p:nvSpPr>
        <p:spPr>
          <a:xfrm>
            <a:off x="8772525" y="3240583"/>
            <a:ext cx="1964462" cy="571247"/>
          </a:xfrm>
          <a:prstGeom prst="rect">
            <a:avLst/>
          </a:prstGeom>
          <a:noFill/>
        </p:spPr>
        <p:txBody>
          <a:bodyPr wrap="square" rtlCol="0">
            <a:spAutoFit/>
          </a:bodyPr>
          <a:lstStyle/>
          <a:p>
            <a:pPr>
              <a:lnSpc>
                <a:spcPts val="1300"/>
              </a:lnSpc>
            </a:pPr>
            <a:r>
              <a:rPr lang="en-US" sz="700" dirty="0">
                <a:solidFill>
                  <a:schemeClr val="tx1">
                    <a:lumMod val="65000"/>
                    <a:lumOff val="35000"/>
                  </a:schemeClr>
                </a:solidFill>
                <a:latin typeface="Arial" panose="020B0604020202020204" pitchFamily="34" charset="0"/>
                <a:ea typeface="Montserrat Light" charset="0"/>
                <a:cs typeface="Arial" panose="020B0604020202020204" pitchFamily="34" charset="0"/>
              </a:rPr>
              <a:t>Creepiest don't subdue which </a:t>
            </a:r>
            <a:r>
              <a:rPr lang="en-US" sz="700" dirty="0" err="1">
                <a:solidFill>
                  <a:schemeClr val="tx1">
                    <a:lumMod val="65000"/>
                    <a:lumOff val="35000"/>
                  </a:schemeClr>
                </a:solidFill>
                <a:latin typeface="Arial" panose="020B0604020202020204" pitchFamily="34" charset="0"/>
                <a:ea typeface="Montserrat Light" charset="0"/>
                <a:cs typeface="Arial" panose="020B0604020202020204" pitchFamily="34" charset="0"/>
              </a:rPr>
              <a:t>i</a:t>
            </a:r>
            <a:r>
              <a:rPr lang="en-US" sz="700" dirty="0">
                <a:solidFill>
                  <a:schemeClr val="tx1">
                    <a:lumMod val="65000"/>
                    <a:lumOff val="35000"/>
                  </a:schemeClr>
                </a:solidFill>
                <a:latin typeface="Arial" panose="020B0604020202020204" pitchFamily="34" charset="0"/>
                <a:ea typeface="Montserrat Light" charset="0"/>
                <a:cs typeface="Arial" panose="020B0604020202020204" pitchFamily="34" charset="0"/>
              </a:rPr>
              <a:t> two set had seasons. Fifth you'll, man to </a:t>
            </a:r>
            <a:r>
              <a:rPr lang="en-US" sz="700" dirty="0" err="1">
                <a:solidFill>
                  <a:schemeClr val="tx1">
                    <a:lumMod val="65000"/>
                    <a:lumOff val="35000"/>
                  </a:schemeClr>
                </a:solidFill>
                <a:latin typeface="Arial" panose="020B0604020202020204" pitchFamily="34" charset="0"/>
                <a:ea typeface="Montserrat Light" charset="0"/>
                <a:cs typeface="Arial" panose="020B0604020202020204" pitchFamily="34" charset="0"/>
              </a:rPr>
              <a:t>bewherein</a:t>
            </a:r>
            <a:r>
              <a:rPr lang="en-US" sz="700" dirty="0">
                <a:solidFill>
                  <a:schemeClr val="tx1">
                    <a:lumMod val="65000"/>
                    <a:lumOff val="35000"/>
                  </a:schemeClr>
                </a:solidFill>
                <a:latin typeface="Arial" panose="020B0604020202020204" pitchFamily="34" charset="0"/>
                <a:ea typeface="Montserrat Light" charset="0"/>
                <a:cs typeface="Arial" panose="020B0604020202020204" pitchFamily="34" charset="0"/>
              </a:rPr>
              <a:t> seas our creeping. Very</a:t>
            </a:r>
            <a:endParaRPr lang="en-US" sz="700" dirty="0">
              <a:latin typeface="Arial" panose="020B0604020202020204" pitchFamily="34" charset="0"/>
              <a:ea typeface="Montserrat Light" charset="0"/>
              <a:cs typeface="Arial" panose="020B0604020202020204" pitchFamily="34" charset="0"/>
            </a:endParaRPr>
          </a:p>
        </p:txBody>
      </p:sp>
      <p:sp>
        <p:nvSpPr>
          <p:cNvPr id="29" name="TextBox 28">
            <a:extLst>
              <a:ext uri="{FF2B5EF4-FFF2-40B4-BE49-F238E27FC236}">
                <a16:creationId xmlns:a16="http://schemas.microsoft.com/office/drawing/2014/main" id="{BF65A8B1-4415-4B25-B879-721A220BDEB6}"/>
              </a:ext>
            </a:extLst>
          </p:cNvPr>
          <p:cNvSpPr txBox="1"/>
          <p:nvPr/>
        </p:nvSpPr>
        <p:spPr>
          <a:xfrm>
            <a:off x="1261275" y="2840473"/>
            <a:ext cx="1100185" cy="400110"/>
          </a:xfrm>
          <a:prstGeom prst="rect">
            <a:avLst/>
          </a:prstGeom>
          <a:noFill/>
        </p:spPr>
        <p:txBody>
          <a:bodyPr wrap="square" rtlCol="0">
            <a:spAutoFit/>
          </a:bodyPr>
          <a:lstStyle/>
          <a:p>
            <a:r>
              <a:rPr lang="en-US" sz="2000" b="1" dirty="0" err="1">
                <a:latin typeface="Montserrat Bold"/>
                <a:cs typeface="Arial" panose="020B0604020202020204" pitchFamily="34" charset="0"/>
              </a:rPr>
              <a:t>Sert</a:t>
            </a:r>
            <a:r>
              <a:rPr lang="en-US" sz="2000" b="1" dirty="0">
                <a:latin typeface="Montserrat Bold"/>
                <a:cs typeface="Arial" panose="020B0604020202020204" pitchFamily="34" charset="0"/>
              </a:rPr>
              <a:t> 01</a:t>
            </a:r>
          </a:p>
        </p:txBody>
      </p:sp>
      <p:pic>
        <p:nvPicPr>
          <p:cNvPr id="16" name="Picture Placeholder 15">
            <a:extLst>
              <a:ext uri="{FF2B5EF4-FFF2-40B4-BE49-F238E27FC236}">
                <a16:creationId xmlns:a16="http://schemas.microsoft.com/office/drawing/2014/main" id="{6AA84C2C-C616-4FAB-AD5E-47D104177C94}"/>
              </a:ext>
            </a:extLst>
          </p:cNvPr>
          <p:cNvPicPr>
            <a:picLocks noGrp="1" noChangeAspect="1"/>
          </p:cNvPicPr>
          <p:nvPr>
            <p:ph type="pic" sz="quarter" idx="11"/>
          </p:nvPr>
        </p:nvPicPr>
        <p:blipFill>
          <a:blip r:embed="rId3" cstate="screen">
            <a:extLst>
              <a:ext uri="{28A0092B-C50C-407E-A947-70E740481C1C}">
                <a14:useLocalDpi xmlns:a14="http://schemas.microsoft.com/office/drawing/2010/main"/>
              </a:ext>
            </a:extLst>
          </a:blip>
          <a:srcRect/>
          <a:stretch>
            <a:fillRect/>
          </a:stretch>
        </p:blipFill>
        <p:spPr/>
      </p:pic>
      <p:pic>
        <p:nvPicPr>
          <p:cNvPr id="18" name="Picture Placeholder 17">
            <a:extLst>
              <a:ext uri="{FF2B5EF4-FFF2-40B4-BE49-F238E27FC236}">
                <a16:creationId xmlns:a16="http://schemas.microsoft.com/office/drawing/2014/main" id="{F20EF535-ADBF-4039-9C19-E0341795C417}"/>
              </a:ext>
            </a:extLst>
          </p:cNvPr>
          <p:cNvPicPr>
            <a:picLocks noGrp="1" noChangeAspect="1"/>
          </p:cNvPicPr>
          <p:nvPr>
            <p:ph type="pic" sz="quarter" idx="12"/>
          </p:nvPr>
        </p:nvPicPr>
        <p:blipFill>
          <a:blip r:embed="rId4" cstate="screen">
            <a:extLst>
              <a:ext uri="{28A0092B-C50C-407E-A947-70E740481C1C}">
                <a14:useLocalDpi xmlns:a14="http://schemas.microsoft.com/office/drawing/2010/main"/>
              </a:ext>
            </a:extLst>
          </a:blip>
          <a:srcRect/>
          <a:stretch>
            <a:fillRect/>
          </a:stretch>
        </p:blipFill>
        <p:spPr/>
      </p:pic>
      <p:pic>
        <p:nvPicPr>
          <p:cNvPr id="21" name="Picture Placeholder 20">
            <a:extLst>
              <a:ext uri="{FF2B5EF4-FFF2-40B4-BE49-F238E27FC236}">
                <a16:creationId xmlns:a16="http://schemas.microsoft.com/office/drawing/2014/main" id="{09593C8B-3577-43A0-A787-3D69C4B8F506}"/>
              </a:ext>
            </a:extLst>
          </p:cNvPr>
          <p:cNvPicPr>
            <a:picLocks noGrp="1" noChangeAspect="1"/>
          </p:cNvPicPr>
          <p:nvPr>
            <p:ph type="pic" sz="quarter" idx="13"/>
          </p:nvPr>
        </p:nvPicPr>
        <p:blipFill>
          <a:blip r:embed="rId5" cstate="screen">
            <a:extLst>
              <a:ext uri="{28A0092B-C50C-407E-A947-70E740481C1C}">
                <a14:useLocalDpi xmlns:a14="http://schemas.microsoft.com/office/drawing/2010/main"/>
              </a:ext>
            </a:extLst>
          </a:blip>
          <a:srcRect/>
          <a:stretch>
            <a:fillRect/>
          </a:stretch>
        </p:blipFill>
        <p:spPr/>
      </p:pic>
      <p:sp>
        <p:nvSpPr>
          <p:cNvPr id="30" name="TextBox 29">
            <a:extLst>
              <a:ext uri="{FF2B5EF4-FFF2-40B4-BE49-F238E27FC236}">
                <a16:creationId xmlns:a16="http://schemas.microsoft.com/office/drawing/2014/main" id="{FD67EDEB-0624-43EB-9A01-90EE51C35CB3}"/>
              </a:ext>
            </a:extLst>
          </p:cNvPr>
          <p:cNvSpPr txBox="1"/>
          <p:nvPr/>
        </p:nvSpPr>
        <p:spPr>
          <a:xfrm>
            <a:off x="5073229" y="2840473"/>
            <a:ext cx="1416348" cy="400110"/>
          </a:xfrm>
          <a:prstGeom prst="rect">
            <a:avLst/>
          </a:prstGeom>
          <a:noFill/>
        </p:spPr>
        <p:txBody>
          <a:bodyPr wrap="square" rtlCol="0">
            <a:spAutoFit/>
          </a:bodyPr>
          <a:lstStyle/>
          <a:p>
            <a:r>
              <a:rPr lang="en-US" sz="2000" b="1" dirty="0" err="1">
                <a:latin typeface="Montserrat Bold"/>
                <a:cs typeface="Arial" panose="020B0604020202020204" pitchFamily="34" charset="0"/>
              </a:rPr>
              <a:t>Sert</a:t>
            </a:r>
            <a:r>
              <a:rPr lang="en-US" sz="2000" b="1" dirty="0">
                <a:latin typeface="Montserrat Bold"/>
                <a:cs typeface="Arial" panose="020B0604020202020204" pitchFamily="34" charset="0"/>
              </a:rPr>
              <a:t> 02</a:t>
            </a:r>
          </a:p>
        </p:txBody>
      </p:sp>
      <p:sp>
        <p:nvSpPr>
          <p:cNvPr id="32" name="TextBox 31">
            <a:extLst>
              <a:ext uri="{FF2B5EF4-FFF2-40B4-BE49-F238E27FC236}">
                <a16:creationId xmlns:a16="http://schemas.microsoft.com/office/drawing/2014/main" id="{82BE70DC-F00C-4127-80F1-A2AC3664F157}"/>
              </a:ext>
            </a:extLst>
          </p:cNvPr>
          <p:cNvSpPr txBox="1"/>
          <p:nvPr/>
        </p:nvSpPr>
        <p:spPr>
          <a:xfrm>
            <a:off x="8772525" y="2840473"/>
            <a:ext cx="1416348" cy="400110"/>
          </a:xfrm>
          <a:prstGeom prst="rect">
            <a:avLst/>
          </a:prstGeom>
          <a:noFill/>
        </p:spPr>
        <p:txBody>
          <a:bodyPr wrap="square" rtlCol="0">
            <a:spAutoFit/>
          </a:bodyPr>
          <a:lstStyle/>
          <a:p>
            <a:r>
              <a:rPr lang="en-US" sz="2000" b="1" dirty="0" err="1">
                <a:latin typeface="Montserrat Bold"/>
                <a:cs typeface="Arial" panose="020B0604020202020204" pitchFamily="34" charset="0"/>
              </a:rPr>
              <a:t>Sert</a:t>
            </a:r>
            <a:r>
              <a:rPr lang="en-US" sz="2000" b="1" dirty="0">
                <a:latin typeface="Montserrat Bold"/>
                <a:cs typeface="Arial" panose="020B0604020202020204" pitchFamily="34" charset="0"/>
              </a:rPr>
              <a:t> 03</a:t>
            </a:r>
          </a:p>
        </p:txBody>
      </p:sp>
    </p:spTree>
    <p:extLst>
      <p:ext uri="{BB962C8B-B14F-4D97-AF65-F5344CB8AC3E}">
        <p14:creationId xmlns:p14="http://schemas.microsoft.com/office/powerpoint/2010/main" val="2517532824"/>
      </p:ext>
    </p:extLst>
  </p:cSld>
  <p:clrMapOvr>
    <a:masterClrMapping/>
  </p:clrMapOvr>
</p:sld>
</file>

<file path=ppt/theme/theme1.xml><?xml version="1.0" encoding="utf-8"?>
<a:theme xmlns:a="http://schemas.openxmlformats.org/drawingml/2006/main" name="1_Office Theme">
  <a:themeElements>
    <a:clrScheme name="Custom 56">
      <a:dk1>
        <a:srgbClr val="000000"/>
      </a:dk1>
      <a:lt1>
        <a:srgbClr val="FFFFFF"/>
      </a:lt1>
      <a:dk2>
        <a:srgbClr val="44546A"/>
      </a:dk2>
      <a:lt2>
        <a:srgbClr val="FFFFFF"/>
      </a:lt2>
      <a:accent1>
        <a:srgbClr val="D8D8D8"/>
      </a:accent1>
      <a:accent2>
        <a:srgbClr val="FFFF00"/>
      </a:accent2>
      <a:accent3>
        <a:srgbClr val="FFC000"/>
      </a:accent3>
      <a:accent4>
        <a:srgbClr val="FF0000"/>
      </a:accent4>
      <a:accent5>
        <a:srgbClr val="C00000"/>
      </a:accent5>
      <a:accent6>
        <a:srgbClr val="92D050"/>
      </a:accent6>
      <a:hlink>
        <a:srgbClr val="00B0F0"/>
      </a:hlink>
      <a:folHlink>
        <a:srgbClr val="0070C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36597</TotalTime>
  <Words>1426</Words>
  <Application>Microsoft Macintosh PowerPoint</Application>
  <PresentationFormat>宽屏</PresentationFormat>
  <Paragraphs>162</Paragraphs>
  <Slides>22</Slides>
  <Notes>16</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22</vt:i4>
      </vt:variant>
    </vt:vector>
  </HeadingPairs>
  <TitlesOfParts>
    <vt:vector size="37" baseType="lpstr">
      <vt:lpstr>Abril Text</vt:lpstr>
      <vt:lpstr>FontAwesome</vt:lpstr>
      <vt:lpstr>Montserrat </vt:lpstr>
      <vt:lpstr>Montserrat Bold</vt:lpstr>
      <vt:lpstr>Montserrat Light</vt:lpstr>
      <vt:lpstr>Montserrat Regular</vt:lpstr>
      <vt:lpstr>Myriad Pro</vt:lpstr>
      <vt:lpstr>Arial</vt:lpstr>
      <vt:lpstr>Bodoni 72 Book</vt:lpstr>
      <vt:lpstr>Calibri</vt:lpstr>
      <vt:lpstr>Calibri Light</vt:lpstr>
      <vt:lpstr>Montserrat</vt:lpstr>
      <vt:lpstr>Montserrat Medium</vt:lpstr>
      <vt:lpstr>Open Sans</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芝士PPT</cp:lastModifiedBy>
  <cp:revision>5904</cp:revision>
  <dcterms:created xsi:type="dcterms:W3CDTF">2017-12-06T10:15:39Z</dcterms:created>
  <dcterms:modified xsi:type="dcterms:W3CDTF">2023-12-05T13:43:37Z</dcterms:modified>
</cp:coreProperties>
</file>