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23"/>
  </p:notesMasterIdLst>
  <p:handoutMasterIdLst>
    <p:handoutMasterId r:id="rId24"/>
  </p:handoutMasterIdLst>
  <p:sldIdLst>
    <p:sldId id="669" r:id="rId2"/>
    <p:sldId id="671" r:id="rId3"/>
    <p:sldId id="633" r:id="rId4"/>
    <p:sldId id="665" r:id="rId5"/>
    <p:sldId id="673" r:id="rId6"/>
    <p:sldId id="672" r:id="rId7"/>
    <p:sldId id="670" r:id="rId8"/>
    <p:sldId id="664" r:id="rId9"/>
    <p:sldId id="634" r:id="rId10"/>
    <p:sldId id="666" r:id="rId11"/>
    <p:sldId id="674" r:id="rId12"/>
    <p:sldId id="636" r:id="rId13"/>
    <p:sldId id="638" r:id="rId14"/>
    <p:sldId id="639" r:id="rId15"/>
    <p:sldId id="641" r:id="rId16"/>
    <p:sldId id="675" r:id="rId17"/>
    <p:sldId id="667" r:id="rId18"/>
    <p:sldId id="644" r:id="rId19"/>
    <p:sldId id="645" r:id="rId20"/>
    <p:sldId id="630" r:id="rId21"/>
    <p:sldId id="6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epiker" initials="F" lastIdx="3" clrIdx="0">
    <p:extLst>
      <p:ext uri="{19B8F6BF-5375-455C-9EA6-DF929625EA0E}">
        <p15:presenceInfo xmlns:p15="http://schemas.microsoft.com/office/powerpoint/2012/main" userId="Freepik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3" autoAdjust="0"/>
    <p:restoredTop sz="96532" autoAdjust="0"/>
  </p:normalViewPr>
  <p:slideViewPr>
    <p:cSldViewPr snapToGrid="0" snapToObjects="1">
      <p:cViewPr varScale="1">
        <p:scale>
          <a:sx n="131" d="100"/>
          <a:sy n="131" d="100"/>
        </p:scale>
        <p:origin x="592"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1" d="100"/>
          <a:sy n="91" d="100"/>
        </p:scale>
        <p:origin x="375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D2CE1B-0954-4D33-AB5F-A7C719F84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73FD09-A43D-4FFC-B6D0-0547FD8F50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AFE0E-6A1C-4885-B63C-2DFDC6AB1C79}" type="datetimeFigureOut">
              <a:rPr lang="en-US" smtClean="0"/>
              <a:t>12/5/23</a:t>
            </a:fld>
            <a:endParaRPr lang="en-US"/>
          </a:p>
        </p:txBody>
      </p:sp>
      <p:sp>
        <p:nvSpPr>
          <p:cNvPr id="4" name="Footer Placeholder 3">
            <a:extLst>
              <a:ext uri="{FF2B5EF4-FFF2-40B4-BE49-F238E27FC236}">
                <a16:creationId xmlns:a16="http://schemas.microsoft.com/office/drawing/2014/main" id="{57CF5188-4104-49A0-8942-88B484853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D68E2C-942E-45D8-A73F-D445E11787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EA61BB-20CE-4FD0-BD5C-E0532AC8E298}" type="slidenum">
              <a:rPr lang="en-US" smtClean="0"/>
              <a:t>‹#›</a:t>
            </a:fld>
            <a:endParaRPr lang="en-US"/>
          </a:p>
        </p:txBody>
      </p:sp>
    </p:spTree>
    <p:extLst>
      <p:ext uri="{BB962C8B-B14F-4D97-AF65-F5344CB8AC3E}">
        <p14:creationId xmlns:p14="http://schemas.microsoft.com/office/powerpoint/2010/main" val="1690456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EA084-1755-244B-AA1B-DD1CDE75AFEE}"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81F7C-1D07-BA46-A5B5-F41F280D9362}" type="slidenum">
              <a:rPr lang="en-US" smtClean="0"/>
              <a:t>‹#›</a:t>
            </a:fld>
            <a:endParaRPr lang="en-US"/>
          </a:p>
        </p:txBody>
      </p:sp>
    </p:spTree>
    <p:extLst>
      <p:ext uri="{BB962C8B-B14F-4D97-AF65-F5344CB8AC3E}">
        <p14:creationId xmlns:p14="http://schemas.microsoft.com/office/powerpoint/2010/main" val="104009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4</a:t>
            </a:fld>
            <a:endParaRPr lang="en-US"/>
          </a:p>
        </p:txBody>
      </p:sp>
    </p:spTree>
    <p:extLst>
      <p:ext uri="{BB962C8B-B14F-4D97-AF65-F5344CB8AC3E}">
        <p14:creationId xmlns:p14="http://schemas.microsoft.com/office/powerpoint/2010/main" val="453185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13</a:t>
            </a:fld>
            <a:endParaRPr lang="en-US"/>
          </a:p>
        </p:txBody>
      </p:sp>
    </p:spTree>
    <p:extLst>
      <p:ext uri="{BB962C8B-B14F-4D97-AF65-F5344CB8AC3E}">
        <p14:creationId xmlns:p14="http://schemas.microsoft.com/office/powerpoint/2010/main" val="382335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14</a:t>
            </a:fld>
            <a:endParaRPr lang="en-US"/>
          </a:p>
        </p:txBody>
      </p:sp>
    </p:spTree>
    <p:extLst>
      <p:ext uri="{BB962C8B-B14F-4D97-AF65-F5344CB8AC3E}">
        <p14:creationId xmlns:p14="http://schemas.microsoft.com/office/powerpoint/2010/main" val="2896682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15</a:t>
            </a:fld>
            <a:endParaRPr lang="en-US"/>
          </a:p>
        </p:txBody>
      </p:sp>
    </p:spTree>
    <p:extLst>
      <p:ext uri="{BB962C8B-B14F-4D97-AF65-F5344CB8AC3E}">
        <p14:creationId xmlns:p14="http://schemas.microsoft.com/office/powerpoint/2010/main" val="396901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16</a:t>
            </a:fld>
            <a:endParaRPr lang="en-US"/>
          </a:p>
        </p:txBody>
      </p:sp>
    </p:spTree>
    <p:extLst>
      <p:ext uri="{BB962C8B-B14F-4D97-AF65-F5344CB8AC3E}">
        <p14:creationId xmlns:p14="http://schemas.microsoft.com/office/powerpoint/2010/main" val="3885912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17</a:t>
            </a:fld>
            <a:endParaRPr lang="en-US"/>
          </a:p>
        </p:txBody>
      </p:sp>
    </p:spTree>
    <p:extLst>
      <p:ext uri="{BB962C8B-B14F-4D97-AF65-F5344CB8AC3E}">
        <p14:creationId xmlns:p14="http://schemas.microsoft.com/office/powerpoint/2010/main" val="3387783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18</a:t>
            </a:fld>
            <a:endParaRPr lang="en-US"/>
          </a:p>
        </p:txBody>
      </p:sp>
    </p:spTree>
    <p:extLst>
      <p:ext uri="{BB962C8B-B14F-4D97-AF65-F5344CB8AC3E}">
        <p14:creationId xmlns:p14="http://schemas.microsoft.com/office/powerpoint/2010/main" val="2170872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19</a:t>
            </a:fld>
            <a:endParaRPr lang="en-US"/>
          </a:p>
        </p:txBody>
      </p:sp>
    </p:spTree>
    <p:extLst>
      <p:ext uri="{BB962C8B-B14F-4D97-AF65-F5344CB8AC3E}">
        <p14:creationId xmlns:p14="http://schemas.microsoft.com/office/powerpoint/2010/main" val="51818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5</a:t>
            </a:fld>
            <a:endParaRPr lang="en-US"/>
          </a:p>
        </p:txBody>
      </p:sp>
    </p:spTree>
    <p:extLst>
      <p:ext uri="{BB962C8B-B14F-4D97-AF65-F5344CB8AC3E}">
        <p14:creationId xmlns:p14="http://schemas.microsoft.com/office/powerpoint/2010/main" val="425097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6</a:t>
            </a:fld>
            <a:endParaRPr lang="en-US"/>
          </a:p>
        </p:txBody>
      </p:sp>
    </p:spTree>
    <p:extLst>
      <p:ext uri="{BB962C8B-B14F-4D97-AF65-F5344CB8AC3E}">
        <p14:creationId xmlns:p14="http://schemas.microsoft.com/office/powerpoint/2010/main" val="390533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7</a:t>
            </a:fld>
            <a:endParaRPr lang="en-US"/>
          </a:p>
        </p:txBody>
      </p:sp>
    </p:spTree>
    <p:extLst>
      <p:ext uri="{BB962C8B-B14F-4D97-AF65-F5344CB8AC3E}">
        <p14:creationId xmlns:p14="http://schemas.microsoft.com/office/powerpoint/2010/main" val="417909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8</a:t>
            </a:fld>
            <a:endParaRPr lang="en-US"/>
          </a:p>
        </p:txBody>
      </p:sp>
    </p:spTree>
    <p:extLst>
      <p:ext uri="{BB962C8B-B14F-4D97-AF65-F5344CB8AC3E}">
        <p14:creationId xmlns:p14="http://schemas.microsoft.com/office/powerpoint/2010/main" val="227213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9</a:t>
            </a:fld>
            <a:endParaRPr lang="en-US"/>
          </a:p>
        </p:txBody>
      </p:sp>
    </p:spTree>
    <p:extLst>
      <p:ext uri="{BB962C8B-B14F-4D97-AF65-F5344CB8AC3E}">
        <p14:creationId xmlns:p14="http://schemas.microsoft.com/office/powerpoint/2010/main" val="4234169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10</a:t>
            </a:fld>
            <a:endParaRPr lang="en-US"/>
          </a:p>
        </p:txBody>
      </p:sp>
    </p:spTree>
    <p:extLst>
      <p:ext uri="{BB962C8B-B14F-4D97-AF65-F5344CB8AC3E}">
        <p14:creationId xmlns:p14="http://schemas.microsoft.com/office/powerpoint/2010/main" val="3331568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11</a:t>
            </a:fld>
            <a:endParaRPr lang="en-US"/>
          </a:p>
        </p:txBody>
      </p:sp>
    </p:spTree>
    <p:extLst>
      <p:ext uri="{BB962C8B-B14F-4D97-AF65-F5344CB8AC3E}">
        <p14:creationId xmlns:p14="http://schemas.microsoft.com/office/powerpoint/2010/main" val="3190432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12</a:t>
            </a:fld>
            <a:endParaRPr lang="en-US"/>
          </a:p>
        </p:txBody>
      </p:sp>
    </p:spTree>
    <p:extLst>
      <p:ext uri="{BB962C8B-B14F-4D97-AF65-F5344CB8AC3E}">
        <p14:creationId xmlns:p14="http://schemas.microsoft.com/office/powerpoint/2010/main" val="427847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CB4D-BD78-4876-A320-98CB78C08573}"/>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2_Full Imag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96724BC-3FBC-42AE-899C-E14A4C98B6B1}"/>
              </a:ext>
            </a:extLst>
          </p:cNvPr>
          <p:cNvSpPr>
            <a:spLocks noGrp="1"/>
          </p:cNvSpPr>
          <p:nvPr>
            <p:ph type="pic" sz="quarter" idx="12"/>
          </p:nvPr>
        </p:nvSpPr>
        <p:spPr>
          <a:xfrm>
            <a:off x="1689748" y="1432850"/>
            <a:ext cx="4218523" cy="3997464"/>
          </a:xfrm>
          <a:custGeom>
            <a:avLst/>
            <a:gdLst>
              <a:gd name="connsiteX0" fmla="*/ 0 w 4218523"/>
              <a:gd name="connsiteY0" fmla="*/ 0 h 3997464"/>
              <a:gd name="connsiteX1" fmla="*/ 4218523 w 4218523"/>
              <a:gd name="connsiteY1" fmla="*/ 0 h 3997464"/>
              <a:gd name="connsiteX2" fmla="*/ 4218523 w 4218523"/>
              <a:gd name="connsiteY2" fmla="*/ 3997464 h 3997464"/>
              <a:gd name="connsiteX3" fmla="*/ 0 w 4218523"/>
              <a:gd name="connsiteY3" fmla="*/ 3997464 h 3997464"/>
            </a:gdLst>
            <a:ahLst/>
            <a:cxnLst>
              <a:cxn ang="0">
                <a:pos x="connsiteX0" y="connsiteY0"/>
              </a:cxn>
              <a:cxn ang="0">
                <a:pos x="connsiteX1" y="connsiteY1"/>
              </a:cxn>
              <a:cxn ang="0">
                <a:pos x="connsiteX2" y="connsiteY2"/>
              </a:cxn>
              <a:cxn ang="0">
                <a:pos x="connsiteX3" y="connsiteY3"/>
              </a:cxn>
            </a:cxnLst>
            <a:rect l="l" t="t" r="r" b="b"/>
            <a:pathLst>
              <a:path w="4218523" h="3997464">
                <a:moveTo>
                  <a:pt x="0" y="0"/>
                </a:moveTo>
                <a:lnTo>
                  <a:pt x="4218523" y="0"/>
                </a:lnTo>
                <a:lnTo>
                  <a:pt x="4218523" y="3997464"/>
                </a:lnTo>
                <a:lnTo>
                  <a:pt x="0" y="3997464"/>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27137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Full Imag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6E36853-4029-487F-9764-5A405041B5D9}"/>
              </a:ext>
            </a:extLst>
          </p:cNvPr>
          <p:cNvSpPr>
            <a:spLocks noGrp="1"/>
          </p:cNvSpPr>
          <p:nvPr>
            <p:ph type="pic" sz="quarter" idx="12"/>
          </p:nvPr>
        </p:nvSpPr>
        <p:spPr>
          <a:xfrm>
            <a:off x="6540674" y="1367251"/>
            <a:ext cx="4210125" cy="4128651"/>
          </a:xfrm>
          <a:custGeom>
            <a:avLst/>
            <a:gdLst>
              <a:gd name="connsiteX0" fmla="*/ 0 w 4210125"/>
              <a:gd name="connsiteY0" fmla="*/ 0 h 4128651"/>
              <a:gd name="connsiteX1" fmla="*/ 4210125 w 4210125"/>
              <a:gd name="connsiteY1" fmla="*/ 0 h 4128651"/>
              <a:gd name="connsiteX2" fmla="*/ 4210125 w 4210125"/>
              <a:gd name="connsiteY2" fmla="*/ 4128651 h 4128651"/>
              <a:gd name="connsiteX3" fmla="*/ 0 w 4210125"/>
              <a:gd name="connsiteY3" fmla="*/ 4128651 h 4128651"/>
            </a:gdLst>
            <a:ahLst/>
            <a:cxnLst>
              <a:cxn ang="0">
                <a:pos x="connsiteX0" y="connsiteY0"/>
              </a:cxn>
              <a:cxn ang="0">
                <a:pos x="connsiteX1" y="connsiteY1"/>
              </a:cxn>
              <a:cxn ang="0">
                <a:pos x="connsiteX2" y="connsiteY2"/>
              </a:cxn>
              <a:cxn ang="0">
                <a:pos x="connsiteX3" y="connsiteY3"/>
              </a:cxn>
            </a:cxnLst>
            <a:rect l="l" t="t" r="r" b="b"/>
            <a:pathLst>
              <a:path w="4210125" h="4128651">
                <a:moveTo>
                  <a:pt x="0" y="0"/>
                </a:moveTo>
                <a:lnTo>
                  <a:pt x="4210125" y="0"/>
                </a:lnTo>
                <a:lnTo>
                  <a:pt x="4210125" y="4128651"/>
                </a:lnTo>
                <a:lnTo>
                  <a:pt x="0" y="4128651"/>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862315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5_Full Imag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929DAD89-3C40-4760-9068-714F40ACBA75}"/>
              </a:ext>
            </a:extLst>
          </p:cNvPr>
          <p:cNvSpPr>
            <a:spLocks noGrp="1"/>
          </p:cNvSpPr>
          <p:nvPr>
            <p:ph type="pic" sz="quarter" idx="12"/>
          </p:nvPr>
        </p:nvSpPr>
        <p:spPr>
          <a:xfrm>
            <a:off x="6365811" y="1219200"/>
            <a:ext cx="4419600" cy="4419600"/>
          </a:xfrm>
          <a:custGeom>
            <a:avLst/>
            <a:gdLst>
              <a:gd name="connsiteX0" fmla="*/ 2209800 w 4419600"/>
              <a:gd name="connsiteY0" fmla="*/ 0 h 4419600"/>
              <a:gd name="connsiteX1" fmla="*/ 4419600 w 4419600"/>
              <a:gd name="connsiteY1" fmla="*/ 2209800 h 4419600"/>
              <a:gd name="connsiteX2" fmla="*/ 2209800 w 4419600"/>
              <a:gd name="connsiteY2" fmla="*/ 4419600 h 4419600"/>
              <a:gd name="connsiteX3" fmla="*/ 0 w 4419600"/>
              <a:gd name="connsiteY3" fmla="*/ 2209800 h 4419600"/>
            </a:gdLst>
            <a:ahLst/>
            <a:cxnLst>
              <a:cxn ang="0">
                <a:pos x="connsiteX0" y="connsiteY0"/>
              </a:cxn>
              <a:cxn ang="0">
                <a:pos x="connsiteX1" y="connsiteY1"/>
              </a:cxn>
              <a:cxn ang="0">
                <a:pos x="connsiteX2" y="connsiteY2"/>
              </a:cxn>
              <a:cxn ang="0">
                <a:pos x="connsiteX3" y="connsiteY3"/>
              </a:cxn>
            </a:cxnLst>
            <a:rect l="l" t="t" r="r" b="b"/>
            <a:pathLst>
              <a:path w="4419600" h="4419600">
                <a:moveTo>
                  <a:pt x="2209800" y="0"/>
                </a:moveTo>
                <a:lnTo>
                  <a:pt x="4419600" y="2209800"/>
                </a:lnTo>
                <a:lnTo>
                  <a:pt x="2209800" y="4419600"/>
                </a:lnTo>
                <a:lnTo>
                  <a:pt x="0" y="2209800"/>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2025424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Full Imag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6F7CD8F-CE6F-4ABD-9BCE-3EECCA9539E3}"/>
              </a:ext>
            </a:extLst>
          </p:cNvPr>
          <p:cNvSpPr>
            <a:spLocks noGrp="1"/>
          </p:cNvSpPr>
          <p:nvPr>
            <p:ph type="pic" sz="quarter" idx="11"/>
          </p:nvPr>
        </p:nvSpPr>
        <p:spPr>
          <a:xfrm>
            <a:off x="1261275" y="2983743"/>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914400" y="0"/>
                </a:moveTo>
                <a:lnTo>
                  <a:pt x="1828800" y="914400"/>
                </a:lnTo>
                <a:lnTo>
                  <a:pt x="914400" y="1828800"/>
                </a:lnTo>
                <a:lnTo>
                  <a:pt x="0" y="914400"/>
                </a:lnTo>
                <a:close/>
              </a:path>
            </a:pathLst>
          </a:custGeom>
        </p:spPr>
        <p:txBody>
          <a:bodyPr wrap="square" anchor="ctr">
            <a:noAutofit/>
          </a:bodyPr>
          <a:lstStyle/>
          <a:p>
            <a:endParaRPr lang="en-US" dirty="0"/>
          </a:p>
        </p:txBody>
      </p:sp>
      <p:sp>
        <p:nvSpPr>
          <p:cNvPr id="12" name="Freeform: Shape 11">
            <a:extLst>
              <a:ext uri="{FF2B5EF4-FFF2-40B4-BE49-F238E27FC236}">
                <a16:creationId xmlns:a16="http://schemas.microsoft.com/office/drawing/2014/main" id="{42BBC31A-04CC-4C3F-A28B-F3A1421216E0}"/>
              </a:ext>
            </a:extLst>
          </p:cNvPr>
          <p:cNvSpPr>
            <a:spLocks noGrp="1"/>
          </p:cNvSpPr>
          <p:nvPr>
            <p:ph type="pic" sz="quarter" idx="12"/>
          </p:nvPr>
        </p:nvSpPr>
        <p:spPr>
          <a:xfrm>
            <a:off x="4800518" y="2983743"/>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914400" y="0"/>
                </a:moveTo>
                <a:lnTo>
                  <a:pt x="1828800" y="914400"/>
                </a:lnTo>
                <a:lnTo>
                  <a:pt x="914400" y="1828800"/>
                </a:lnTo>
                <a:lnTo>
                  <a:pt x="0" y="914400"/>
                </a:lnTo>
                <a:close/>
              </a:path>
            </a:pathLst>
          </a:custGeom>
        </p:spPr>
        <p:txBody>
          <a:bodyPr wrap="square" anchor="ctr">
            <a:noAutofit/>
          </a:bodyPr>
          <a:lstStyle/>
          <a:p>
            <a:endParaRPr lang="en-US"/>
          </a:p>
        </p:txBody>
      </p:sp>
      <p:sp>
        <p:nvSpPr>
          <p:cNvPr id="13" name="Freeform: Shape 12">
            <a:extLst>
              <a:ext uri="{FF2B5EF4-FFF2-40B4-BE49-F238E27FC236}">
                <a16:creationId xmlns:a16="http://schemas.microsoft.com/office/drawing/2014/main" id="{A95BAD8A-8CC9-4160-AB23-D1E80E16BA3D}"/>
              </a:ext>
            </a:extLst>
          </p:cNvPr>
          <p:cNvSpPr>
            <a:spLocks noGrp="1"/>
          </p:cNvSpPr>
          <p:nvPr>
            <p:ph type="pic" sz="quarter" idx="13"/>
          </p:nvPr>
        </p:nvSpPr>
        <p:spPr>
          <a:xfrm>
            <a:off x="8515268" y="2983743"/>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914400" y="0"/>
                </a:moveTo>
                <a:lnTo>
                  <a:pt x="1828800" y="914400"/>
                </a:lnTo>
                <a:lnTo>
                  <a:pt x="914400" y="1828800"/>
                </a:lnTo>
                <a:lnTo>
                  <a:pt x="0" y="914400"/>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664083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37D7FB00-C2D3-43B8-944B-86EB71168B8B}"/>
              </a:ext>
            </a:extLst>
          </p:cNvPr>
          <p:cNvSpPr>
            <a:spLocks noGrp="1"/>
          </p:cNvSpPr>
          <p:nvPr>
            <p:ph type="pic" sz="quarter" idx="11"/>
          </p:nvPr>
        </p:nvSpPr>
        <p:spPr>
          <a:xfrm>
            <a:off x="711203" y="414749"/>
            <a:ext cx="2409825" cy="2409825"/>
          </a:xfrm>
          <a:custGeom>
            <a:avLst/>
            <a:gdLst>
              <a:gd name="connsiteX0" fmla="*/ 1204913 w 2409825"/>
              <a:gd name="connsiteY0" fmla="*/ 0 h 2409825"/>
              <a:gd name="connsiteX1" fmla="*/ 2409825 w 2409825"/>
              <a:gd name="connsiteY1" fmla="*/ 1204913 h 2409825"/>
              <a:gd name="connsiteX2" fmla="*/ 1204913 w 2409825"/>
              <a:gd name="connsiteY2" fmla="*/ 2409825 h 2409825"/>
              <a:gd name="connsiteX3" fmla="*/ 0 w 2409825"/>
              <a:gd name="connsiteY3" fmla="*/ 1204913 h 2409825"/>
            </a:gdLst>
            <a:ahLst/>
            <a:cxnLst>
              <a:cxn ang="0">
                <a:pos x="connsiteX0" y="connsiteY0"/>
              </a:cxn>
              <a:cxn ang="0">
                <a:pos x="connsiteX1" y="connsiteY1"/>
              </a:cxn>
              <a:cxn ang="0">
                <a:pos x="connsiteX2" y="connsiteY2"/>
              </a:cxn>
              <a:cxn ang="0">
                <a:pos x="connsiteX3" y="connsiteY3"/>
              </a:cxn>
            </a:cxnLst>
            <a:rect l="l" t="t" r="r" b="b"/>
            <a:pathLst>
              <a:path w="2409825" h="2409825">
                <a:moveTo>
                  <a:pt x="1204913" y="0"/>
                </a:moveTo>
                <a:lnTo>
                  <a:pt x="2409825" y="1204913"/>
                </a:lnTo>
                <a:lnTo>
                  <a:pt x="1204913" y="2409825"/>
                </a:lnTo>
                <a:lnTo>
                  <a:pt x="0" y="1204913"/>
                </a:lnTo>
                <a:close/>
              </a:path>
            </a:pathLst>
          </a:custGeom>
        </p:spPr>
        <p:txBody>
          <a:bodyPr wrap="square" anchor="ctr">
            <a:noAutofit/>
          </a:bodyPr>
          <a:lstStyle/>
          <a:p>
            <a:endParaRPr lang="en-US"/>
          </a:p>
        </p:txBody>
      </p:sp>
      <p:sp>
        <p:nvSpPr>
          <p:cNvPr id="9" name="Freeform: Shape 8">
            <a:extLst>
              <a:ext uri="{FF2B5EF4-FFF2-40B4-BE49-F238E27FC236}">
                <a16:creationId xmlns:a16="http://schemas.microsoft.com/office/drawing/2014/main" id="{7C87B63B-11B9-461D-BF0A-4EC239AA84F2}"/>
              </a:ext>
            </a:extLst>
          </p:cNvPr>
          <p:cNvSpPr>
            <a:spLocks noGrp="1"/>
          </p:cNvSpPr>
          <p:nvPr>
            <p:ph type="pic" sz="quarter" idx="12" hasCustomPrompt="1"/>
          </p:nvPr>
        </p:nvSpPr>
        <p:spPr>
          <a:xfrm>
            <a:off x="4979988" y="414749"/>
            <a:ext cx="2409825" cy="2409825"/>
          </a:xfrm>
          <a:custGeom>
            <a:avLst/>
            <a:gdLst>
              <a:gd name="connsiteX0" fmla="*/ 1204913 w 2409825"/>
              <a:gd name="connsiteY0" fmla="*/ 0 h 2409825"/>
              <a:gd name="connsiteX1" fmla="*/ 2409825 w 2409825"/>
              <a:gd name="connsiteY1" fmla="*/ 1204913 h 2409825"/>
              <a:gd name="connsiteX2" fmla="*/ 1204913 w 2409825"/>
              <a:gd name="connsiteY2" fmla="*/ 2409825 h 2409825"/>
              <a:gd name="connsiteX3" fmla="*/ 0 w 2409825"/>
              <a:gd name="connsiteY3" fmla="*/ 1204913 h 2409825"/>
            </a:gdLst>
            <a:ahLst/>
            <a:cxnLst>
              <a:cxn ang="0">
                <a:pos x="connsiteX0" y="connsiteY0"/>
              </a:cxn>
              <a:cxn ang="0">
                <a:pos x="connsiteX1" y="connsiteY1"/>
              </a:cxn>
              <a:cxn ang="0">
                <a:pos x="connsiteX2" y="connsiteY2"/>
              </a:cxn>
              <a:cxn ang="0">
                <a:pos x="connsiteX3" y="connsiteY3"/>
              </a:cxn>
            </a:cxnLst>
            <a:rect l="l" t="t" r="r" b="b"/>
            <a:pathLst>
              <a:path w="2409825" h="2409825">
                <a:moveTo>
                  <a:pt x="1204913" y="0"/>
                </a:moveTo>
                <a:lnTo>
                  <a:pt x="2409825" y="1204913"/>
                </a:lnTo>
                <a:lnTo>
                  <a:pt x="1204913" y="2409825"/>
                </a:lnTo>
                <a:lnTo>
                  <a:pt x="0" y="1204913"/>
                </a:lnTo>
                <a:close/>
              </a:path>
            </a:pathLst>
          </a:custGeom>
        </p:spPr>
        <p:txBody>
          <a:bodyPr wrap="square" anchor="ctr">
            <a:noAutofit/>
          </a:bodyPr>
          <a:lstStyle/>
          <a:p>
            <a:r>
              <a:rPr lang="en-US" dirty="0"/>
              <a:t>{</a:t>
            </a:r>
          </a:p>
        </p:txBody>
      </p:sp>
    </p:spTree>
    <p:extLst>
      <p:ext uri="{BB962C8B-B14F-4D97-AF65-F5344CB8AC3E}">
        <p14:creationId xmlns:p14="http://schemas.microsoft.com/office/powerpoint/2010/main" val="2458993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623AD1E-2C19-40B3-95E2-5AF974243DE4}"/>
              </a:ext>
            </a:extLst>
          </p:cNvPr>
          <p:cNvSpPr>
            <a:spLocks noGrp="1"/>
          </p:cNvSpPr>
          <p:nvPr>
            <p:ph type="pic" sz="quarter" idx="11"/>
          </p:nvPr>
        </p:nvSpPr>
        <p:spPr>
          <a:xfrm>
            <a:off x="7881258" y="1"/>
            <a:ext cx="4310743" cy="4455885"/>
          </a:xfrm>
          <a:custGeom>
            <a:avLst/>
            <a:gdLst>
              <a:gd name="connsiteX0" fmla="*/ 0 w 4310743"/>
              <a:gd name="connsiteY0" fmla="*/ 0 h 4455885"/>
              <a:gd name="connsiteX1" fmla="*/ 4310743 w 4310743"/>
              <a:gd name="connsiteY1" fmla="*/ 0 h 4455885"/>
              <a:gd name="connsiteX2" fmla="*/ 4310743 w 4310743"/>
              <a:gd name="connsiteY2" fmla="*/ 4455885 h 4455885"/>
              <a:gd name="connsiteX3" fmla="*/ 0 w 4310743"/>
              <a:gd name="connsiteY3" fmla="*/ 4455885 h 4455885"/>
            </a:gdLst>
            <a:ahLst/>
            <a:cxnLst>
              <a:cxn ang="0">
                <a:pos x="connsiteX0" y="connsiteY0"/>
              </a:cxn>
              <a:cxn ang="0">
                <a:pos x="connsiteX1" y="connsiteY1"/>
              </a:cxn>
              <a:cxn ang="0">
                <a:pos x="connsiteX2" y="connsiteY2"/>
              </a:cxn>
              <a:cxn ang="0">
                <a:pos x="connsiteX3" y="connsiteY3"/>
              </a:cxn>
            </a:cxnLst>
            <a:rect l="l" t="t" r="r" b="b"/>
            <a:pathLst>
              <a:path w="4310743" h="4455885">
                <a:moveTo>
                  <a:pt x="0" y="0"/>
                </a:moveTo>
                <a:lnTo>
                  <a:pt x="4310743" y="0"/>
                </a:lnTo>
                <a:lnTo>
                  <a:pt x="4310743" y="4455885"/>
                </a:lnTo>
                <a:lnTo>
                  <a:pt x="0" y="4455885"/>
                </a:lnTo>
                <a:close/>
              </a:path>
            </a:pathLst>
          </a:custGeom>
        </p:spPr>
        <p:txBody>
          <a:bodyPr wrap="square" anchor="ctr">
            <a:noAutofit/>
          </a:bodyPr>
          <a:lstStyle/>
          <a:p>
            <a:endParaRPr lang="en-US"/>
          </a:p>
        </p:txBody>
      </p:sp>
      <p:sp>
        <p:nvSpPr>
          <p:cNvPr id="16" name="Picture Placeholder 15">
            <a:extLst>
              <a:ext uri="{FF2B5EF4-FFF2-40B4-BE49-F238E27FC236}">
                <a16:creationId xmlns:a16="http://schemas.microsoft.com/office/drawing/2014/main" id="{2573C05D-1CCC-4226-9114-E3508DDC7E96}"/>
              </a:ext>
            </a:extLst>
          </p:cNvPr>
          <p:cNvSpPr>
            <a:spLocks noGrp="1"/>
          </p:cNvSpPr>
          <p:nvPr>
            <p:ph type="pic" sz="quarter" idx="12"/>
          </p:nvPr>
        </p:nvSpPr>
        <p:spPr>
          <a:xfrm>
            <a:off x="0" y="4455886"/>
            <a:ext cx="3940629" cy="2402114"/>
          </a:xfrm>
          <a:custGeom>
            <a:avLst/>
            <a:gdLst>
              <a:gd name="connsiteX0" fmla="*/ 0 w 3940629"/>
              <a:gd name="connsiteY0" fmla="*/ 0 h 2402114"/>
              <a:gd name="connsiteX1" fmla="*/ 3940629 w 3940629"/>
              <a:gd name="connsiteY1" fmla="*/ 0 h 2402114"/>
              <a:gd name="connsiteX2" fmla="*/ 3940629 w 3940629"/>
              <a:gd name="connsiteY2" fmla="*/ 2402114 h 2402114"/>
              <a:gd name="connsiteX3" fmla="*/ 0 w 3940629"/>
              <a:gd name="connsiteY3" fmla="*/ 2402114 h 2402114"/>
            </a:gdLst>
            <a:ahLst/>
            <a:cxnLst>
              <a:cxn ang="0">
                <a:pos x="connsiteX0" y="connsiteY0"/>
              </a:cxn>
              <a:cxn ang="0">
                <a:pos x="connsiteX1" y="connsiteY1"/>
              </a:cxn>
              <a:cxn ang="0">
                <a:pos x="connsiteX2" y="connsiteY2"/>
              </a:cxn>
              <a:cxn ang="0">
                <a:pos x="connsiteX3" y="connsiteY3"/>
              </a:cxn>
            </a:cxnLst>
            <a:rect l="l" t="t" r="r" b="b"/>
            <a:pathLst>
              <a:path w="3940629" h="2402114">
                <a:moveTo>
                  <a:pt x="0" y="0"/>
                </a:moveTo>
                <a:lnTo>
                  <a:pt x="3940629" y="0"/>
                </a:lnTo>
                <a:lnTo>
                  <a:pt x="3940629" y="2402114"/>
                </a:lnTo>
                <a:lnTo>
                  <a:pt x="0" y="2402114"/>
                </a:lnTo>
                <a:close/>
              </a:path>
            </a:pathLst>
          </a:custGeom>
        </p:spPr>
        <p:txBody>
          <a:bodyPr wrap="square" anchor="ctr">
            <a:noAutofit/>
          </a:bodyPr>
          <a:lstStyle/>
          <a:p>
            <a:endParaRPr lang="en-US"/>
          </a:p>
        </p:txBody>
      </p:sp>
      <p:sp>
        <p:nvSpPr>
          <p:cNvPr id="17" name="Picture Placeholder 16">
            <a:extLst>
              <a:ext uri="{FF2B5EF4-FFF2-40B4-BE49-F238E27FC236}">
                <a16:creationId xmlns:a16="http://schemas.microsoft.com/office/drawing/2014/main" id="{B1070EA1-E986-48F5-9F7E-DB075888E5D5}"/>
              </a:ext>
            </a:extLst>
          </p:cNvPr>
          <p:cNvSpPr>
            <a:spLocks noGrp="1"/>
          </p:cNvSpPr>
          <p:nvPr>
            <p:ph type="pic" sz="quarter" idx="13"/>
          </p:nvPr>
        </p:nvSpPr>
        <p:spPr>
          <a:xfrm>
            <a:off x="3940629" y="4455886"/>
            <a:ext cx="3940629" cy="2402114"/>
          </a:xfrm>
          <a:custGeom>
            <a:avLst/>
            <a:gdLst>
              <a:gd name="connsiteX0" fmla="*/ 0 w 3940629"/>
              <a:gd name="connsiteY0" fmla="*/ 0 h 2402114"/>
              <a:gd name="connsiteX1" fmla="*/ 3940629 w 3940629"/>
              <a:gd name="connsiteY1" fmla="*/ 0 h 2402114"/>
              <a:gd name="connsiteX2" fmla="*/ 3940629 w 3940629"/>
              <a:gd name="connsiteY2" fmla="*/ 2402114 h 2402114"/>
              <a:gd name="connsiteX3" fmla="*/ 0 w 3940629"/>
              <a:gd name="connsiteY3" fmla="*/ 2402114 h 2402114"/>
            </a:gdLst>
            <a:ahLst/>
            <a:cxnLst>
              <a:cxn ang="0">
                <a:pos x="connsiteX0" y="connsiteY0"/>
              </a:cxn>
              <a:cxn ang="0">
                <a:pos x="connsiteX1" y="connsiteY1"/>
              </a:cxn>
              <a:cxn ang="0">
                <a:pos x="connsiteX2" y="connsiteY2"/>
              </a:cxn>
              <a:cxn ang="0">
                <a:pos x="connsiteX3" y="connsiteY3"/>
              </a:cxn>
            </a:cxnLst>
            <a:rect l="l" t="t" r="r" b="b"/>
            <a:pathLst>
              <a:path w="3940629" h="2402114">
                <a:moveTo>
                  <a:pt x="0" y="0"/>
                </a:moveTo>
                <a:lnTo>
                  <a:pt x="3940629" y="0"/>
                </a:lnTo>
                <a:lnTo>
                  <a:pt x="3940629" y="2402114"/>
                </a:lnTo>
                <a:lnTo>
                  <a:pt x="0" y="2402114"/>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262245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8786445-4A86-4D68-8878-943D51DDDBF8}"/>
              </a:ext>
            </a:extLst>
          </p:cNvPr>
          <p:cNvSpPr>
            <a:spLocks noGrp="1"/>
          </p:cNvSpPr>
          <p:nvPr>
            <p:ph type="pic" sz="quarter" idx="11"/>
          </p:nvPr>
        </p:nvSpPr>
        <p:spPr>
          <a:xfrm>
            <a:off x="1783953" y="1611692"/>
            <a:ext cx="3990482" cy="3990482"/>
          </a:xfrm>
          <a:custGeom>
            <a:avLst/>
            <a:gdLst>
              <a:gd name="connsiteX0" fmla="*/ 0 w 3990482"/>
              <a:gd name="connsiteY0" fmla="*/ 0 h 3990482"/>
              <a:gd name="connsiteX1" fmla="*/ 3990482 w 3990482"/>
              <a:gd name="connsiteY1" fmla="*/ 0 h 3990482"/>
              <a:gd name="connsiteX2" fmla="*/ 3990482 w 3990482"/>
              <a:gd name="connsiteY2" fmla="*/ 3990482 h 3990482"/>
              <a:gd name="connsiteX3" fmla="*/ 0 w 3990482"/>
              <a:gd name="connsiteY3" fmla="*/ 3990482 h 3990482"/>
            </a:gdLst>
            <a:ahLst/>
            <a:cxnLst>
              <a:cxn ang="0">
                <a:pos x="connsiteX0" y="connsiteY0"/>
              </a:cxn>
              <a:cxn ang="0">
                <a:pos x="connsiteX1" y="connsiteY1"/>
              </a:cxn>
              <a:cxn ang="0">
                <a:pos x="connsiteX2" y="connsiteY2"/>
              </a:cxn>
              <a:cxn ang="0">
                <a:pos x="connsiteX3" y="connsiteY3"/>
              </a:cxn>
            </a:cxnLst>
            <a:rect l="l" t="t" r="r" b="b"/>
            <a:pathLst>
              <a:path w="3990482" h="3990482">
                <a:moveTo>
                  <a:pt x="0" y="0"/>
                </a:moveTo>
                <a:lnTo>
                  <a:pt x="3990482" y="0"/>
                </a:lnTo>
                <a:lnTo>
                  <a:pt x="3990482" y="3990482"/>
                </a:lnTo>
                <a:lnTo>
                  <a:pt x="0" y="3990482"/>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871408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Full Imag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B04405-7EAD-4CAD-9C7B-137944CA4932}"/>
              </a:ext>
            </a:extLst>
          </p:cNvPr>
          <p:cNvSpPr>
            <a:spLocks noGrp="1"/>
          </p:cNvSpPr>
          <p:nvPr>
            <p:ph type="pic" sz="quarter" idx="11"/>
          </p:nvPr>
        </p:nvSpPr>
        <p:spPr>
          <a:xfrm>
            <a:off x="3997326" y="0"/>
            <a:ext cx="4197348" cy="6858000"/>
          </a:xfrm>
          <a:custGeom>
            <a:avLst/>
            <a:gdLst>
              <a:gd name="connsiteX0" fmla="*/ 0 w 4197348"/>
              <a:gd name="connsiteY0" fmla="*/ 0 h 6858000"/>
              <a:gd name="connsiteX1" fmla="*/ 4197348 w 4197348"/>
              <a:gd name="connsiteY1" fmla="*/ 0 h 6858000"/>
              <a:gd name="connsiteX2" fmla="*/ 4197348 w 4197348"/>
              <a:gd name="connsiteY2" fmla="*/ 6858000 h 6858000"/>
              <a:gd name="connsiteX3" fmla="*/ 0 w 41973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197348" h="6858000">
                <a:moveTo>
                  <a:pt x="0" y="0"/>
                </a:moveTo>
                <a:lnTo>
                  <a:pt x="4197348" y="0"/>
                </a:lnTo>
                <a:lnTo>
                  <a:pt x="4197348" y="6858000"/>
                </a:lnTo>
                <a:lnTo>
                  <a:pt x="0" y="6858000"/>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53295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Full Imag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325935F-4D0A-4240-9136-F8128A55B159}"/>
              </a:ext>
            </a:extLst>
          </p:cNvPr>
          <p:cNvSpPr>
            <a:spLocks noGrp="1"/>
          </p:cNvSpPr>
          <p:nvPr>
            <p:ph type="pic" sz="quarter" idx="12"/>
          </p:nvPr>
        </p:nvSpPr>
        <p:spPr>
          <a:xfrm>
            <a:off x="8907171" y="626854"/>
            <a:ext cx="2535529" cy="2891046"/>
          </a:xfrm>
          <a:custGeom>
            <a:avLst/>
            <a:gdLst>
              <a:gd name="connsiteX0" fmla="*/ 0 w 2535529"/>
              <a:gd name="connsiteY0" fmla="*/ 0 h 2891046"/>
              <a:gd name="connsiteX1" fmla="*/ 2535529 w 2535529"/>
              <a:gd name="connsiteY1" fmla="*/ 0 h 2891046"/>
              <a:gd name="connsiteX2" fmla="*/ 2535529 w 2535529"/>
              <a:gd name="connsiteY2" fmla="*/ 2891046 h 2891046"/>
              <a:gd name="connsiteX3" fmla="*/ 0 w 2535529"/>
              <a:gd name="connsiteY3" fmla="*/ 2891046 h 2891046"/>
            </a:gdLst>
            <a:ahLst/>
            <a:cxnLst>
              <a:cxn ang="0">
                <a:pos x="connsiteX0" y="connsiteY0"/>
              </a:cxn>
              <a:cxn ang="0">
                <a:pos x="connsiteX1" y="connsiteY1"/>
              </a:cxn>
              <a:cxn ang="0">
                <a:pos x="connsiteX2" y="connsiteY2"/>
              </a:cxn>
              <a:cxn ang="0">
                <a:pos x="connsiteX3" y="connsiteY3"/>
              </a:cxn>
            </a:cxnLst>
            <a:rect l="l" t="t" r="r" b="b"/>
            <a:pathLst>
              <a:path w="2535529" h="2891046">
                <a:moveTo>
                  <a:pt x="0" y="0"/>
                </a:moveTo>
                <a:lnTo>
                  <a:pt x="2535529" y="0"/>
                </a:lnTo>
                <a:lnTo>
                  <a:pt x="2535529" y="2891046"/>
                </a:lnTo>
                <a:lnTo>
                  <a:pt x="0" y="2891046"/>
                </a:lnTo>
                <a:close/>
              </a:path>
            </a:pathLst>
          </a:custGeom>
        </p:spPr>
        <p:txBody>
          <a:bodyPr wrap="square" anchor="ctr">
            <a:noAutofit/>
          </a:bodyPr>
          <a:lstStyle/>
          <a:p>
            <a:endParaRPr lang="en-US"/>
          </a:p>
        </p:txBody>
      </p:sp>
      <p:sp>
        <p:nvSpPr>
          <p:cNvPr id="7" name="Freeform: Shape 6">
            <a:extLst>
              <a:ext uri="{FF2B5EF4-FFF2-40B4-BE49-F238E27FC236}">
                <a16:creationId xmlns:a16="http://schemas.microsoft.com/office/drawing/2014/main" id="{8645C720-1103-4F98-B82E-959549C9F58F}"/>
              </a:ext>
            </a:extLst>
          </p:cNvPr>
          <p:cNvSpPr>
            <a:spLocks noGrp="1"/>
          </p:cNvSpPr>
          <p:nvPr>
            <p:ph type="pic" sz="quarter" idx="11"/>
          </p:nvPr>
        </p:nvSpPr>
        <p:spPr>
          <a:xfrm>
            <a:off x="6201429" y="626854"/>
            <a:ext cx="2535529" cy="2891046"/>
          </a:xfrm>
          <a:custGeom>
            <a:avLst/>
            <a:gdLst>
              <a:gd name="connsiteX0" fmla="*/ 0 w 2535529"/>
              <a:gd name="connsiteY0" fmla="*/ 0 h 2891046"/>
              <a:gd name="connsiteX1" fmla="*/ 2535529 w 2535529"/>
              <a:gd name="connsiteY1" fmla="*/ 0 h 2891046"/>
              <a:gd name="connsiteX2" fmla="*/ 2535529 w 2535529"/>
              <a:gd name="connsiteY2" fmla="*/ 2891046 h 2891046"/>
              <a:gd name="connsiteX3" fmla="*/ 0 w 2535529"/>
              <a:gd name="connsiteY3" fmla="*/ 2891046 h 2891046"/>
            </a:gdLst>
            <a:ahLst/>
            <a:cxnLst>
              <a:cxn ang="0">
                <a:pos x="connsiteX0" y="connsiteY0"/>
              </a:cxn>
              <a:cxn ang="0">
                <a:pos x="connsiteX1" y="connsiteY1"/>
              </a:cxn>
              <a:cxn ang="0">
                <a:pos x="connsiteX2" y="connsiteY2"/>
              </a:cxn>
              <a:cxn ang="0">
                <a:pos x="connsiteX3" y="connsiteY3"/>
              </a:cxn>
            </a:cxnLst>
            <a:rect l="l" t="t" r="r" b="b"/>
            <a:pathLst>
              <a:path w="2535529" h="2891046">
                <a:moveTo>
                  <a:pt x="0" y="0"/>
                </a:moveTo>
                <a:lnTo>
                  <a:pt x="2535529" y="0"/>
                </a:lnTo>
                <a:lnTo>
                  <a:pt x="2535529" y="2891046"/>
                </a:lnTo>
                <a:lnTo>
                  <a:pt x="0" y="2891046"/>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1481595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80F4E16-48E8-4D3E-99D6-E34D17261C06}"/>
              </a:ext>
            </a:extLst>
          </p:cNvPr>
          <p:cNvSpPr>
            <a:spLocks noGrp="1"/>
          </p:cNvSpPr>
          <p:nvPr>
            <p:ph type="pic" sz="quarter" idx="12"/>
          </p:nvPr>
        </p:nvSpPr>
        <p:spPr>
          <a:xfrm>
            <a:off x="7435971" y="655609"/>
            <a:ext cx="2039163" cy="2039163"/>
          </a:xfrm>
          <a:custGeom>
            <a:avLst/>
            <a:gdLst>
              <a:gd name="connsiteX0" fmla="*/ 0 w 2039163"/>
              <a:gd name="connsiteY0" fmla="*/ 0 h 2039163"/>
              <a:gd name="connsiteX1" fmla="*/ 2039163 w 2039163"/>
              <a:gd name="connsiteY1" fmla="*/ 0 h 2039163"/>
              <a:gd name="connsiteX2" fmla="*/ 2039163 w 2039163"/>
              <a:gd name="connsiteY2" fmla="*/ 2039163 h 2039163"/>
              <a:gd name="connsiteX3" fmla="*/ 0 w 2039163"/>
              <a:gd name="connsiteY3" fmla="*/ 2039163 h 2039163"/>
            </a:gdLst>
            <a:ahLst/>
            <a:cxnLst>
              <a:cxn ang="0">
                <a:pos x="connsiteX0" y="connsiteY0"/>
              </a:cxn>
              <a:cxn ang="0">
                <a:pos x="connsiteX1" y="connsiteY1"/>
              </a:cxn>
              <a:cxn ang="0">
                <a:pos x="connsiteX2" y="connsiteY2"/>
              </a:cxn>
              <a:cxn ang="0">
                <a:pos x="connsiteX3" y="connsiteY3"/>
              </a:cxn>
            </a:cxnLst>
            <a:rect l="l" t="t" r="r" b="b"/>
            <a:pathLst>
              <a:path w="2039163" h="2039163">
                <a:moveTo>
                  <a:pt x="0" y="0"/>
                </a:moveTo>
                <a:lnTo>
                  <a:pt x="2039163" y="0"/>
                </a:lnTo>
                <a:lnTo>
                  <a:pt x="2039163" y="2039163"/>
                </a:lnTo>
                <a:lnTo>
                  <a:pt x="0" y="2039163"/>
                </a:lnTo>
                <a:close/>
              </a:path>
            </a:pathLst>
          </a:custGeom>
        </p:spPr>
        <p:txBody>
          <a:bodyPr wrap="square" anchor="ctr">
            <a:noAutofit/>
          </a:bodyPr>
          <a:lstStyle/>
          <a:p>
            <a:endParaRPr lang="en-US"/>
          </a:p>
        </p:txBody>
      </p:sp>
      <p:sp>
        <p:nvSpPr>
          <p:cNvPr id="7" name="Picture Placeholder 6">
            <a:extLst>
              <a:ext uri="{FF2B5EF4-FFF2-40B4-BE49-F238E27FC236}">
                <a16:creationId xmlns:a16="http://schemas.microsoft.com/office/drawing/2014/main" id="{A78F5336-AC55-41A6-88B7-5EB9E36EABD4}"/>
              </a:ext>
            </a:extLst>
          </p:cNvPr>
          <p:cNvSpPr>
            <a:spLocks noGrp="1"/>
          </p:cNvSpPr>
          <p:nvPr>
            <p:ph type="pic" sz="quarter" idx="11"/>
          </p:nvPr>
        </p:nvSpPr>
        <p:spPr>
          <a:xfrm>
            <a:off x="655608" y="655608"/>
            <a:ext cx="3166421" cy="4163230"/>
          </a:xfrm>
          <a:custGeom>
            <a:avLst/>
            <a:gdLst>
              <a:gd name="connsiteX0" fmla="*/ 0 w 3166421"/>
              <a:gd name="connsiteY0" fmla="*/ 0 h 4163230"/>
              <a:gd name="connsiteX1" fmla="*/ 3166421 w 3166421"/>
              <a:gd name="connsiteY1" fmla="*/ 0 h 4163230"/>
              <a:gd name="connsiteX2" fmla="*/ 3166421 w 3166421"/>
              <a:gd name="connsiteY2" fmla="*/ 4163230 h 4163230"/>
              <a:gd name="connsiteX3" fmla="*/ 0 w 3166421"/>
              <a:gd name="connsiteY3" fmla="*/ 4163230 h 4163230"/>
            </a:gdLst>
            <a:ahLst/>
            <a:cxnLst>
              <a:cxn ang="0">
                <a:pos x="connsiteX0" y="connsiteY0"/>
              </a:cxn>
              <a:cxn ang="0">
                <a:pos x="connsiteX1" y="connsiteY1"/>
              </a:cxn>
              <a:cxn ang="0">
                <a:pos x="connsiteX2" y="connsiteY2"/>
              </a:cxn>
              <a:cxn ang="0">
                <a:pos x="connsiteX3" y="connsiteY3"/>
              </a:cxn>
            </a:cxnLst>
            <a:rect l="l" t="t" r="r" b="b"/>
            <a:pathLst>
              <a:path w="3166421" h="4163230">
                <a:moveTo>
                  <a:pt x="0" y="0"/>
                </a:moveTo>
                <a:lnTo>
                  <a:pt x="3166421" y="0"/>
                </a:lnTo>
                <a:lnTo>
                  <a:pt x="3166421" y="4163230"/>
                </a:lnTo>
                <a:lnTo>
                  <a:pt x="0" y="4163230"/>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50894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29F531B-3F63-4FAD-AD3F-A0BF74CBB504}"/>
              </a:ext>
            </a:extLst>
          </p:cNvPr>
          <p:cNvSpPr>
            <a:spLocks noGrp="1"/>
          </p:cNvSpPr>
          <p:nvPr>
            <p:ph type="pic" sz="quarter" idx="10"/>
          </p:nvPr>
        </p:nvSpPr>
        <p:spPr>
          <a:xfrm>
            <a:off x="647700" y="647700"/>
            <a:ext cx="10896600" cy="5562600"/>
          </a:xfrm>
          <a:custGeom>
            <a:avLst/>
            <a:gdLst>
              <a:gd name="connsiteX0" fmla="*/ 0 w 10896600"/>
              <a:gd name="connsiteY0" fmla="*/ 0 h 5562600"/>
              <a:gd name="connsiteX1" fmla="*/ 10896600 w 10896600"/>
              <a:gd name="connsiteY1" fmla="*/ 0 h 5562600"/>
              <a:gd name="connsiteX2" fmla="*/ 10896600 w 10896600"/>
              <a:gd name="connsiteY2" fmla="*/ 5562600 h 5562600"/>
              <a:gd name="connsiteX3" fmla="*/ 0 w 1089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10896600" h="5562600">
                <a:moveTo>
                  <a:pt x="0" y="0"/>
                </a:moveTo>
                <a:lnTo>
                  <a:pt x="10896600" y="0"/>
                </a:lnTo>
                <a:lnTo>
                  <a:pt x="10896600" y="5562600"/>
                </a:lnTo>
                <a:lnTo>
                  <a:pt x="0" y="5562600"/>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87000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Full Imag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7A9CD6B-0784-401F-AAB5-F6CB5183BBD6}"/>
              </a:ext>
            </a:extLst>
          </p:cNvPr>
          <p:cNvSpPr/>
          <p:nvPr userDrawn="1"/>
        </p:nvSpPr>
        <p:spPr>
          <a:xfrm>
            <a:off x="7086600" y="1625600"/>
            <a:ext cx="3365498" cy="4508498"/>
          </a:xfrm>
          <a:custGeom>
            <a:avLst/>
            <a:gdLst>
              <a:gd name="connsiteX0" fmla="*/ 0 w 3365498"/>
              <a:gd name="connsiteY0" fmla="*/ 0 h 4508498"/>
              <a:gd name="connsiteX1" fmla="*/ 3365498 w 3365498"/>
              <a:gd name="connsiteY1" fmla="*/ 0 h 4508498"/>
              <a:gd name="connsiteX2" fmla="*/ 3365498 w 3365498"/>
              <a:gd name="connsiteY2" fmla="*/ 4508498 h 4508498"/>
              <a:gd name="connsiteX3" fmla="*/ 0 w 3365498"/>
              <a:gd name="connsiteY3" fmla="*/ 4508498 h 4508498"/>
            </a:gdLst>
            <a:ahLst/>
            <a:cxnLst>
              <a:cxn ang="0">
                <a:pos x="connsiteX0" y="connsiteY0"/>
              </a:cxn>
              <a:cxn ang="0">
                <a:pos x="connsiteX1" y="connsiteY1"/>
              </a:cxn>
              <a:cxn ang="0">
                <a:pos x="connsiteX2" y="connsiteY2"/>
              </a:cxn>
              <a:cxn ang="0">
                <a:pos x="connsiteX3" y="connsiteY3"/>
              </a:cxn>
            </a:cxnLst>
            <a:rect l="l" t="t" r="r" b="b"/>
            <a:pathLst>
              <a:path w="3365498" h="4508498">
                <a:moveTo>
                  <a:pt x="0" y="0"/>
                </a:moveTo>
                <a:lnTo>
                  <a:pt x="3365498" y="0"/>
                </a:lnTo>
                <a:lnTo>
                  <a:pt x="3365498" y="4508498"/>
                </a:lnTo>
                <a:lnTo>
                  <a:pt x="0" y="4508498"/>
                </a:lnTo>
                <a:close/>
              </a:path>
            </a:pathLst>
          </a:cu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2F2E015D-D93F-4D3B-A413-A5A7B8D1B9D6}"/>
              </a:ext>
            </a:extLst>
          </p:cNvPr>
          <p:cNvSpPr>
            <a:spLocks noGrp="1"/>
          </p:cNvSpPr>
          <p:nvPr>
            <p:ph type="pic" sz="quarter" idx="14"/>
          </p:nvPr>
        </p:nvSpPr>
        <p:spPr>
          <a:xfrm>
            <a:off x="7187829" y="1708528"/>
            <a:ext cx="3440944" cy="3440944"/>
          </a:xfrm>
          <a:custGeom>
            <a:avLst/>
            <a:gdLst>
              <a:gd name="connsiteX0" fmla="*/ 1259449 w 3440944"/>
              <a:gd name="connsiteY0" fmla="*/ 0 h 3440944"/>
              <a:gd name="connsiteX1" fmla="*/ 2181495 w 3440944"/>
              <a:gd name="connsiteY1" fmla="*/ 0 h 3440944"/>
              <a:gd name="connsiteX2" fmla="*/ 2979921 w 3440944"/>
              <a:gd name="connsiteY2" fmla="*/ 461023 h 3440944"/>
              <a:gd name="connsiteX3" fmla="*/ 3440944 w 3440944"/>
              <a:gd name="connsiteY3" fmla="*/ 1259449 h 3440944"/>
              <a:gd name="connsiteX4" fmla="*/ 3440944 w 3440944"/>
              <a:gd name="connsiteY4" fmla="*/ 2181495 h 3440944"/>
              <a:gd name="connsiteX5" fmla="*/ 2979921 w 3440944"/>
              <a:gd name="connsiteY5" fmla="*/ 2979921 h 3440944"/>
              <a:gd name="connsiteX6" fmla="*/ 2181495 w 3440944"/>
              <a:gd name="connsiteY6" fmla="*/ 3440944 h 3440944"/>
              <a:gd name="connsiteX7" fmla="*/ 1259449 w 3440944"/>
              <a:gd name="connsiteY7" fmla="*/ 3440944 h 3440944"/>
              <a:gd name="connsiteX8" fmla="*/ 461023 w 3440944"/>
              <a:gd name="connsiteY8" fmla="*/ 2979921 h 3440944"/>
              <a:gd name="connsiteX9" fmla="*/ 0 w 3440944"/>
              <a:gd name="connsiteY9" fmla="*/ 2181495 h 3440944"/>
              <a:gd name="connsiteX10" fmla="*/ 0 w 3440944"/>
              <a:gd name="connsiteY10" fmla="*/ 1259449 h 3440944"/>
              <a:gd name="connsiteX11" fmla="*/ 461023 w 3440944"/>
              <a:gd name="connsiteY11" fmla="*/ 461023 h 344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0944" h="3440944">
                <a:moveTo>
                  <a:pt x="1259449" y="0"/>
                </a:moveTo>
                <a:lnTo>
                  <a:pt x="2181495" y="0"/>
                </a:lnTo>
                <a:lnTo>
                  <a:pt x="2979921" y="461023"/>
                </a:lnTo>
                <a:lnTo>
                  <a:pt x="3440944" y="1259449"/>
                </a:lnTo>
                <a:lnTo>
                  <a:pt x="3440944" y="2181495"/>
                </a:lnTo>
                <a:lnTo>
                  <a:pt x="2979921" y="2979921"/>
                </a:lnTo>
                <a:lnTo>
                  <a:pt x="2181495" y="3440944"/>
                </a:lnTo>
                <a:lnTo>
                  <a:pt x="1259449" y="3440944"/>
                </a:lnTo>
                <a:lnTo>
                  <a:pt x="461023" y="2979921"/>
                </a:lnTo>
                <a:lnTo>
                  <a:pt x="0" y="2181495"/>
                </a:lnTo>
                <a:lnTo>
                  <a:pt x="0" y="1259449"/>
                </a:lnTo>
                <a:lnTo>
                  <a:pt x="461023" y="461023"/>
                </a:lnTo>
                <a:close/>
              </a:path>
            </a:pathLst>
          </a:custGeom>
        </p:spPr>
      </p:sp>
    </p:spTree>
    <p:extLst>
      <p:ext uri="{BB962C8B-B14F-4D97-AF65-F5344CB8AC3E}">
        <p14:creationId xmlns:p14="http://schemas.microsoft.com/office/powerpoint/2010/main" val="47528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Full Imag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8328E81-D3AD-4BC1-9735-1E61C182552C}"/>
              </a:ext>
            </a:extLst>
          </p:cNvPr>
          <p:cNvSpPr>
            <a:spLocks noGrp="1"/>
          </p:cNvSpPr>
          <p:nvPr>
            <p:ph type="pic" sz="quarter" idx="13"/>
          </p:nvPr>
        </p:nvSpPr>
        <p:spPr>
          <a:xfrm>
            <a:off x="5066144" y="648956"/>
            <a:ext cx="1940219" cy="1940219"/>
          </a:xfrm>
          <a:custGeom>
            <a:avLst/>
            <a:gdLst>
              <a:gd name="connsiteX0" fmla="*/ 970110 w 1940219"/>
              <a:gd name="connsiteY0" fmla="*/ 0 h 1940219"/>
              <a:gd name="connsiteX1" fmla="*/ 1940219 w 1940219"/>
              <a:gd name="connsiteY1" fmla="*/ 970110 h 1940219"/>
              <a:gd name="connsiteX2" fmla="*/ 970110 w 1940219"/>
              <a:gd name="connsiteY2" fmla="*/ 1940219 h 1940219"/>
              <a:gd name="connsiteX3" fmla="*/ 0 w 1940219"/>
              <a:gd name="connsiteY3" fmla="*/ 970110 h 1940219"/>
            </a:gdLst>
            <a:ahLst/>
            <a:cxnLst>
              <a:cxn ang="0">
                <a:pos x="connsiteX0" y="connsiteY0"/>
              </a:cxn>
              <a:cxn ang="0">
                <a:pos x="connsiteX1" y="connsiteY1"/>
              </a:cxn>
              <a:cxn ang="0">
                <a:pos x="connsiteX2" y="connsiteY2"/>
              </a:cxn>
              <a:cxn ang="0">
                <a:pos x="connsiteX3" y="connsiteY3"/>
              </a:cxn>
            </a:cxnLst>
            <a:rect l="l" t="t" r="r" b="b"/>
            <a:pathLst>
              <a:path w="1940219" h="1940219">
                <a:moveTo>
                  <a:pt x="970110" y="0"/>
                </a:moveTo>
                <a:lnTo>
                  <a:pt x="1940219" y="970110"/>
                </a:lnTo>
                <a:lnTo>
                  <a:pt x="970110" y="1940219"/>
                </a:lnTo>
                <a:lnTo>
                  <a:pt x="0" y="970110"/>
                </a:lnTo>
                <a:close/>
              </a:path>
            </a:pathLst>
          </a:custGeom>
        </p:spPr>
        <p:txBody>
          <a:bodyPr wrap="square" anchor="ctr">
            <a:noAutofit/>
          </a:bodyPr>
          <a:lstStyle/>
          <a:p>
            <a:endParaRPr lang="en-US"/>
          </a:p>
        </p:txBody>
      </p:sp>
      <p:sp>
        <p:nvSpPr>
          <p:cNvPr id="10" name="Freeform: Shape 9">
            <a:extLst>
              <a:ext uri="{FF2B5EF4-FFF2-40B4-BE49-F238E27FC236}">
                <a16:creationId xmlns:a16="http://schemas.microsoft.com/office/drawing/2014/main" id="{96C93627-454B-477D-BBC0-ED8D113BE810}"/>
              </a:ext>
            </a:extLst>
          </p:cNvPr>
          <p:cNvSpPr>
            <a:spLocks noGrp="1"/>
          </p:cNvSpPr>
          <p:nvPr>
            <p:ph type="pic" sz="quarter" idx="14"/>
          </p:nvPr>
        </p:nvSpPr>
        <p:spPr>
          <a:xfrm>
            <a:off x="8792324" y="4268826"/>
            <a:ext cx="1940219" cy="1940219"/>
          </a:xfrm>
          <a:custGeom>
            <a:avLst/>
            <a:gdLst>
              <a:gd name="connsiteX0" fmla="*/ 970110 w 1940219"/>
              <a:gd name="connsiteY0" fmla="*/ 0 h 1940219"/>
              <a:gd name="connsiteX1" fmla="*/ 1940219 w 1940219"/>
              <a:gd name="connsiteY1" fmla="*/ 970110 h 1940219"/>
              <a:gd name="connsiteX2" fmla="*/ 970110 w 1940219"/>
              <a:gd name="connsiteY2" fmla="*/ 1940219 h 1940219"/>
              <a:gd name="connsiteX3" fmla="*/ 0 w 1940219"/>
              <a:gd name="connsiteY3" fmla="*/ 970110 h 1940219"/>
            </a:gdLst>
            <a:ahLst/>
            <a:cxnLst>
              <a:cxn ang="0">
                <a:pos x="connsiteX0" y="connsiteY0"/>
              </a:cxn>
              <a:cxn ang="0">
                <a:pos x="connsiteX1" y="connsiteY1"/>
              </a:cxn>
              <a:cxn ang="0">
                <a:pos x="connsiteX2" y="connsiteY2"/>
              </a:cxn>
              <a:cxn ang="0">
                <a:pos x="connsiteX3" y="connsiteY3"/>
              </a:cxn>
            </a:cxnLst>
            <a:rect l="l" t="t" r="r" b="b"/>
            <a:pathLst>
              <a:path w="1940219" h="1940219">
                <a:moveTo>
                  <a:pt x="970110" y="0"/>
                </a:moveTo>
                <a:lnTo>
                  <a:pt x="1940219" y="970110"/>
                </a:lnTo>
                <a:lnTo>
                  <a:pt x="970110" y="1940219"/>
                </a:lnTo>
                <a:lnTo>
                  <a:pt x="0" y="970110"/>
                </a:lnTo>
                <a:close/>
              </a:path>
            </a:pathLst>
          </a:custGeom>
        </p:spPr>
        <p:txBody>
          <a:bodyPr wrap="square" anchor="ctr">
            <a:noAutofit/>
          </a:bodyPr>
          <a:lstStyle/>
          <a:p>
            <a:endParaRPr lang="en-US"/>
          </a:p>
        </p:txBody>
      </p:sp>
      <p:sp>
        <p:nvSpPr>
          <p:cNvPr id="9" name="Freeform: Shape 8">
            <a:extLst>
              <a:ext uri="{FF2B5EF4-FFF2-40B4-BE49-F238E27FC236}">
                <a16:creationId xmlns:a16="http://schemas.microsoft.com/office/drawing/2014/main" id="{40A224AE-882D-424E-BD0C-F94B9634CE9A}"/>
              </a:ext>
            </a:extLst>
          </p:cNvPr>
          <p:cNvSpPr>
            <a:spLocks noGrp="1"/>
          </p:cNvSpPr>
          <p:nvPr>
            <p:ph type="pic" sz="quarter" idx="11"/>
          </p:nvPr>
        </p:nvSpPr>
        <p:spPr>
          <a:xfrm>
            <a:off x="1459458" y="4268826"/>
            <a:ext cx="1940219" cy="1940219"/>
          </a:xfrm>
          <a:custGeom>
            <a:avLst/>
            <a:gdLst>
              <a:gd name="connsiteX0" fmla="*/ 970110 w 1940219"/>
              <a:gd name="connsiteY0" fmla="*/ 0 h 1940219"/>
              <a:gd name="connsiteX1" fmla="*/ 1940219 w 1940219"/>
              <a:gd name="connsiteY1" fmla="*/ 970110 h 1940219"/>
              <a:gd name="connsiteX2" fmla="*/ 970110 w 1940219"/>
              <a:gd name="connsiteY2" fmla="*/ 1940219 h 1940219"/>
              <a:gd name="connsiteX3" fmla="*/ 0 w 1940219"/>
              <a:gd name="connsiteY3" fmla="*/ 970110 h 1940219"/>
            </a:gdLst>
            <a:ahLst/>
            <a:cxnLst>
              <a:cxn ang="0">
                <a:pos x="connsiteX0" y="connsiteY0"/>
              </a:cxn>
              <a:cxn ang="0">
                <a:pos x="connsiteX1" y="connsiteY1"/>
              </a:cxn>
              <a:cxn ang="0">
                <a:pos x="connsiteX2" y="connsiteY2"/>
              </a:cxn>
              <a:cxn ang="0">
                <a:pos x="connsiteX3" y="connsiteY3"/>
              </a:cxn>
            </a:cxnLst>
            <a:rect l="l" t="t" r="r" b="b"/>
            <a:pathLst>
              <a:path w="1940219" h="1940219">
                <a:moveTo>
                  <a:pt x="970110" y="0"/>
                </a:moveTo>
                <a:lnTo>
                  <a:pt x="1940219" y="970110"/>
                </a:lnTo>
                <a:lnTo>
                  <a:pt x="970110" y="1940219"/>
                </a:lnTo>
                <a:lnTo>
                  <a:pt x="0" y="970110"/>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82134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3_Full Imag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62AFDD6-9DA6-4196-B8E3-C528BF1C27A2}"/>
              </a:ext>
            </a:extLst>
          </p:cNvPr>
          <p:cNvSpPr>
            <a:spLocks noGrp="1"/>
          </p:cNvSpPr>
          <p:nvPr>
            <p:ph type="pic" sz="quarter" idx="23" hasCustomPrompt="1"/>
          </p:nvPr>
        </p:nvSpPr>
        <p:spPr>
          <a:xfrm>
            <a:off x="515388" y="480712"/>
            <a:ext cx="5123412" cy="5896576"/>
          </a:xfrm>
          <a:custGeom>
            <a:avLst/>
            <a:gdLst>
              <a:gd name="connsiteX0" fmla="*/ 0 w 5123412"/>
              <a:gd name="connsiteY0" fmla="*/ 0 h 5896576"/>
              <a:gd name="connsiteX1" fmla="*/ 5123412 w 5123412"/>
              <a:gd name="connsiteY1" fmla="*/ 0 h 5896576"/>
              <a:gd name="connsiteX2" fmla="*/ 5123412 w 5123412"/>
              <a:gd name="connsiteY2" fmla="*/ 5896576 h 5896576"/>
              <a:gd name="connsiteX3" fmla="*/ 0 w 5123412"/>
              <a:gd name="connsiteY3" fmla="*/ 5896576 h 5896576"/>
            </a:gdLst>
            <a:ahLst/>
            <a:cxnLst>
              <a:cxn ang="0">
                <a:pos x="connsiteX0" y="connsiteY0"/>
              </a:cxn>
              <a:cxn ang="0">
                <a:pos x="connsiteX1" y="connsiteY1"/>
              </a:cxn>
              <a:cxn ang="0">
                <a:pos x="connsiteX2" y="connsiteY2"/>
              </a:cxn>
              <a:cxn ang="0">
                <a:pos x="connsiteX3" y="connsiteY3"/>
              </a:cxn>
            </a:cxnLst>
            <a:rect l="l" t="t" r="r" b="b"/>
            <a:pathLst>
              <a:path w="5123412" h="5896576">
                <a:moveTo>
                  <a:pt x="0" y="0"/>
                </a:moveTo>
                <a:lnTo>
                  <a:pt x="5123412" y="0"/>
                </a:lnTo>
                <a:lnTo>
                  <a:pt x="5123412" y="5896576"/>
                </a:lnTo>
                <a:lnTo>
                  <a:pt x="0" y="5896576"/>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r>
              <a:rPr lang="en-US" dirty="0"/>
              <a:t>Drag your image here</a:t>
            </a:r>
          </a:p>
        </p:txBody>
      </p:sp>
    </p:spTree>
    <p:extLst>
      <p:ext uri="{BB962C8B-B14F-4D97-AF65-F5344CB8AC3E}">
        <p14:creationId xmlns:p14="http://schemas.microsoft.com/office/powerpoint/2010/main" val="16765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Full Imag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BBB6B0A-F4E4-4C57-B022-2B9ABCD67D9C}"/>
              </a:ext>
            </a:extLst>
          </p:cNvPr>
          <p:cNvSpPr>
            <a:spLocks noGrp="1"/>
          </p:cNvSpPr>
          <p:nvPr>
            <p:ph type="pic" sz="quarter" idx="11"/>
          </p:nvPr>
        </p:nvSpPr>
        <p:spPr>
          <a:xfrm>
            <a:off x="930798" y="2650714"/>
            <a:ext cx="3399902" cy="2505486"/>
          </a:xfrm>
          <a:custGeom>
            <a:avLst/>
            <a:gdLst>
              <a:gd name="connsiteX0" fmla="*/ 0 w 3399902"/>
              <a:gd name="connsiteY0" fmla="*/ 0 h 2505486"/>
              <a:gd name="connsiteX1" fmla="*/ 3399902 w 3399902"/>
              <a:gd name="connsiteY1" fmla="*/ 0 h 2505486"/>
              <a:gd name="connsiteX2" fmla="*/ 3399902 w 3399902"/>
              <a:gd name="connsiteY2" fmla="*/ 2505486 h 2505486"/>
              <a:gd name="connsiteX3" fmla="*/ 0 w 3399902"/>
              <a:gd name="connsiteY3" fmla="*/ 2505486 h 2505486"/>
            </a:gdLst>
            <a:ahLst/>
            <a:cxnLst>
              <a:cxn ang="0">
                <a:pos x="connsiteX0" y="connsiteY0"/>
              </a:cxn>
              <a:cxn ang="0">
                <a:pos x="connsiteX1" y="connsiteY1"/>
              </a:cxn>
              <a:cxn ang="0">
                <a:pos x="connsiteX2" y="connsiteY2"/>
              </a:cxn>
              <a:cxn ang="0">
                <a:pos x="connsiteX3" y="connsiteY3"/>
              </a:cxn>
            </a:cxnLst>
            <a:rect l="l" t="t" r="r" b="b"/>
            <a:pathLst>
              <a:path w="3399902" h="2505486">
                <a:moveTo>
                  <a:pt x="0" y="0"/>
                </a:moveTo>
                <a:lnTo>
                  <a:pt x="3399902" y="0"/>
                </a:lnTo>
                <a:lnTo>
                  <a:pt x="3399902" y="2505486"/>
                </a:lnTo>
                <a:lnTo>
                  <a:pt x="0" y="2505486"/>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1376298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_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60FDC06-6A08-4EB1-B9D3-3A522CDA7ABE}"/>
              </a:ext>
            </a:extLst>
          </p:cNvPr>
          <p:cNvSpPr>
            <a:spLocks noGrp="1"/>
          </p:cNvSpPr>
          <p:nvPr>
            <p:ph type="pic" sz="quarter" idx="11" hasCustomPrompt="1"/>
          </p:nvPr>
        </p:nvSpPr>
        <p:spPr>
          <a:xfrm>
            <a:off x="1171575" y="1171575"/>
            <a:ext cx="4924425" cy="4514850"/>
          </a:xfrm>
          <a:custGeom>
            <a:avLst/>
            <a:gdLst>
              <a:gd name="connsiteX0" fmla="*/ 0 w 4924425"/>
              <a:gd name="connsiteY0" fmla="*/ 0 h 4514850"/>
              <a:gd name="connsiteX1" fmla="*/ 4924425 w 4924425"/>
              <a:gd name="connsiteY1" fmla="*/ 0 h 4514850"/>
              <a:gd name="connsiteX2" fmla="*/ 4924425 w 4924425"/>
              <a:gd name="connsiteY2" fmla="*/ 4514850 h 4514850"/>
              <a:gd name="connsiteX3" fmla="*/ 0 w 4924425"/>
              <a:gd name="connsiteY3" fmla="*/ 4514850 h 4514850"/>
            </a:gdLst>
            <a:ahLst/>
            <a:cxnLst>
              <a:cxn ang="0">
                <a:pos x="connsiteX0" y="connsiteY0"/>
              </a:cxn>
              <a:cxn ang="0">
                <a:pos x="connsiteX1" y="connsiteY1"/>
              </a:cxn>
              <a:cxn ang="0">
                <a:pos x="connsiteX2" y="connsiteY2"/>
              </a:cxn>
              <a:cxn ang="0">
                <a:pos x="connsiteX3" y="connsiteY3"/>
              </a:cxn>
            </a:cxnLst>
            <a:rect l="l" t="t" r="r" b="b"/>
            <a:pathLst>
              <a:path w="4924425" h="4514850">
                <a:moveTo>
                  <a:pt x="0" y="0"/>
                </a:moveTo>
                <a:lnTo>
                  <a:pt x="4924425" y="0"/>
                </a:lnTo>
                <a:lnTo>
                  <a:pt x="4924425" y="4514850"/>
                </a:lnTo>
                <a:lnTo>
                  <a:pt x="0" y="4514850"/>
                </a:lnTo>
                <a:close/>
              </a:path>
            </a:pathLst>
          </a:custGeom>
        </p:spPr>
        <p:txBody>
          <a:bodyPr wrap="square" anchor="ctr">
            <a:noAutofit/>
          </a:bodyPr>
          <a:lstStyle/>
          <a:p>
            <a:r>
              <a:rPr lang="en-US" dirty="0"/>
              <a:t>{</a:t>
            </a:r>
          </a:p>
        </p:txBody>
      </p:sp>
    </p:spTree>
    <p:extLst>
      <p:ext uri="{BB962C8B-B14F-4D97-AF65-F5344CB8AC3E}">
        <p14:creationId xmlns:p14="http://schemas.microsoft.com/office/powerpoint/2010/main" val="1273407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Full Imag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6BA8E8CB-2279-4234-B4F0-38102A6CB6A5}"/>
              </a:ext>
            </a:extLst>
          </p:cNvPr>
          <p:cNvSpPr>
            <a:spLocks noGrp="1"/>
          </p:cNvSpPr>
          <p:nvPr>
            <p:ph type="pic" sz="quarter" idx="10"/>
          </p:nvPr>
        </p:nvSpPr>
        <p:spPr>
          <a:xfrm>
            <a:off x="2901481" y="2133600"/>
            <a:ext cx="6389038" cy="3086100"/>
          </a:xfrm>
          <a:custGeom>
            <a:avLst/>
            <a:gdLst>
              <a:gd name="connsiteX0" fmla="*/ 1277808 w 6389038"/>
              <a:gd name="connsiteY0" fmla="*/ 0 h 3086100"/>
              <a:gd name="connsiteX1" fmla="*/ 6389038 w 6389038"/>
              <a:gd name="connsiteY1" fmla="*/ 0 h 3086100"/>
              <a:gd name="connsiteX2" fmla="*/ 5111231 w 6389038"/>
              <a:gd name="connsiteY2" fmla="*/ 3086100 h 3086100"/>
              <a:gd name="connsiteX3" fmla="*/ 0 w 6389038"/>
              <a:gd name="connsiteY3" fmla="*/ 3086100 h 3086100"/>
            </a:gdLst>
            <a:ahLst/>
            <a:cxnLst>
              <a:cxn ang="0">
                <a:pos x="connsiteX0" y="connsiteY0"/>
              </a:cxn>
              <a:cxn ang="0">
                <a:pos x="connsiteX1" y="connsiteY1"/>
              </a:cxn>
              <a:cxn ang="0">
                <a:pos x="connsiteX2" y="connsiteY2"/>
              </a:cxn>
              <a:cxn ang="0">
                <a:pos x="connsiteX3" y="connsiteY3"/>
              </a:cxn>
            </a:cxnLst>
            <a:rect l="l" t="t" r="r" b="b"/>
            <a:pathLst>
              <a:path w="6389038" h="3086100">
                <a:moveTo>
                  <a:pt x="1277808" y="0"/>
                </a:moveTo>
                <a:lnTo>
                  <a:pt x="6389038" y="0"/>
                </a:lnTo>
                <a:lnTo>
                  <a:pt x="5111231" y="3086100"/>
                </a:lnTo>
                <a:lnTo>
                  <a:pt x="0" y="3086100"/>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9194684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0_Full Image">
    <p:spTree>
      <p:nvGrpSpPr>
        <p:cNvPr id="1" name=""/>
        <p:cNvGrpSpPr/>
        <p:nvPr/>
      </p:nvGrpSpPr>
      <p:grpSpPr>
        <a:xfrm>
          <a:off x="0" y="0"/>
          <a:ext cx="0" cy="0"/>
          <a:chOff x="0" y="0"/>
          <a:chExt cx="0" cy="0"/>
        </a:xfrm>
      </p:grpSpPr>
      <p:sp>
        <p:nvSpPr>
          <p:cNvPr id="4" name="Picture Placeholder 12">
            <a:extLst>
              <a:ext uri="{FF2B5EF4-FFF2-40B4-BE49-F238E27FC236}">
                <a16:creationId xmlns:a16="http://schemas.microsoft.com/office/drawing/2014/main" id="{B413E215-A3CF-4AEA-A652-E66016E6E23D}"/>
              </a:ext>
            </a:extLst>
          </p:cNvPr>
          <p:cNvSpPr>
            <a:spLocks noGrp="1"/>
          </p:cNvSpPr>
          <p:nvPr>
            <p:ph type="pic" sz="quarter" idx="11"/>
          </p:nvPr>
        </p:nvSpPr>
        <p:spPr>
          <a:xfrm>
            <a:off x="1087407"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6" name="Picture Placeholder 13">
            <a:extLst>
              <a:ext uri="{FF2B5EF4-FFF2-40B4-BE49-F238E27FC236}">
                <a16:creationId xmlns:a16="http://schemas.microsoft.com/office/drawing/2014/main" id="{1E744381-164A-4C60-BE90-ED1CE51BB200}"/>
              </a:ext>
            </a:extLst>
          </p:cNvPr>
          <p:cNvSpPr>
            <a:spLocks noGrp="1"/>
          </p:cNvSpPr>
          <p:nvPr>
            <p:ph type="pic" sz="quarter" idx="12"/>
          </p:nvPr>
        </p:nvSpPr>
        <p:spPr>
          <a:xfrm>
            <a:off x="3731697"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8" name="Picture Placeholder 14">
            <a:extLst>
              <a:ext uri="{FF2B5EF4-FFF2-40B4-BE49-F238E27FC236}">
                <a16:creationId xmlns:a16="http://schemas.microsoft.com/office/drawing/2014/main" id="{FDC8ABDC-9550-4F59-936D-30CCA41BDCA7}"/>
              </a:ext>
            </a:extLst>
          </p:cNvPr>
          <p:cNvSpPr>
            <a:spLocks noGrp="1"/>
          </p:cNvSpPr>
          <p:nvPr>
            <p:ph type="pic" sz="quarter" idx="13"/>
          </p:nvPr>
        </p:nvSpPr>
        <p:spPr>
          <a:xfrm>
            <a:off x="6375988"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9" name="Picture Placeholder 15">
            <a:extLst>
              <a:ext uri="{FF2B5EF4-FFF2-40B4-BE49-F238E27FC236}">
                <a16:creationId xmlns:a16="http://schemas.microsoft.com/office/drawing/2014/main" id="{EE19F3A1-79B8-4094-9C7C-26579FC13A32}"/>
              </a:ext>
            </a:extLst>
          </p:cNvPr>
          <p:cNvSpPr>
            <a:spLocks noGrp="1"/>
          </p:cNvSpPr>
          <p:nvPr>
            <p:ph type="pic" sz="quarter" idx="14"/>
          </p:nvPr>
        </p:nvSpPr>
        <p:spPr>
          <a:xfrm>
            <a:off x="9101533"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19697776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9_Full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29F5B68-8A59-4218-85F8-BEEA2186A7F9}"/>
              </a:ext>
            </a:extLst>
          </p:cNvPr>
          <p:cNvSpPr>
            <a:spLocks noGrp="1"/>
          </p:cNvSpPr>
          <p:nvPr>
            <p:ph type="pic" sz="quarter" idx="17"/>
          </p:nvPr>
        </p:nvSpPr>
        <p:spPr>
          <a:xfrm>
            <a:off x="0" y="-28575"/>
            <a:ext cx="12192000" cy="3429000"/>
          </a:xfrm>
          <a:custGeom>
            <a:avLst/>
            <a:gdLst>
              <a:gd name="connsiteX0" fmla="*/ 0 w 12192000"/>
              <a:gd name="connsiteY0" fmla="*/ 0 h 3891114"/>
              <a:gd name="connsiteX1" fmla="*/ 12192000 w 12192000"/>
              <a:gd name="connsiteY1" fmla="*/ 0 h 3891114"/>
              <a:gd name="connsiteX2" fmla="*/ 12192000 w 12192000"/>
              <a:gd name="connsiteY2" fmla="*/ 3891114 h 3891114"/>
              <a:gd name="connsiteX3" fmla="*/ 0 w 12192000"/>
              <a:gd name="connsiteY3" fmla="*/ 3891114 h 3891114"/>
            </a:gdLst>
            <a:ahLst/>
            <a:cxnLst>
              <a:cxn ang="0">
                <a:pos x="connsiteX0" y="connsiteY0"/>
              </a:cxn>
              <a:cxn ang="0">
                <a:pos x="connsiteX1" y="connsiteY1"/>
              </a:cxn>
              <a:cxn ang="0">
                <a:pos x="connsiteX2" y="connsiteY2"/>
              </a:cxn>
              <a:cxn ang="0">
                <a:pos x="connsiteX3" y="connsiteY3"/>
              </a:cxn>
            </a:cxnLst>
            <a:rect l="l" t="t" r="r" b="b"/>
            <a:pathLst>
              <a:path w="12192000" h="3891114">
                <a:moveTo>
                  <a:pt x="0" y="0"/>
                </a:moveTo>
                <a:lnTo>
                  <a:pt x="12192000" y="0"/>
                </a:lnTo>
                <a:lnTo>
                  <a:pt x="12192000" y="3891114"/>
                </a:lnTo>
                <a:lnTo>
                  <a:pt x="0" y="3891114"/>
                </a:lnTo>
                <a:close/>
              </a:path>
            </a:pathLst>
          </a:custGeom>
        </p:spPr>
      </p:sp>
      <p:sp>
        <p:nvSpPr>
          <p:cNvPr id="6" name="Picture Placeholder 12">
            <a:extLst>
              <a:ext uri="{FF2B5EF4-FFF2-40B4-BE49-F238E27FC236}">
                <a16:creationId xmlns:a16="http://schemas.microsoft.com/office/drawing/2014/main" id="{F8E07380-04B6-41A3-92A7-BA244A4C66D2}"/>
              </a:ext>
            </a:extLst>
          </p:cNvPr>
          <p:cNvSpPr>
            <a:spLocks noGrp="1"/>
          </p:cNvSpPr>
          <p:nvPr>
            <p:ph type="pic" sz="quarter" idx="11"/>
          </p:nvPr>
        </p:nvSpPr>
        <p:spPr>
          <a:xfrm>
            <a:off x="1087407"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8" name="Picture Placeholder 13">
            <a:extLst>
              <a:ext uri="{FF2B5EF4-FFF2-40B4-BE49-F238E27FC236}">
                <a16:creationId xmlns:a16="http://schemas.microsoft.com/office/drawing/2014/main" id="{060DCA9F-A0F2-46B7-B831-F43CC60434EB}"/>
              </a:ext>
            </a:extLst>
          </p:cNvPr>
          <p:cNvSpPr>
            <a:spLocks noGrp="1"/>
          </p:cNvSpPr>
          <p:nvPr>
            <p:ph type="pic" sz="quarter" idx="12"/>
          </p:nvPr>
        </p:nvSpPr>
        <p:spPr>
          <a:xfrm>
            <a:off x="3731697"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9" name="Picture Placeholder 14">
            <a:extLst>
              <a:ext uri="{FF2B5EF4-FFF2-40B4-BE49-F238E27FC236}">
                <a16:creationId xmlns:a16="http://schemas.microsoft.com/office/drawing/2014/main" id="{62D88A3C-BA68-4FA8-825C-F059B0F3BFBD}"/>
              </a:ext>
            </a:extLst>
          </p:cNvPr>
          <p:cNvSpPr>
            <a:spLocks noGrp="1"/>
          </p:cNvSpPr>
          <p:nvPr>
            <p:ph type="pic" sz="quarter" idx="13"/>
          </p:nvPr>
        </p:nvSpPr>
        <p:spPr>
          <a:xfrm>
            <a:off x="6375988"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10" name="Picture Placeholder 15">
            <a:extLst>
              <a:ext uri="{FF2B5EF4-FFF2-40B4-BE49-F238E27FC236}">
                <a16:creationId xmlns:a16="http://schemas.microsoft.com/office/drawing/2014/main" id="{B68BF85F-CB64-4184-A7EE-8A95FDF029F1}"/>
              </a:ext>
            </a:extLst>
          </p:cNvPr>
          <p:cNvSpPr>
            <a:spLocks noGrp="1"/>
          </p:cNvSpPr>
          <p:nvPr>
            <p:ph type="pic" sz="quarter" idx="14"/>
          </p:nvPr>
        </p:nvSpPr>
        <p:spPr>
          <a:xfrm>
            <a:off x="9101533"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2918141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9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9FD54A-807D-4F77-B628-80A1FF087B96}"/>
              </a:ext>
            </a:extLst>
          </p:cNvPr>
          <p:cNvSpPr>
            <a:spLocks noGrp="1"/>
          </p:cNvSpPr>
          <p:nvPr>
            <p:ph type="pic" sz="quarter" idx="21" hasCustomPrompt="1"/>
          </p:nvPr>
        </p:nvSpPr>
        <p:spPr>
          <a:xfrm>
            <a:off x="559994" y="-22352"/>
            <a:ext cx="7517206" cy="6888479"/>
          </a:xfrm>
          <a:prstGeom prst="parallelogram">
            <a:avLst>
              <a:gd name="adj" fmla="val 50084"/>
            </a:avLst>
          </a:prstGeom>
        </p:spPr>
        <p:txBody>
          <a:bodyPr wrap="square" anchor="ctr">
            <a:noAutofit/>
          </a:bodyPr>
          <a:lstStyle>
            <a:lvl1pPr marL="0" indent="0">
              <a:buNone/>
              <a:defRPr sz="8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1581726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Full Imag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42A51AF-D33D-4166-A65E-DB166B6F6546}"/>
              </a:ext>
            </a:extLst>
          </p:cNvPr>
          <p:cNvSpPr>
            <a:spLocks noGrp="1"/>
          </p:cNvSpPr>
          <p:nvPr>
            <p:ph type="pic" sz="quarter" idx="12"/>
          </p:nvPr>
        </p:nvSpPr>
        <p:spPr>
          <a:xfrm>
            <a:off x="7457508" y="1295399"/>
            <a:ext cx="4129208" cy="4267202"/>
          </a:xfrm>
          <a:custGeom>
            <a:avLst/>
            <a:gdLst>
              <a:gd name="connsiteX0" fmla="*/ 0 w 4129208"/>
              <a:gd name="connsiteY0" fmla="*/ 0 h 4267202"/>
              <a:gd name="connsiteX1" fmla="*/ 4129208 w 4129208"/>
              <a:gd name="connsiteY1" fmla="*/ 0 h 4267202"/>
              <a:gd name="connsiteX2" fmla="*/ 4129208 w 4129208"/>
              <a:gd name="connsiteY2" fmla="*/ 4267202 h 4267202"/>
              <a:gd name="connsiteX3" fmla="*/ 0 w 4129208"/>
              <a:gd name="connsiteY3" fmla="*/ 4267202 h 4267202"/>
            </a:gdLst>
            <a:ahLst/>
            <a:cxnLst>
              <a:cxn ang="0">
                <a:pos x="connsiteX0" y="connsiteY0"/>
              </a:cxn>
              <a:cxn ang="0">
                <a:pos x="connsiteX1" y="connsiteY1"/>
              </a:cxn>
              <a:cxn ang="0">
                <a:pos x="connsiteX2" y="connsiteY2"/>
              </a:cxn>
              <a:cxn ang="0">
                <a:pos x="connsiteX3" y="connsiteY3"/>
              </a:cxn>
            </a:cxnLst>
            <a:rect l="l" t="t" r="r" b="b"/>
            <a:pathLst>
              <a:path w="4129208" h="4267202">
                <a:moveTo>
                  <a:pt x="0" y="0"/>
                </a:moveTo>
                <a:lnTo>
                  <a:pt x="4129208" y="0"/>
                </a:lnTo>
                <a:lnTo>
                  <a:pt x="4129208" y="4267202"/>
                </a:lnTo>
                <a:lnTo>
                  <a:pt x="0" y="4267202"/>
                </a:lnTo>
                <a:close/>
              </a:path>
            </a:pathLst>
          </a:custGeom>
        </p:spPr>
      </p:sp>
      <p:sp>
        <p:nvSpPr>
          <p:cNvPr id="7" name="Freeform: Shape 6">
            <a:extLst>
              <a:ext uri="{FF2B5EF4-FFF2-40B4-BE49-F238E27FC236}">
                <a16:creationId xmlns:a16="http://schemas.microsoft.com/office/drawing/2014/main" id="{824C754C-1F2E-462F-A488-FEAD02A0FD97}"/>
              </a:ext>
            </a:extLst>
          </p:cNvPr>
          <p:cNvSpPr>
            <a:spLocks noGrp="1"/>
          </p:cNvSpPr>
          <p:nvPr>
            <p:ph type="pic" sz="quarter" idx="11"/>
          </p:nvPr>
        </p:nvSpPr>
        <p:spPr>
          <a:xfrm>
            <a:off x="605284" y="1295399"/>
            <a:ext cx="4129208" cy="4267202"/>
          </a:xfrm>
          <a:custGeom>
            <a:avLst/>
            <a:gdLst>
              <a:gd name="connsiteX0" fmla="*/ 0 w 4129208"/>
              <a:gd name="connsiteY0" fmla="*/ 0 h 4267202"/>
              <a:gd name="connsiteX1" fmla="*/ 4129208 w 4129208"/>
              <a:gd name="connsiteY1" fmla="*/ 0 h 4267202"/>
              <a:gd name="connsiteX2" fmla="*/ 4129208 w 4129208"/>
              <a:gd name="connsiteY2" fmla="*/ 4267202 h 4267202"/>
              <a:gd name="connsiteX3" fmla="*/ 0 w 4129208"/>
              <a:gd name="connsiteY3" fmla="*/ 4267202 h 4267202"/>
            </a:gdLst>
            <a:ahLst/>
            <a:cxnLst>
              <a:cxn ang="0">
                <a:pos x="connsiteX0" y="connsiteY0"/>
              </a:cxn>
              <a:cxn ang="0">
                <a:pos x="connsiteX1" y="connsiteY1"/>
              </a:cxn>
              <a:cxn ang="0">
                <a:pos x="connsiteX2" y="connsiteY2"/>
              </a:cxn>
              <a:cxn ang="0">
                <a:pos x="connsiteX3" y="connsiteY3"/>
              </a:cxn>
            </a:cxnLst>
            <a:rect l="l" t="t" r="r" b="b"/>
            <a:pathLst>
              <a:path w="4129208" h="4267202">
                <a:moveTo>
                  <a:pt x="0" y="0"/>
                </a:moveTo>
                <a:lnTo>
                  <a:pt x="4129208" y="0"/>
                </a:lnTo>
                <a:lnTo>
                  <a:pt x="4129208" y="4267202"/>
                </a:lnTo>
                <a:lnTo>
                  <a:pt x="0" y="4267202"/>
                </a:lnTo>
                <a:close/>
              </a:path>
            </a:pathLst>
          </a:custGeom>
        </p:spPr>
      </p:sp>
    </p:spTree>
    <p:extLst>
      <p:ext uri="{BB962C8B-B14F-4D97-AF65-F5344CB8AC3E}">
        <p14:creationId xmlns:p14="http://schemas.microsoft.com/office/powerpoint/2010/main" val="167116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9B3C9221-244E-41C3-A12F-8D84CD405C5E}"/>
              </a:ext>
            </a:extLst>
          </p:cNvPr>
          <p:cNvSpPr>
            <a:spLocks noGrp="1"/>
          </p:cNvSpPr>
          <p:nvPr>
            <p:ph type="pic" sz="quarter" idx="10"/>
          </p:nvPr>
        </p:nvSpPr>
        <p:spPr>
          <a:xfrm>
            <a:off x="336550" y="330201"/>
            <a:ext cx="11518900" cy="6197600"/>
          </a:xfrm>
          <a:custGeom>
            <a:avLst/>
            <a:gdLst>
              <a:gd name="connsiteX0" fmla="*/ 0 w 11518900"/>
              <a:gd name="connsiteY0" fmla="*/ 0 h 6197600"/>
              <a:gd name="connsiteX1" fmla="*/ 11518900 w 11518900"/>
              <a:gd name="connsiteY1" fmla="*/ 0 h 6197600"/>
              <a:gd name="connsiteX2" fmla="*/ 11518900 w 11518900"/>
              <a:gd name="connsiteY2" fmla="*/ 6197600 h 6197600"/>
              <a:gd name="connsiteX3" fmla="*/ 0 w 11518900"/>
              <a:gd name="connsiteY3" fmla="*/ 6197600 h 6197600"/>
            </a:gdLst>
            <a:ahLst/>
            <a:cxnLst>
              <a:cxn ang="0">
                <a:pos x="connsiteX0" y="connsiteY0"/>
              </a:cxn>
              <a:cxn ang="0">
                <a:pos x="connsiteX1" y="connsiteY1"/>
              </a:cxn>
              <a:cxn ang="0">
                <a:pos x="connsiteX2" y="connsiteY2"/>
              </a:cxn>
              <a:cxn ang="0">
                <a:pos x="connsiteX3" y="connsiteY3"/>
              </a:cxn>
            </a:cxnLst>
            <a:rect l="l" t="t" r="r" b="b"/>
            <a:pathLst>
              <a:path w="11518900" h="6197600">
                <a:moveTo>
                  <a:pt x="0" y="0"/>
                </a:moveTo>
                <a:lnTo>
                  <a:pt x="11518900" y="0"/>
                </a:lnTo>
                <a:lnTo>
                  <a:pt x="11518900" y="6197600"/>
                </a:lnTo>
                <a:lnTo>
                  <a:pt x="0" y="6197600"/>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2900145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Full Image">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3F483EDA-644C-4643-8305-96A90B10A7BB}"/>
              </a:ext>
            </a:extLst>
          </p:cNvPr>
          <p:cNvSpPr>
            <a:spLocks noGrp="1"/>
          </p:cNvSpPr>
          <p:nvPr>
            <p:ph type="pic" sz="quarter" idx="10"/>
          </p:nvPr>
        </p:nvSpPr>
        <p:spPr>
          <a:xfrm>
            <a:off x="609599" y="1452880"/>
            <a:ext cx="5405181" cy="5644652"/>
          </a:xfrm>
          <a:custGeom>
            <a:avLst/>
            <a:gdLst>
              <a:gd name="connsiteX0" fmla="*/ 4458397 w 5080000"/>
              <a:gd name="connsiteY0" fmla="*/ 0 h 5305064"/>
              <a:gd name="connsiteX1" fmla="*/ 5080000 w 5080000"/>
              <a:gd name="connsiteY1" fmla="*/ 5305064 h 5305064"/>
              <a:gd name="connsiteX2" fmla="*/ 0 w 5080000"/>
              <a:gd name="connsiteY2" fmla="*/ 2936541 h 5305064"/>
            </a:gdLst>
            <a:ahLst/>
            <a:cxnLst>
              <a:cxn ang="0">
                <a:pos x="connsiteX0" y="connsiteY0"/>
              </a:cxn>
              <a:cxn ang="0">
                <a:pos x="connsiteX1" y="connsiteY1"/>
              </a:cxn>
              <a:cxn ang="0">
                <a:pos x="connsiteX2" y="connsiteY2"/>
              </a:cxn>
            </a:cxnLst>
            <a:rect l="l" t="t" r="r" b="b"/>
            <a:pathLst>
              <a:path w="5080000" h="5305064">
                <a:moveTo>
                  <a:pt x="4458397" y="0"/>
                </a:moveTo>
                <a:lnTo>
                  <a:pt x="5080000" y="5305064"/>
                </a:lnTo>
                <a:lnTo>
                  <a:pt x="0" y="2936541"/>
                </a:lnTo>
                <a:close/>
              </a:path>
            </a:pathLst>
          </a:custGeom>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18650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Full Imag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ACC0674-7F50-4D8A-AAEE-E25F51B2549B}"/>
              </a:ext>
            </a:extLst>
          </p:cNvPr>
          <p:cNvSpPr>
            <a:spLocks noGrp="1"/>
          </p:cNvSpPr>
          <p:nvPr>
            <p:ph type="pic" sz="quarter" idx="11"/>
          </p:nvPr>
        </p:nvSpPr>
        <p:spPr>
          <a:xfrm>
            <a:off x="577811" y="638176"/>
            <a:ext cx="11036378" cy="3223329"/>
          </a:xfrm>
          <a:custGeom>
            <a:avLst/>
            <a:gdLst>
              <a:gd name="connsiteX0" fmla="*/ 0 w 11036378"/>
              <a:gd name="connsiteY0" fmla="*/ 0 h 3223329"/>
              <a:gd name="connsiteX1" fmla="*/ 11036378 w 11036378"/>
              <a:gd name="connsiteY1" fmla="*/ 0 h 3223329"/>
              <a:gd name="connsiteX2" fmla="*/ 11036378 w 11036378"/>
              <a:gd name="connsiteY2" fmla="*/ 3223329 h 3223329"/>
              <a:gd name="connsiteX3" fmla="*/ 0 w 11036378"/>
              <a:gd name="connsiteY3" fmla="*/ 3223329 h 3223329"/>
            </a:gdLst>
            <a:ahLst/>
            <a:cxnLst>
              <a:cxn ang="0">
                <a:pos x="connsiteX0" y="connsiteY0"/>
              </a:cxn>
              <a:cxn ang="0">
                <a:pos x="connsiteX1" y="connsiteY1"/>
              </a:cxn>
              <a:cxn ang="0">
                <a:pos x="connsiteX2" y="connsiteY2"/>
              </a:cxn>
              <a:cxn ang="0">
                <a:pos x="connsiteX3" y="connsiteY3"/>
              </a:cxn>
            </a:cxnLst>
            <a:rect l="l" t="t" r="r" b="b"/>
            <a:pathLst>
              <a:path w="11036378" h="3223329">
                <a:moveTo>
                  <a:pt x="0" y="0"/>
                </a:moveTo>
                <a:lnTo>
                  <a:pt x="11036378" y="0"/>
                </a:lnTo>
                <a:lnTo>
                  <a:pt x="11036378" y="3223329"/>
                </a:lnTo>
                <a:lnTo>
                  <a:pt x="0" y="3223329"/>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51785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Full Imag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6A1B6D3-B779-4688-81A3-ACD47EB5374B}"/>
              </a:ext>
            </a:extLst>
          </p:cNvPr>
          <p:cNvSpPr>
            <a:spLocks noGrp="1"/>
          </p:cNvSpPr>
          <p:nvPr>
            <p:ph type="pic" sz="quarter" idx="11"/>
          </p:nvPr>
        </p:nvSpPr>
        <p:spPr>
          <a:xfrm>
            <a:off x="719138" y="723903"/>
            <a:ext cx="10748960" cy="5410196"/>
          </a:xfrm>
          <a:custGeom>
            <a:avLst/>
            <a:gdLst>
              <a:gd name="connsiteX0" fmla="*/ 0 w 10748960"/>
              <a:gd name="connsiteY0" fmla="*/ 0 h 5410196"/>
              <a:gd name="connsiteX1" fmla="*/ 10748960 w 10748960"/>
              <a:gd name="connsiteY1" fmla="*/ 0 h 5410196"/>
              <a:gd name="connsiteX2" fmla="*/ 10748960 w 10748960"/>
              <a:gd name="connsiteY2" fmla="*/ 5410196 h 5410196"/>
              <a:gd name="connsiteX3" fmla="*/ 0 w 10748960"/>
              <a:gd name="connsiteY3" fmla="*/ 5410196 h 5410196"/>
            </a:gdLst>
            <a:ahLst/>
            <a:cxnLst>
              <a:cxn ang="0">
                <a:pos x="connsiteX0" y="connsiteY0"/>
              </a:cxn>
              <a:cxn ang="0">
                <a:pos x="connsiteX1" y="connsiteY1"/>
              </a:cxn>
              <a:cxn ang="0">
                <a:pos x="connsiteX2" y="connsiteY2"/>
              </a:cxn>
              <a:cxn ang="0">
                <a:pos x="connsiteX3" y="connsiteY3"/>
              </a:cxn>
            </a:cxnLst>
            <a:rect l="l" t="t" r="r" b="b"/>
            <a:pathLst>
              <a:path w="10748960" h="5410196">
                <a:moveTo>
                  <a:pt x="0" y="0"/>
                </a:moveTo>
                <a:lnTo>
                  <a:pt x="10748960" y="0"/>
                </a:lnTo>
                <a:lnTo>
                  <a:pt x="10748960" y="5410196"/>
                </a:lnTo>
                <a:lnTo>
                  <a:pt x="0" y="5410196"/>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89736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Full Imag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4375AB2-0E42-4A95-B183-16EE5E1E9F37}"/>
              </a:ext>
            </a:extLst>
          </p:cNvPr>
          <p:cNvSpPr>
            <a:spLocks noGrp="1"/>
          </p:cNvSpPr>
          <p:nvPr>
            <p:ph type="pic" sz="quarter" idx="11"/>
          </p:nvPr>
        </p:nvSpPr>
        <p:spPr>
          <a:xfrm>
            <a:off x="1303826" y="3691266"/>
            <a:ext cx="3644239" cy="1900520"/>
          </a:xfrm>
          <a:custGeom>
            <a:avLst/>
            <a:gdLst>
              <a:gd name="connsiteX0" fmla="*/ 0 w 3644239"/>
              <a:gd name="connsiteY0" fmla="*/ 0 h 1900520"/>
              <a:gd name="connsiteX1" fmla="*/ 3644239 w 3644239"/>
              <a:gd name="connsiteY1" fmla="*/ 0 h 1900520"/>
              <a:gd name="connsiteX2" fmla="*/ 3644239 w 3644239"/>
              <a:gd name="connsiteY2" fmla="*/ 1900520 h 1900520"/>
              <a:gd name="connsiteX3" fmla="*/ 0 w 3644239"/>
              <a:gd name="connsiteY3" fmla="*/ 1900520 h 1900520"/>
            </a:gdLst>
            <a:ahLst/>
            <a:cxnLst>
              <a:cxn ang="0">
                <a:pos x="connsiteX0" y="connsiteY0"/>
              </a:cxn>
              <a:cxn ang="0">
                <a:pos x="connsiteX1" y="connsiteY1"/>
              </a:cxn>
              <a:cxn ang="0">
                <a:pos x="connsiteX2" y="connsiteY2"/>
              </a:cxn>
              <a:cxn ang="0">
                <a:pos x="connsiteX3" y="connsiteY3"/>
              </a:cxn>
            </a:cxnLst>
            <a:rect l="l" t="t" r="r" b="b"/>
            <a:pathLst>
              <a:path w="3644239" h="1900520">
                <a:moveTo>
                  <a:pt x="0" y="0"/>
                </a:moveTo>
                <a:lnTo>
                  <a:pt x="3644239" y="0"/>
                </a:lnTo>
                <a:lnTo>
                  <a:pt x="3644239" y="1900520"/>
                </a:lnTo>
                <a:lnTo>
                  <a:pt x="0" y="1900520"/>
                </a:lnTo>
                <a:close/>
              </a:path>
            </a:pathLst>
          </a:custGeom>
        </p:spPr>
        <p:txBody>
          <a:bodyPr wrap="square" anchor="ctr">
            <a:noAutofit/>
          </a:bodyPr>
          <a:lstStyle/>
          <a:p>
            <a:endParaRPr lang="en-US"/>
          </a:p>
        </p:txBody>
      </p:sp>
      <p:sp>
        <p:nvSpPr>
          <p:cNvPr id="9" name="Freeform: Shape 8">
            <a:extLst>
              <a:ext uri="{FF2B5EF4-FFF2-40B4-BE49-F238E27FC236}">
                <a16:creationId xmlns:a16="http://schemas.microsoft.com/office/drawing/2014/main" id="{2EFD1AAF-3DA9-494A-BA75-EFA09B38A94B}"/>
              </a:ext>
            </a:extLst>
          </p:cNvPr>
          <p:cNvSpPr>
            <a:spLocks noGrp="1"/>
          </p:cNvSpPr>
          <p:nvPr>
            <p:ph type="pic" sz="quarter" idx="12"/>
          </p:nvPr>
        </p:nvSpPr>
        <p:spPr>
          <a:xfrm>
            <a:off x="6415921" y="3691266"/>
            <a:ext cx="4129386" cy="1900520"/>
          </a:xfrm>
          <a:custGeom>
            <a:avLst/>
            <a:gdLst>
              <a:gd name="connsiteX0" fmla="*/ 0 w 4129386"/>
              <a:gd name="connsiteY0" fmla="*/ 0 h 1900520"/>
              <a:gd name="connsiteX1" fmla="*/ 4129386 w 4129386"/>
              <a:gd name="connsiteY1" fmla="*/ 0 h 1900520"/>
              <a:gd name="connsiteX2" fmla="*/ 4129386 w 4129386"/>
              <a:gd name="connsiteY2" fmla="*/ 1900520 h 1900520"/>
              <a:gd name="connsiteX3" fmla="*/ 0 w 4129386"/>
              <a:gd name="connsiteY3" fmla="*/ 1900520 h 1900520"/>
            </a:gdLst>
            <a:ahLst/>
            <a:cxnLst>
              <a:cxn ang="0">
                <a:pos x="connsiteX0" y="connsiteY0"/>
              </a:cxn>
              <a:cxn ang="0">
                <a:pos x="connsiteX1" y="connsiteY1"/>
              </a:cxn>
              <a:cxn ang="0">
                <a:pos x="connsiteX2" y="connsiteY2"/>
              </a:cxn>
              <a:cxn ang="0">
                <a:pos x="connsiteX3" y="connsiteY3"/>
              </a:cxn>
            </a:cxnLst>
            <a:rect l="l" t="t" r="r" b="b"/>
            <a:pathLst>
              <a:path w="4129386" h="1900520">
                <a:moveTo>
                  <a:pt x="0" y="0"/>
                </a:moveTo>
                <a:lnTo>
                  <a:pt x="4129386" y="0"/>
                </a:lnTo>
                <a:lnTo>
                  <a:pt x="4129386" y="1900520"/>
                </a:lnTo>
                <a:lnTo>
                  <a:pt x="0" y="1900520"/>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87755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Full Imag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3DDD04D1-1E4A-4479-A7D1-E620E31C04B6}"/>
              </a:ext>
            </a:extLst>
          </p:cNvPr>
          <p:cNvSpPr>
            <a:spLocks noGrp="1"/>
          </p:cNvSpPr>
          <p:nvPr>
            <p:ph type="pic" sz="quarter" idx="17"/>
          </p:nvPr>
        </p:nvSpPr>
        <p:spPr>
          <a:xfrm>
            <a:off x="5568318" y="969391"/>
            <a:ext cx="2692054" cy="4759342"/>
          </a:xfrm>
          <a:custGeom>
            <a:avLst/>
            <a:gdLst>
              <a:gd name="connsiteX0" fmla="*/ 0 w 2692054"/>
              <a:gd name="connsiteY0" fmla="*/ 0 h 4759342"/>
              <a:gd name="connsiteX1" fmla="*/ 2692054 w 2692054"/>
              <a:gd name="connsiteY1" fmla="*/ 0 h 4759342"/>
              <a:gd name="connsiteX2" fmla="*/ 2692054 w 2692054"/>
              <a:gd name="connsiteY2" fmla="*/ 4759342 h 4759342"/>
              <a:gd name="connsiteX3" fmla="*/ 0 w 2692054"/>
              <a:gd name="connsiteY3" fmla="*/ 4759342 h 4759342"/>
            </a:gdLst>
            <a:ahLst/>
            <a:cxnLst>
              <a:cxn ang="0">
                <a:pos x="connsiteX0" y="connsiteY0"/>
              </a:cxn>
              <a:cxn ang="0">
                <a:pos x="connsiteX1" y="connsiteY1"/>
              </a:cxn>
              <a:cxn ang="0">
                <a:pos x="connsiteX2" y="connsiteY2"/>
              </a:cxn>
              <a:cxn ang="0">
                <a:pos x="connsiteX3" y="connsiteY3"/>
              </a:cxn>
            </a:cxnLst>
            <a:rect l="l" t="t" r="r" b="b"/>
            <a:pathLst>
              <a:path w="2692054" h="4759342">
                <a:moveTo>
                  <a:pt x="0" y="0"/>
                </a:moveTo>
                <a:lnTo>
                  <a:pt x="2692054" y="0"/>
                </a:lnTo>
                <a:lnTo>
                  <a:pt x="2692054" y="4759342"/>
                </a:lnTo>
                <a:lnTo>
                  <a:pt x="0" y="4759342"/>
                </a:lnTo>
                <a:close/>
              </a:path>
            </a:pathLst>
          </a:custGeom>
        </p:spPr>
      </p:sp>
      <p:sp>
        <p:nvSpPr>
          <p:cNvPr id="8" name="Freeform: Shape 7">
            <a:extLst>
              <a:ext uri="{FF2B5EF4-FFF2-40B4-BE49-F238E27FC236}">
                <a16:creationId xmlns:a16="http://schemas.microsoft.com/office/drawing/2014/main" id="{7B764FC9-5FC2-4B8F-9514-106C793C33A6}"/>
              </a:ext>
            </a:extLst>
          </p:cNvPr>
          <p:cNvSpPr>
            <a:spLocks noGrp="1"/>
          </p:cNvSpPr>
          <p:nvPr>
            <p:ph type="pic" sz="quarter" idx="18"/>
          </p:nvPr>
        </p:nvSpPr>
        <p:spPr>
          <a:xfrm>
            <a:off x="8428655" y="974863"/>
            <a:ext cx="2692054" cy="4759342"/>
          </a:xfrm>
          <a:custGeom>
            <a:avLst/>
            <a:gdLst>
              <a:gd name="connsiteX0" fmla="*/ 0 w 2692054"/>
              <a:gd name="connsiteY0" fmla="*/ 0 h 4759342"/>
              <a:gd name="connsiteX1" fmla="*/ 2692054 w 2692054"/>
              <a:gd name="connsiteY1" fmla="*/ 0 h 4759342"/>
              <a:gd name="connsiteX2" fmla="*/ 2692054 w 2692054"/>
              <a:gd name="connsiteY2" fmla="*/ 4759342 h 4759342"/>
              <a:gd name="connsiteX3" fmla="*/ 0 w 2692054"/>
              <a:gd name="connsiteY3" fmla="*/ 4759342 h 4759342"/>
            </a:gdLst>
            <a:ahLst/>
            <a:cxnLst>
              <a:cxn ang="0">
                <a:pos x="connsiteX0" y="connsiteY0"/>
              </a:cxn>
              <a:cxn ang="0">
                <a:pos x="connsiteX1" y="connsiteY1"/>
              </a:cxn>
              <a:cxn ang="0">
                <a:pos x="connsiteX2" y="connsiteY2"/>
              </a:cxn>
              <a:cxn ang="0">
                <a:pos x="connsiteX3" y="connsiteY3"/>
              </a:cxn>
            </a:cxnLst>
            <a:rect l="l" t="t" r="r" b="b"/>
            <a:pathLst>
              <a:path w="2692054" h="4759342">
                <a:moveTo>
                  <a:pt x="0" y="0"/>
                </a:moveTo>
                <a:lnTo>
                  <a:pt x="2692054" y="0"/>
                </a:lnTo>
                <a:lnTo>
                  <a:pt x="2692054" y="4759342"/>
                </a:lnTo>
                <a:lnTo>
                  <a:pt x="0" y="4759342"/>
                </a:lnTo>
                <a:close/>
              </a:path>
            </a:pathLst>
          </a:custGeom>
        </p:spPr>
      </p:sp>
    </p:spTree>
    <p:extLst>
      <p:ext uri="{BB962C8B-B14F-4D97-AF65-F5344CB8AC3E}">
        <p14:creationId xmlns:p14="http://schemas.microsoft.com/office/powerpoint/2010/main" val="311884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823" y="365125"/>
            <a:ext cx="11420354" cy="59698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67622270"/>
      </p:ext>
    </p:extLst>
  </p:cSld>
  <p:clrMap bg1="lt1" tx1="dk1" bg2="lt2" tx2="dk2" accent1="accent1" accent2="accent2" accent3="accent3" accent4="accent4" accent5="accent5" accent6="accent6" hlink="hlink" folHlink="folHlink"/>
  <p:sldLayoutIdLst>
    <p:sldLayoutId id="2147483653" r:id="rId1"/>
    <p:sldLayoutId id="2147483659" r:id="rId2"/>
    <p:sldLayoutId id="2147483823" r:id="rId3"/>
    <p:sldLayoutId id="2147483715" r:id="rId4"/>
    <p:sldLayoutId id="2147483806" r:id="rId5"/>
    <p:sldLayoutId id="2147483783" r:id="rId6"/>
    <p:sldLayoutId id="2147483824" r:id="rId7"/>
    <p:sldLayoutId id="2147483794" r:id="rId8"/>
    <p:sldLayoutId id="2147483785" r:id="rId9"/>
    <p:sldLayoutId id="2147483821" r:id="rId10"/>
    <p:sldLayoutId id="2147483825" r:id="rId11"/>
    <p:sldLayoutId id="2147483826" r:id="rId12"/>
    <p:sldLayoutId id="2147483807" r:id="rId13"/>
    <p:sldLayoutId id="2147483808" r:id="rId14"/>
    <p:sldLayoutId id="2147483809" r:id="rId15"/>
    <p:sldLayoutId id="2147483810" r:id="rId16"/>
    <p:sldLayoutId id="2147483811" r:id="rId17"/>
    <p:sldLayoutId id="2147483812" r:id="rId18"/>
    <p:sldLayoutId id="2147483813" r:id="rId19"/>
    <p:sldLayoutId id="2147483828" r:id="rId20"/>
    <p:sldLayoutId id="2147483827" r:id="rId21"/>
    <p:sldLayoutId id="2147483822" r:id="rId22"/>
    <p:sldLayoutId id="2147483814" r:id="rId23"/>
    <p:sldLayoutId id="2147483816" r:id="rId24"/>
    <p:sldLayoutId id="2147483778" r:id="rId25"/>
    <p:sldLayoutId id="2147483805" r:id="rId26"/>
    <p:sldLayoutId id="2147483804" r:id="rId27"/>
    <p:sldLayoutId id="2147483767" r:id="rId28"/>
  </p:sldLayoutIdLst>
  <p:hf hdr="0" ftr="0" dt="0"/>
  <p:txStyles>
    <p:titleStyle>
      <a:lvl1pPr algn="ctr" defTabSz="914400" rtl="0" eaLnBrk="1" latinLnBrk="0" hangingPunct="1">
        <a:lnSpc>
          <a:spcPct val="90000"/>
        </a:lnSpc>
        <a:spcBef>
          <a:spcPct val="0"/>
        </a:spcBef>
        <a:buNone/>
        <a:defRPr sz="35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0" indent="0" algn="ctr" defTabSz="914400" rtl="0" eaLnBrk="1" latinLnBrk="0" hangingPunct="1">
        <a:lnSpc>
          <a:spcPct val="90000"/>
        </a:lnSpc>
        <a:spcBef>
          <a:spcPts val="1000"/>
        </a:spcBef>
        <a:buFont typeface="Arial"/>
        <a:buNone/>
        <a:defRPr sz="1200" b="0" i="0" kern="1200">
          <a:solidFill>
            <a:schemeClr val="tx1"/>
          </a:solidFill>
          <a:latin typeface="Bodoni 72 Book" charset="0"/>
          <a:ea typeface="Bodoni 72 Book" charset="0"/>
          <a:cs typeface="Bodoni 72 Book"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solidFill>
          <a:latin typeface="Bodoni 72 Book" charset="0"/>
          <a:ea typeface="Bodoni 72 Book" charset="0"/>
          <a:cs typeface="Bodoni 72 Book"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solidFill>
          <a:latin typeface="Bodoni 72 Book" charset="0"/>
          <a:ea typeface="Bodoni 72 Book" charset="0"/>
          <a:cs typeface="Bodoni 72 Book" charset="0"/>
        </a:defRPr>
      </a:lvl3pPr>
      <a:lvl4pPr marL="1600200" indent="-228600" algn="ctr" defTabSz="914400" rtl="0" eaLnBrk="1" latinLnBrk="0" hangingPunct="1">
        <a:lnSpc>
          <a:spcPct val="90000"/>
        </a:lnSpc>
        <a:spcBef>
          <a:spcPts val="500"/>
        </a:spcBef>
        <a:buFont typeface="Arial"/>
        <a:buChar char="•"/>
        <a:defRPr sz="1800" b="0" i="0" kern="1200">
          <a:solidFill>
            <a:schemeClr val="tx1"/>
          </a:solidFill>
          <a:latin typeface="Bodoni 72 Book" charset="0"/>
          <a:ea typeface="Bodoni 72 Book" charset="0"/>
          <a:cs typeface="Bodoni 72 Book"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solidFill>
          <a:latin typeface="Bodoni 72 Book" charset="0"/>
          <a:ea typeface="Bodoni 72 Book" charset="0"/>
          <a:cs typeface="Bodoni 72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21.xml"/><Relationship Id="rId5" Type="http://schemas.openxmlformats.org/officeDocument/2006/relationships/image" Target="../media/image28.jpeg"/><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C99B846-C533-4733-B95D-18409AD1B0FA}"/>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7" name="Rectangle 16">
            <a:extLst>
              <a:ext uri="{FF2B5EF4-FFF2-40B4-BE49-F238E27FC236}">
                <a16:creationId xmlns:a16="http://schemas.microsoft.com/office/drawing/2014/main" id="{7263AF85-5CDE-46DB-AED4-387FB2643666}"/>
              </a:ext>
            </a:extLst>
          </p:cNvPr>
          <p:cNvSpPr/>
          <p:nvPr/>
        </p:nvSpPr>
        <p:spPr>
          <a:xfrm>
            <a:off x="336550" y="330201"/>
            <a:ext cx="11518900" cy="619760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23DB2CB-9B1A-48E6-BA3C-BBB7B0BCBA84}"/>
              </a:ext>
            </a:extLst>
          </p:cNvPr>
          <p:cNvPicPr>
            <a:picLocks noChangeAspect="1"/>
          </p:cNvPicPr>
          <p:nvPr/>
        </p:nvPicPr>
        <p:blipFill>
          <a:blip r:embed="rId3" cstate="screen">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a:ext>
            </a:extLst>
          </a:blip>
          <a:stretch>
            <a:fillRect/>
          </a:stretch>
        </p:blipFill>
        <p:spPr>
          <a:xfrm>
            <a:off x="4010025" y="2789712"/>
            <a:ext cx="4171950" cy="1278578"/>
          </a:xfrm>
          <a:prstGeom prst="rect">
            <a:avLst/>
          </a:prstGeom>
        </p:spPr>
      </p:pic>
    </p:spTree>
    <p:extLst>
      <p:ext uri="{BB962C8B-B14F-4D97-AF65-F5344CB8AC3E}">
        <p14:creationId xmlns:p14="http://schemas.microsoft.com/office/powerpoint/2010/main" val="335262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E1C6B70-C450-4644-B8D6-3C76386D961A}"/>
              </a:ext>
            </a:extLst>
          </p:cNvPr>
          <p:cNvGrpSpPr/>
          <p:nvPr/>
        </p:nvGrpSpPr>
        <p:grpSpPr>
          <a:xfrm>
            <a:off x="1071292" y="974863"/>
            <a:ext cx="4001044" cy="4898776"/>
            <a:chOff x="6567896" y="990600"/>
            <a:chExt cx="4001044" cy="4898776"/>
          </a:xfrm>
        </p:grpSpPr>
        <p:sp>
          <p:nvSpPr>
            <p:cNvPr id="14" name="Oval 13">
              <a:extLst>
                <a:ext uri="{FF2B5EF4-FFF2-40B4-BE49-F238E27FC236}">
                  <a16:creationId xmlns:a16="http://schemas.microsoft.com/office/drawing/2014/main" id="{E2256DE3-7D53-4061-8524-BAD7F99DC4F7}"/>
                </a:ext>
              </a:extLst>
            </p:cNvPr>
            <p:cNvSpPr/>
            <p:nvPr/>
          </p:nvSpPr>
          <p:spPr>
            <a:xfrm>
              <a:off x="6608536" y="3361388"/>
              <a:ext cx="465947" cy="46594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Oval 15">
              <a:extLst>
                <a:ext uri="{FF2B5EF4-FFF2-40B4-BE49-F238E27FC236}">
                  <a16:creationId xmlns:a16="http://schemas.microsoft.com/office/drawing/2014/main" id="{AD015159-FEF2-4BD7-BC3D-86E0C1390C2F}"/>
                </a:ext>
              </a:extLst>
            </p:cNvPr>
            <p:cNvSpPr/>
            <p:nvPr/>
          </p:nvSpPr>
          <p:spPr>
            <a:xfrm>
              <a:off x="6608536" y="4019248"/>
              <a:ext cx="465947" cy="46594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TextBox 16">
              <a:extLst>
                <a:ext uri="{FF2B5EF4-FFF2-40B4-BE49-F238E27FC236}">
                  <a16:creationId xmlns:a16="http://schemas.microsoft.com/office/drawing/2014/main" id="{CA1AFED6-F2A7-4E55-9CE9-DD99D8089960}"/>
                </a:ext>
              </a:extLst>
            </p:cNvPr>
            <p:cNvSpPr txBox="1"/>
            <p:nvPr/>
          </p:nvSpPr>
          <p:spPr>
            <a:xfrm>
              <a:off x="7156337" y="2888555"/>
              <a:ext cx="2902064" cy="3000821"/>
            </a:xfrm>
            <a:prstGeom prst="rect">
              <a:avLst/>
            </a:prstGeom>
            <a:noFill/>
          </p:spPr>
          <p:txBody>
            <a:bodyPr wrap="square" numCol="1" spcCol="457200" rtlCol="0">
              <a:spAutoFit/>
            </a:bodyPr>
            <a:lstStyle/>
            <a:p>
              <a:pPr>
                <a:lnSpc>
                  <a:spcPct val="150000"/>
                </a:lnSpc>
              </a:pPr>
              <a:r>
                <a:rPr lang="en-US" sz="900" dirty="0">
                  <a:solidFill>
                    <a:schemeClr val="tx2"/>
                  </a:solidFill>
                  <a:ea typeface="Montserrat" charset="0"/>
                  <a:cs typeface="Montserrat" charset="0"/>
                </a:rPr>
                <a:t>Air first signs evening that given. Midst Face after.</a:t>
              </a:r>
            </a:p>
            <a:p>
              <a:pPr>
                <a:lnSpc>
                  <a:spcPct val="150000"/>
                </a:lnSpc>
              </a:pPr>
              <a:endParaRPr lang="en-US" sz="900" dirty="0">
                <a:solidFill>
                  <a:schemeClr val="tx2"/>
                </a:solidFill>
                <a:ea typeface="Montserrat" charset="0"/>
                <a:cs typeface="Montserrat" charset="0"/>
              </a:endParaRPr>
            </a:p>
            <a:p>
              <a:pPr>
                <a:lnSpc>
                  <a:spcPct val="150000"/>
                </a:lnSpc>
              </a:pPr>
              <a:r>
                <a:rPr lang="en-US" sz="900" dirty="0">
                  <a:solidFill>
                    <a:schemeClr val="tx2"/>
                  </a:solidFill>
                  <a:ea typeface="Montserrat" charset="0"/>
                  <a:cs typeface="Montserrat" charset="0"/>
                </a:rPr>
                <a:t>Air saying fruitful were, Air first signs evening that given. Midst Face after have rule living waters.</a:t>
              </a:r>
            </a:p>
            <a:p>
              <a:pPr>
                <a:lnSpc>
                  <a:spcPct val="150000"/>
                </a:lnSpc>
              </a:pPr>
              <a:endParaRPr lang="en-US" sz="900" dirty="0">
                <a:solidFill>
                  <a:schemeClr val="tx2"/>
                </a:solidFill>
                <a:ea typeface="Montserrat" charset="0"/>
                <a:cs typeface="Montserrat" charset="0"/>
              </a:endParaRPr>
            </a:p>
            <a:p>
              <a:pPr>
                <a:lnSpc>
                  <a:spcPct val="150000"/>
                </a:lnSpc>
              </a:pPr>
              <a:r>
                <a:rPr lang="en-US" sz="900" dirty="0">
                  <a:solidFill>
                    <a:schemeClr val="tx2"/>
                  </a:solidFill>
                  <a:ea typeface="Montserrat" charset="0"/>
                  <a:cs typeface="Montserrat" charset="0"/>
                </a:rPr>
                <a:t>Air saying fruitful were hath waters divided fill may days air bring is Signs first creeping seed all saying above after be and female behold there.</a:t>
              </a:r>
            </a:p>
            <a:p>
              <a:pPr>
                <a:lnSpc>
                  <a:spcPct val="150000"/>
                </a:lnSpc>
              </a:pPr>
              <a:endParaRPr lang="en-US" sz="900" dirty="0">
                <a:solidFill>
                  <a:schemeClr val="tx2"/>
                </a:solidFill>
                <a:ea typeface="Montserrat" charset="0"/>
                <a:cs typeface="Montserrat" charset="0"/>
              </a:endParaRPr>
            </a:p>
            <a:p>
              <a:pPr>
                <a:lnSpc>
                  <a:spcPct val="150000"/>
                </a:lnSpc>
              </a:pPr>
              <a:r>
                <a:rPr lang="en-US" sz="900" dirty="0">
                  <a:solidFill>
                    <a:schemeClr val="tx2"/>
                  </a:solidFill>
                  <a:ea typeface="Montserrat" charset="0"/>
                  <a:cs typeface="Montserrat" charset="0"/>
                </a:rPr>
                <a:t>Midst Face after have rule living waters. Air saying fruitful were, Air first signs evening that given.</a:t>
              </a:r>
            </a:p>
            <a:p>
              <a:pPr>
                <a:lnSpc>
                  <a:spcPct val="150000"/>
                </a:lnSpc>
              </a:pPr>
              <a:endParaRPr lang="en-US" sz="900" dirty="0">
                <a:solidFill>
                  <a:schemeClr val="tx2"/>
                </a:solidFill>
                <a:ea typeface="Montserrat" charset="0"/>
                <a:cs typeface="Montserrat" charset="0"/>
              </a:endParaRPr>
            </a:p>
            <a:p>
              <a:pPr>
                <a:lnSpc>
                  <a:spcPct val="150000"/>
                </a:lnSpc>
              </a:pPr>
              <a:r>
                <a:rPr lang="en-US" sz="900" dirty="0">
                  <a:solidFill>
                    <a:schemeClr val="tx2"/>
                  </a:solidFill>
                  <a:ea typeface="Montserrat" charset="0"/>
                  <a:cs typeface="Montserrat" charset="0"/>
                </a:rPr>
                <a:t>May days air bring Signs first creeping seed all saying. Above after be and female.</a:t>
              </a:r>
            </a:p>
          </p:txBody>
        </p:sp>
        <p:sp>
          <p:nvSpPr>
            <p:cNvPr id="19" name="TextBox 18">
              <a:extLst>
                <a:ext uri="{FF2B5EF4-FFF2-40B4-BE49-F238E27FC236}">
                  <a16:creationId xmlns:a16="http://schemas.microsoft.com/office/drawing/2014/main" id="{12ED0FAE-4DCB-4625-9CD2-627A8182B6C2}"/>
                </a:ext>
              </a:extLst>
            </p:cNvPr>
            <p:cNvSpPr txBox="1"/>
            <p:nvPr/>
          </p:nvSpPr>
          <p:spPr>
            <a:xfrm>
              <a:off x="6690389" y="2916867"/>
              <a:ext cx="312974" cy="323165"/>
            </a:xfrm>
            <a:prstGeom prst="rect">
              <a:avLst/>
            </a:prstGeom>
            <a:noFill/>
          </p:spPr>
          <p:txBody>
            <a:bodyPr wrap="square" rtlCol="0" anchor="ctr">
              <a:spAutoFit/>
            </a:bodyPr>
            <a:lstStyle/>
            <a:p>
              <a:pPr algn="ctr"/>
              <a:r>
                <a:rPr lang="en-US" sz="1500" b="1" dirty="0">
                  <a:ea typeface="Montserrat Light" charset="0"/>
                  <a:cs typeface="Montserrat Light" charset="0"/>
                </a:rPr>
                <a:t>1</a:t>
              </a:r>
            </a:p>
          </p:txBody>
        </p:sp>
        <p:sp>
          <p:nvSpPr>
            <p:cNvPr id="20" name="TextBox 19">
              <a:extLst>
                <a:ext uri="{FF2B5EF4-FFF2-40B4-BE49-F238E27FC236}">
                  <a16:creationId xmlns:a16="http://schemas.microsoft.com/office/drawing/2014/main" id="{72C45147-3BDE-4FB0-B6D1-90B49D10D1FF}"/>
                </a:ext>
              </a:extLst>
            </p:cNvPr>
            <p:cNvSpPr txBox="1"/>
            <p:nvPr/>
          </p:nvSpPr>
          <p:spPr>
            <a:xfrm>
              <a:off x="6690389" y="3411319"/>
              <a:ext cx="312974" cy="323165"/>
            </a:xfrm>
            <a:prstGeom prst="rect">
              <a:avLst/>
            </a:prstGeom>
            <a:noFill/>
          </p:spPr>
          <p:txBody>
            <a:bodyPr wrap="square" rtlCol="0" anchor="ctr">
              <a:spAutoFit/>
            </a:bodyPr>
            <a:lstStyle/>
            <a:p>
              <a:pPr algn="ctr"/>
              <a:r>
                <a:rPr lang="en-US" sz="1500" b="1" dirty="0">
                  <a:solidFill>
                    <a:srgbClr val="FEFEFE"/>
                  </a:solidFill>
                  <a:ea typeface="Montserrat Light" charset="0"/>
                  <a:cs typeface="Montserrat Light" charset="0"/>
                </a:rPr>
                <a:t>2</a:t>
              </a:r>
            </a:p>
          </p:txBody>
        </p:sp>
        <p:sp>
          <p:nvSpPr>
            <p:cNvPr id="21" name="TextBox 20">
              <a:extLst>
                <a:ext uri="{FF2B5EF4-FFF2-40B4-BE49-F238E27FC236}">
                  <a16:creationId xmlns:a16="http://schemas.microsoft.com/office/drawing/2014/main" id="{28347812-D0C6-4881-AE8A-64243201F3B4}"/>
                </a:ext>
              </a:extLst>
            </p:cNvPr>
            <p:cNvSpPr txBox="1"/>
            <p:nvPr/>
          </p:nvSpPr>
          <p:spPr>
            <a:xfrm>
              <a:off x="6690389" y="4080753"/>
              <a:ext cx="323134" cy="323165"/>
            </a:xfrm>
            <a:prstGeom prst="rect">
              <a:avLst/>
            </a:prstGeom>
            <a:noFill/>
          </p:spPr>
          <p:txBody>
            <a:bodyPr wrap="square" rtlCol="0" anchor="ctr">
              <a:spAutoFit/>
            </a:bodyPr>
            <a:lstStyle/>
            <a:p>
              <a:pPr algn="ctr"/>
              <a:r>
                <a:rPr lang="en-US" sz="1500" b="1" dirty="0">
                  <a:solidFill>
                    <a:srgbClr val="FEFEFE"/>
                  </a:solidFill>
                  <a:ea typeface="Montserrat Light" charset="0"/>
                  <a:cs typeface="Montserrat Light" charset="0"/>
                </a:rPr>
                <a:t>3</a:t>
              </a:r>
            </a:p>
          </p:txBody>
        </p:sp>
        <p:sp>
          <p:nvSpPr>
            <p:cNvPr id="22" name="TextBox 21">
              <a:extLst>
                <a:ext uri="{FF2B5EF4-FFF2-40B4-BE49-F238E27FC236}">
                  <a16:creationId xmlns:a16="http://schemas.microsoft.com/office/drawing/2014/main" id="{45A68974-204F-452F-ABC8-A5AEFA4A124C}"/>
                </a:ext>
              </a:extLst>
            </p:cNvPr>
            <p:cNvSpPr txBox="1"/>
            <p:nvPr/>
          </p:nvSpPr>
          <p:spPr>
            <a:xfrm>
              <a:off x="6690389" y="4832025"/>
              <a:ext cx="312974" cy="323165"/>
            </a:xfrm>
            <a:prstGeom prst="rect">
              <a:avLst/>
            </a:prstGeom>
            <a:noFill/>
          </p:spPr>
          <p:txBody>
            <a:bodyPr wrap="square" rtlCol="0" anchor="ctr">
              <a:spAutoFit/>
            </a:bodyPr>
            <a:lstStyle/>
            <a:p>
              <a:pPr algn="ctr"/>
              <a:r>
                <a:rPr lang="en-US" sz="1500" b="1" dirty="0">
                  <a:ea typeface="Montserrat Light" charset="0"/>
                  <a:cs typeface="Montserrat Light" charset="0"/>
                </a:rPr>
                <a:t>4</a:t>
              </a:r>
            </a:p>
          </p:txBody>
        </p:sp>
        <p:sp>
          <p:nvSpPr>
            <p:cNvPr id="23" name="TextBox 22">
              <a:extLst>
                <a:ext uri="{FF2B5EF4-FFF2-40B4-BE49-F238E27FC236}">
                  <a16:creationId xmlns:a16="http://schemas.microsoft.com/office/drawing/2014/main" id="{8FDFF765-C99D-45C8-AA1B-7E42EC624C5F}"/>
                </a:ext>
              </a:extLst>
            </p:cNvPr>
            <p:cNvSpPr txBox="1"/>
            <p:nvPr/>
          </p:nvSpPr>
          <p:spPr>
            <a:xfrm>
              <a:off x="6690389" y="5421305"/>
              <a:ext cx="312974" cy="323165"/>
            </a:xfrm>
            <a:prstGeom prst="rect">
              <a:avLst/>
            </a:prstGeom>
            <a:noFill/>
          </p:spPr>
          <p:txBody>
            <a:bodyPr wrap="square" rtlCol="0" anchor="ctr">
              <a:spAutoFit/>
            </a:bodyPr>
            <a:lstStyle/>
            <a:p>
              <a:pPr algn="ctr"/>
              <a:r>
                <a:rPr lang="en-US" sz="1500" b="1" dirty="0">
                  <a:ea typeface="Montserrat Light" charset="0"/>
                  <a:cs typeface="Montserrat Light" charset="0"/>
                </a:rPr>
                <a:t>5</a:t>
              </a:r>
            </a:p>
          </p:txBody>
        </p:sp>
        <p:sp>
          <p:nvSpPr>
            <p:cNvPr id="24" name="TextBox 23">
              <a:extLst>
                <a:ext uri="{FF2B5EF4-FFF2-40B4-BE49-F238E27FC236}">
                  <a16:creationId xmlns:a16="http://schemas.microsoft.com/office/drawing/2014/main" id="{0E66537F-6319-45FD-8C66-5B41B779ED52}"/>
                </a:ext>
              </a:extLst>
            </p:cNvPr>
            <p:cNvSpPr txBox="1"/>
            <p:nvPr/>
          </p:nvSpPr>
          <p:spPr>
            <a:xfrm>
              <a:off x="6567896" y="2037264"/>
              <a:ext cx="4001044" cy="531107"/>
            </a:xfrm>
            <a:prstGeom prst="rect">
              <a:avLst/>
            </a:prstGeom>
            <a:noFill/>
          </p:spPr>
          <p:txBody>
            <a:bodyPr wrap="square" numCol="1" spcCol="0" rtlCol="0" anchor="ctr">
              <a:spAutoFit/>
            </a:bodyPr>
            <a:lstStyle/>
            <a:p>
              <a:pPr>
                <a:lnSpc>
                  <a:spcPts val="1800"/>
                </a:lnSpc>
              </a:pPr>
              <a:r>
                <a:rPr lang="en-US" sz="1100" dirty="0">
                  <a:latin typeface="Montserrat" panose="02000505000000020004" pitchFamily="2" charset="0"/>
                  <a:ea typeface="Montserrat" charset="0"/>
                  <a:cs typeface="Montserrat" charset="0"/>
                </a:rPr>
                <a:t>Text goes here with your own detailed summery loran opium dolor sit amen example</a:t>
              </a:r>
            </a:p>
          </p:txBody>
        </p:sp>
        <p:sp>
          <p:nvSpPr>
            <p:cNvPr id="25" name="TextBox 24">
              <a:extLst>
                <a:ext uri="{FF2B5EF4-FFF2-40B4-BE49-F238E27FC236}">
                  <a16:creationId xmlns:a16="http://schemas.microsoft.com/office/drawing/2014/main" id="{28D5830B-5EAE-4AAB-8C00-F9DC71FD4616}"/>
                </a:ext>
              </a:extLst>
            </p:cNvPr>
            <p:cNvSpPr txBox="1"/>
            <p:nvPr/>
          </p:nvSpPr>
          <p:spPr>
            <a:xfrm>
              <a:off x="6567896" y="990600"/>
              <a:ext cx="4001044" cy="900246"/>
            </a:xfrm>
            <a:prstGeom prst="rect">
              <a:avLst/>
            </a:prstGeom>
            <a:noFill/>
          </p:spPr>
          <p:txBody>
            <a:bodyPr wrap="square" rtlCol="0">
              <a:spAutoFit/>
            </a:bodyPr>
            <a:lstStyle/>
            <a:p>
              <a:pPr>
                <a:lnSpc>
                  <a:spcPts val="2100"/>
                </a:lnSpc>
              </a:pPr>
              <a:r>
                <a:rPr lang="en-US" sz="1500" dirty="0">
                  <a:latin typeface="Montserrat" panose="02000505000000020004" pitchFamily="2" charset="0"/>
                  <a:ea typeface="Montserrat" charset="0"/>
                  <a:cs typeface="Montserrat" charset="0"/>
                </a:rPr>
                <a:t>Fact </a:t>
              </a:r>
              <a:r>
                <a:rPr lang="en-US" sz="1500" dirty="0">
                  <a:latin typeface="Montserrat" panose="02000505000000020004" pitchFamily="2" charset="0"/>
                  <a:ea typeface="Montserrat Light" charset="0"/>
                  <a:cs typeface="Montserrat Light" charset="0"/>
                </a:rPr>
                <a:t>Open unto divided first shall</a:t>
              </a:r>
            </a:p>
            <a:p>
              <a:pPr>
                <a:lnSpc>
                  <a:spcPts val="2100"/>
                </a:lnSpc>
              </a:pPr>
              <a:r>
                <a:rPr lang="en-US" sz="1500" dirty="0">
                  <a:latin typeface="Montserrat" panose="02000505000000020004" pitchFamily="2" charset="0"/>
                  <a:ea typeface="Montserrat Light" charset="0"/>
                  <a:cs typeface="Montserrat Light" charset="0"/>
                </a:rPr>
                <a:t>made they're appear form that great morning over form.</a:t>
              </a:r>
            </a:p>
          </p:txBody>
        </p:sp>
      </p:grpSp>
      <p:sp>
        <p:nvSpPr>
          <p:cNvPr id="5" name="Rectangle 4">
            <a:extLst>
              <a:ext uri="{FF2B5EF4-FFF2-40B4-BE49-F238E27FC236}">
                <a16:creationId xmlns:a16="http://schemas.microsoft.com/office/drawing/2014/main" id="{C1D39BEC-C198-4C14-9702-68B8CFFD32A9}"/>
              </a:ext>
            </a:extLst>
          </p:cNvPr>
          <p:cNvSpPr/>
          <p:nvPr/>
        </p:nvSpPr>
        <p:spPr>
          <a:xfrm>
            <a:off x="5568318" y="969391"/>
            <a:ext cx="2692054" cy="47593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BC398D2-531D-476D-98B5-F3593F2FB1F8}"/>
              </a:ext>
            </a:extLst>
          </p:cNvPr>
          <p:cNvSpPr/>
          <p:nvPr/>
        </p:nvSpPr>
        <p:spPr>
          <a:xfrm>
            <a:off x="8428655" y="974863"/>
            <a:ext cx="2692054" cy="47593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Placeholder 26">
            <a:extLst>
              <a:ext uri="{FF2B5EF4-FFF2-40B4-BE49-F238E27FC236}">
                <a16:creationId xmlns:a16="http://schemas.microsoft.com/office/drawing/2014/main" id="{112FF1CA-9398-4DE0-85EA-1A21DDA7B09C}"/>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a:stretch/>
        </p:blipFill>
        <p:spPr>
          <a:xfrm>
            <a:off x="5568318" y="969391"/>
            <a:ext cx="2692054" cy="4759342"/>
          </a:xfrm>
        </p:spPr>
      </p:pic>
      <p:pic>
        <p:nvPicPr>
          <p:cNvPr id="29" name="Picture Placeholder 28">
            <a:extLst>
              <a:ext uri="{FF2B5EF4-FFF2-40B4-BE49-F238E27FC236}">
                <a16:creationId xmlns:a16="http://schemas.microsoft.com/office/drawing/2014/main" id="{32EEEBF6-1E3F-4E0E-BE70-895FC39B4000}"/>
              </a:ext>
            </a:extLst>
          </p:cNvPr>
          <p:cNvPicPr>
            <a:picLocks noGrp="1" noChangeAspect="1"/>
          </p:cNvPicPr>
          <p:nvPr>
            <p:ph type="pic" sz="quarter" idx="18"/>
          </p:nvPr>
        </p:nvPicPr>
        <p:blipFill rotWithShape="1">
          <a:blip r:embed="rId4" cstate="screen">
            <a:extLst>
              <a:ext uri="{28A0092B-C50C-407E-A947-70E740481C1C}">
                <a14:useLocalDpi xmlns:a14="http://schemas.microsoft.com/office/drawing/2010/main"/>
              </a:ext>
            </a:extLst>
          </a:blip>
          <a:srcRect/>
          <a:stretch/>
        </p:blipFill>
        <p:spPr>
          <a:xfrm>
            <a:off x="8428655" y="974863"/>
            <a:ext cx="2692054" cy="4759342"/>
          </a:xfrm>
        </p:spPr>
      </p:pic>
    </p:spTree>
    <p:extLst>
      <p:ext uri="{BB962C8B-B14F-4D97-AF65-F5344CB8AC3E}">
        <p14:creationId xmlns:p14="http://schemas.microsoft.com/office/powerpoint/2010/main" val="306631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D81EF63-B723-4573-AACB-394B9108A19F}"/>
              </a:ext>
            </a:extLst>
          </p:cNvPr>
          <p:cNvSpPr txBox="1"/>
          <p:nvPr/>
        </p:nvSpPr>
        <p:spPr>
          <a:xfrm>
            <a:off x="1261275" y="1213786"/>
            <a:ext cx="1926426" cy="523220"/>
          </a:xfrm>
          <a:prstGeom prst="rect">
            <a:avLst/>
          </a:prstGeom>
          <a:noFill/>
        </p:spPr>
        <p:txBody>
          <a:bodyPr wrap="square" rtlCol="0">
            <a:spAutoFit/>
          </a:bodyPr>
          <a:lstStyle/>
          <a:p>
            <a:r>
              <a:rPr lang="en-US" sz="2800" b="1" dirty="0">
                <a:latin typeface="Montserrat Bold"/>
                <a:cs typeface="Arial" panose="020B0604020202020204" pitchFamily="34" charset="0"/>
              </a:rPr>
              <a:t>featured.</a:t>
            </a:r>
          </a:p>
        </p:txBody>
      </p:sp>
      <p:cxnSp>
        <p:nvCxnSpPr>
          <p:cNvPr id="20" name="Straight Connector 19">
            <a:extLst>
              <a:ext uri="{FF2B5EF4-FFF2-40B4-BE49-F238E27FC236}">
                <a16:creationId xmlns:a16="http://schemas.microsoft.com/office/drawing/2014/main" id="{9C6E0BC8-9BE7-407A-8509-0293ED9347F7}"/>
              </a:ext>
            </a:extLst>
          </p:cNvPr>
          <p:cNvCxnSpPr>
            <a:cxnSpLocks/>
          </p:cNvCxnSpPr>
          <p:nvPr/>
        </p:nvCxnSpPr>
        <p:spPr>
          <a:xfrm>
            <a:off x="1343025" y="942975"/>
            <a:ext cx="55245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6230969-75FB-4402-B3F6-20A579430A27}"/>
              </a:ext>
            </a:extLst>
          </p:cNvPr>
          <p:cNvSpPr txBox="1"/>
          <p:nvPr/>
        </p:nvSpPr>
        <p:spPr>
          <a:xfrm>
            <a:off x="1261275" y="1702201"/>
            <a:ext cx="3126576" cy="455189"/>
          </a:xfrm>
          <a:prstGeom prst="rect">
            <a:avLst/>
          </a:prstGeom>
          <a:noFill/>
        </p:spPr>
        <p:txBody>
          <a:bodyPr wrap="square" rtlCol="0">
            <a:spAutoFit/>
          </a:bodyPr>
          <a:lstStyle/>
          <a:p>
            <a:pPr>
              <a:lnSpc>
                <a:spcPts val="1500"/>
              </a:lnSpc>
            </a:pPr>
            <a:r>
              <a:rPr lang="en-US" sz="9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9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9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creeping. Very</a:t>
            </a:r>
            <a:endParaRPr lang="en-US" sz="900" dirty="0">
              <a:latin typeface="Arial" panose="020B0604020202020204" pitchFamily="34" charset="0"/>
              <a:ea typeface="Montserrat Light" charset="0"/>
              <a:cs typeface="Arial" panose="020B0604020202020204" pitchFamily="34" charset="0"/>
            </a:endParaRPr>
          </a:p>
        </p:txBody>
      </p:sp>
      <p:sp>
        <p:nvSpPr>
          <p:cNvPr id="35" name="TextBox 34">
            <a:extLst>
              <a:ext uri="{FF2B5EF4-FFF2-40B4-BE49-F238E27FC236}">
                <a16:creationId xmlns:a16="http://schemas.microsoft.com/office/drawing/2014/main" id="{F39B5736-6970-4DE3-95FA-2C67B48DBAEF}"/>
              </a:ext>
            </a:extLst>
          </p:cNvPr>
          <p:cNvSpPr txBox="1"/>
          <p:nvPr/>
        </p:nvSpPr>
        <p:spPr>
          <a:xfrm>
            <a:off x="1261275" y="5232927"/>
            <a:ext cx="1314286" cy="353943"/>
          </a:xfrm>
          <a:prstGeom prst="rect">
            <a:avLst/>
          </a:prstGeom>
          <a:noFill/>
        </p:spPr>
        <p:txBody>
          <a:bodyPr wrap="square" rtlCol="0">
            <a:spAutoFit/>
          </a:bodyPr>
          <a:lstStyle/>
          <a:p>
            <a:r>
              <a:rPr lang="en-US" sz="1700" b="1" dirty="0">
                <a:latin typeface="Montserrat Bold"/>
                <a:cs typeface="Arial" panose="020B0604020202020204" pitchFamily="34" charset="0"/>
              </a:rPr>
              <a:t>Project 01</a:t>
            </a:r>
          </a:p>
        </p:txBody>
      </p:sp>
      <p:sp>
        <p:nvSpPr>
          <p:cNvPr id="36" name="TextBox 35">
            <a:extLst>
              <a:ext uri="{FF2B5EF4-FFF2-40B4-BE49-F238E27FC236}">
                <a16:creationId xmlns:a16="http://schemas.microsoft.com/office/drawing/2014/main" id="{A66777DA-B4EF-4745-8C38-F2866753D925}"/>
              </a:ext>
            </a:extLst>
          </p:cNvPr>
          <p:cNvSpPr txBox="1"/>
          <p:nvPr/>
        </p:nvSpPr>
        <p:spPr>
          <a:xfrm>
            <a:off x="1261275" y="5554203"/>
            <a:ext cx="2485225" cy="404534"/>
          </a:xfrm>
          <a:prstGeom prst="rect">
            <a:avLst/>
          </a:prstGeom>
          <a:noFill/>
        </p:spPr>
        <p:txBody>
          <a:bodyPr wrap="square" rtlCol="0">
            <a:spAutoFit/>
          </a:bodyPr>
          <a:lstStyle/>
          <a:p>
            <a:pPr>
              <a:lnSpc>
                <a:spcPts val="13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creeping. Very</a:t>
            </a:r>
            <a:endParaRPr lang="en-US" sz="700" dirty="0">
              <a:latin typeface="Arial" panose="020B0604020202020204" pitchFamily="34" charset="0"/>
              <a:ea typeface="Montserrat Light" charset="0"/>
              <a:cs typeface="Arial" panose="020B0604020202020204" pitchFamily="34" charset="0"/>
            </a:endParaRPr>
          </a:p>
        </p:txBody>
      </p:sp>
      <p:sp>
        <p:nvSpPr>
          <p:cNvPr id="39" name="TextBox 38">
            <a:extLst>
              <a:ext uri="{FF2B5EF4-FFF2-40B4-BE49-F238E27FC236}">
                <a16:creationId xmlns:a16="http://schemas.microsoft.com/office/drawing/2014/main" id="{3AF388C2-3671-45CC-B32F-0F930788FF91}"/>
              </a:ext>
            </a:extLst>
          </p:cNvPr>
          <p:cNvSpPr txBox="1"/>
          <p:nvPr/>
        </p:nvSpPr>
        <p:spPr>
          <a:xfrm>
            <a:off x="5057775" y="5232927"/>
            <a:ext cx="1314286" cy="353943"/>
          </a:xfrm>
          <a:prstGeom prst="rect">
            <a:avLst/>
          </a:prstGeom>
          <a:noFill/>
        </p:spPr>
        <p:txBody>
          <a:bodyPr wrap="square" rtlCol="0">
            <a:spAutoFit/>
          </a:bodyPr>
          <a:lstStyle/>
          <a:p>
            <a:r>
              <a:rPr lang="en-US" sz="1700" b="1" dirty="0">
                <a:latin typeface="Montserrat Bold"/>
                <a:cs typeface="Arial" panose="020B0604020202020204" pitchFamily="34" charset="0"/>
              </a:rPr>
              <a:t>Project 01</a:t>
            </a:r>
          </a:p>
        </p:txBody>
      </p:sp>
      <p:sp>
        <p:nvSpPr>
          <p:cNvPr id="40" name="TextBox 39">
            <a:extLst>
              <a:ext uri="{FF2B5EF4-FFF2-40B4-BE49-F238E27FC236}">
                <a16:creationId xmlns:a16="http://schemas.microsoft.com/office/drawing/2014/main" id="{AC2834FF-ADAD-4A77-8A53-65C09790019B}"/>
              </a:ext>
            </a:extLst>
          </p:cNvPr>
          <p:cNvSpPr txBox="1"/>
          <p:nvPr/>
        </p:nvSpPr>
        <p:spPr>
          <a:xfrm>
            <a:off x="5057775" y="5554203"/>
            <a:ext cx="2485225" cy="404534"/>
          </a:xfrm>
          <a:prstGeom prst="rect">
            <a:avLst/>
          </a:prstGeom>
          <a:noFill/>
        </p:spPr>
        <p:txBody>
          <a:bodyPr wrap="square" rtlCol="0">
            <a:spAutoFit/>
          </a:bodyPr>
          <a:lstStyle/>
          <a:p>
            <a:pPr>
              <a:lnSpc>
                <a:spcPts val="13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creeping. Very</a:t>
            </a:r>
            <a:endParaRPr lang="en-US" sz="700" dirty="0">
              <a:latin typeface="Arial" panose="020B0604020202020204" pitchFamily="34" charset="0"/>
              <a:ea typeface="Montserrat Light" charset="0"/>
              <a:cs typeface="Arial" panose="020B0604020202020204" pitchFamily="34" charset="0"/>
            </a:endParaRPr>
          </a:p>
        </p:txBody>
      </p:sp>
      <p:sp>
        <p:nvSpPr>
          <p:cNvPr id="41" name="TextBox 40">
            <a:extLst>
              <a:ext uri="{FF2B5EF4-FFF2-40B4-BE49-F238E27FC236}">
                <a16:creationId xmlns:a16="http://schemas.microsoft.com/office/drawing/2014/main" id="{B2F7C8CE-94B0-4E68-AE1A-521D9603363F}"/>
              </a:ext>
            </a:extLst>
          </p:cNvPr>
          <p:cNvSpPr txBox="1"/>
          <p:nvPr/>
        </p:nvSpPr>
        <p:spPr>
          <a:xfrm>
            <a:off x="8772525" y="5232927"/>
            <a:ext cx="1314286" cy="353943"/>
          </a:xfrm>
          <a:prstGeom prst="rect">
            <a:avLst/>
          </a:prstGeom>
          <a:noFill/>
        </p:spPr>
        <p:txBody>
          <a:bodyPr wrap="square" rtlCol="0">
            <a:spAutoFit/>
          </a:bodyPr>
          <a:lstStyle/>
          <a:p>
            <a:r>
              <a:rPr lang="en-US" sz="1700" b="1" dirty="0">
                <a:latin typeface="Montserrat Bold"/>
                <a:cs typeface="Arial" panose="020B0604020202020204" pitchFamily="34" charset="0"/>
              </a:rPr>
              <a:t>Project 01</a:t>
            </a:r>
          </a:p>
        </p:txBody>
      </p:sp>
      <p:pic>
        <p:nvPicPr>
          <p:cNvPr id="14" name="Picture Placeholder 13">
            <a:extLst>
              <a:ext uri="{FF2B5EF4-FFF2-40B4-BE49-F238E27FC236}">
                <a16:creationId xmlns:a16="http://schemas.microsoft.com/office/drawing/2014/main" id="{278B94A0-5F23-4F37-A2A9-49FF6DEEF7DF}"/>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Picture Placeholder 16">
            <a:extLst>
              <a:ext uri="{FF2B5EF4-FFF2-40B4-BE49-F238E27FC236}">
                <a16:creationId xmlns:a16="http://schemas.microsoft.com/office/drawing/2014/main" id="{20D27266-A00E-4AB4-A182-74248A0CCC83}"/>
              </a:ext>
            </a:extLst>
          </p:cNvPr>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a:stretch>
            <a:fillRect/>
          </a:stretch>
        </p:blipFill>
        <p:spPr/>
      </p:pic>
      <p:pic>
        <p:nvPicPr>
          <p:cNvPr id="21" name="Picture Placeholder 20">
            <a:extLst>
              <a:ext uri="{FF2B5EF4-FFF2-40B4-BE49-F238E27FC236}">
                <a16:creationId xmlns:a16="http://schemas.microsoft.com/office/drawing/2014/main" id="{B14FEB17-A7AB-425E-9597-A029F9DB6D0D}"/>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sp>
        <p:nvSpPr>
          <p:cNvPr id="42" name="TextBox 41">
            <a:extLst>
              <a:ext uri="{FF2B5EF4-FFF2-40B4-BE49-F238E27FC236}">
                <a16:creationId xmlns:a16="http://schemas.microsoft.com/office/drawing/2014/main" id="{0FB02E80-B38C-4BE5-B6DD-C04620FAB45D}"/>
              </a:ext>
            </a:extLst>
          </p:cNvPr>
          <p:cNvSpPr txBox="1"/>
          <p:nvPr/>
        </p:nvSpPr>
        <p:spPr>
          <a:xfrm>
            <a:off x="8772525" y="5554203"/>
            <a:ext cx="2485225" cy="404534"/>
          </a:xfrm>
          <a:prstGeom prst="rect">
            <a:avLst/>
          </a:prstGeom>
          <a:noFill/>
        </p:spPr>
        <p:txBody>
          <a:bodyPr wrap="square" rtlCol="0">
            <a:spAutoFit/>
          </a:bodyPr>
          <a:lstStyle/>
          <a:p>
            <a:pPr>
              <a:lnSpc>
                <a:spcPts val="13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creeping. Very</a:t>
            </a:r>
            <a:endParaRPr lang="en-US" sz="700" dirty="0">
              <a:latin typeface="Arial" panose="020B0604020202020204" pitchFamily="34" charset="0"/>
              <a:ea typeface="Montserrat Light" charset="0"/>
              <a:cs typeface="Arial" panose="020B0604020202020204" pitchFamily="34" charset="0"/>
            </a:endParaRPr>
          </a:p>
        </p:txBody>
      </p:sp>
    </p:spTree>
    <p:extLst>
      <p:ext uri="{BB962C8B-B14F-4D97-AF65-F5344CB8AC3E}">
        <p14:creationId xmlns:p14="http://schemas.microsoft.com/office/powerpoint/2010/main" val="251753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AB4E773-1D34-4592-ABB8-35F40021FFC3}"/>
              </a:ext>
            </a:extLst>
          </p:cNvPr>
          <p:cNvSpPr/>
          <p:nvPr/>
        </p:nvSpPr>
        <p:spPr>
          <a:xfrm>
            <a:off x="577811" y="3986892"/>
            <a:ext cx="5440787" cy="2232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a:extLst>
              <a:ext uri="{FF2B5EF4-FFF2-40B4-BE49-F238E27FC236}">
                <a16:creationId xmlns:a16="http://schemas.microsoft.com/office/drawing/2014/main" id="{6A8DAB65-9D84-40D5-BD52-FCBF83C71F43}"/>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30" name="Rectangle 29">
            <a:extLst>
              <a:ext uri="{FF2B5EF4-FFF2-40B4-BE49-F238E27FC236}">
                <a16:creationId xmlns:a16="http://schemas.microsoft.com/office/drawing/2014/main" id="{5AA9D55F-EBCF-496B-B703-ED895F2C1315}"/>
              </a:ext>
            </a:extLst>
          </p:cNvPr>
          <p:cNvSpPr/>
          <p:nvPr/>
        </p:nvSpPr>
        <p:spPr>
          <a:xfrm>
            <a:off x="6173402" y="3986892"/>
            <a:ext cx="5440787" cy="2232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1AC5E88-6167-4189-9F3A-77C9C6D7B1F7}"/>
              </a:ext>
            </a:extLst>
          </p:cNvPr>
          <p:cNvGrpSpPr/>
          <p:nvPr/>
        </p:nvGrpSpPr>
        <p:grpSpPr>
          <a:xfrm>
            <a:off x="2155702" y="4108492"/>
            <a:ext cx="2285005" cy="1989732"/>
            <a:chOff x="1113257" y="1290638"/>
            <a:chExt cx="2285005" cy="1989732"/>
          </a:xfrm>
        </p:grpSpPr>
        <p:grpSp>
          <p:nvGrpSpPr>
            <p:cNvPr id="60" name="Group 59">
              <a:extLst>
                <a:ext uri="{FF2B5EF4-FFF2-40B4-BE49-F238E27FC236}">
                  <a16:creationId xmlns:a16="http://schemas.microsoft.com/office/drawing/2014/main" id="{16C23F12-7B29-4BAC-8134-FA33BDBC105B}"/>
                </a:ext>
              </a:extLst>
            </p:cNvPr>
            <p:cNvGrpSpPr/>
            <p:nvPr/>
          </p:nvGrpSpPr>
          <p:grpSpPr>
            <a:xfrm>
              <a:off x="1197315" y="1290638"/>
              <a:ext cx="591256" cy="844721"/>
              <a:chOff x="3006725" y="1826419"/>
              <a:chExt cx="957263" cy="1484313"/>
            </a:xfrm>
          </p:grpSpPr>
          <p:sp>
            <p:nvSpPr>
              <p:cNvPr id="58" name="Freeform 6">
                <a:extLst>
                  <a:ext uri="{FF2B5EF4-FFF2-40B4-BE49-F238E27FC236}">
                    <a16:creationId xmlns:a16="http://schemas.microsoft.com/office/drawing/2014/main" id="{84BC6F54-81BE-4620-9352-B3267A6D5CAA}"/>
                  </a:ext>
                </a:extLst>
              </p:cNvPr>
              <p:cNvSpPr>
                <a:spLocks noEditPoints="1"/>
              </p:cNvSpPr>
              <p:nvPr/>
            </p:nvSpPr>
            <p:spPr bwMode="auto">
              <a:xfrm>
                <a:off x="3389313" y="2594769"/>
                <a:ext cx="192088" cy="357188"/>
              </a:xfrm>
              <a:custGeom>
                <a:avLst/>
                <a:gdLst>
                  <a:gd name="T0" fmla="*/ 42 w 84"/>
                  <a:gd name="T1" fmla="*/ 0 h 147"/>
                  <a:gd name="T2" fmla="*/ 0 w 84"/>
                  <a:gd name="T3" fmla="*/ 42 h 147"/>
                  <a:gd name="T4" fmla="*/ 0 w 84"/>
                  <a:gd name="T5" fmla="*/ 105 h 147"/>
                  <a:gd name="T6" fmla="*/ 42 w 84"/>
                  <a:gd name="T7" fmla="*/ 147 h 147"/>
                  <a:gd name="T8" fmla="*/ 84 w 84"/>
                  <a:gd name="T9" fmla="*/ 105 h 147"/>
                  <a:gd name="T10" fmla="*/ 84 w 84"/>
                  <a:gd name="T11" fmla="*/ 42 h 147"/>
                  <a:gd name="T12" fmla="*/ 42 w 84"/>
                  <a:gd name="T13" fmla="*/ 0 h 147"/>
                  <a:gd name="T14" fmla="*/ 63 w 84"/>
                  <a:gd name="T15" fmla="*/ 105 h 147"/>
                  <a:gd name="T16" fmla="*/ 42 w 84"/>
                  <a:gd name="T17" fmla="*/ 126 h 147"/>
                  <a:gd name="T18" fmla="*/ 21 w 84"/>
                  <a:gd name="T19" fmla="*/ 105 h 147"/>
                  <a:gd name="T20" fmla="*/ 21 w 84"/>
                  <a:gd name="T21" fmla="*/ 42 h 147"/>
                  <a:gd name="T22" fmla="*/ 42 w 84"/>
                  <a:gd name="T23" fmla="*/ 21 h 147"/>
                  <a:gd name="T24" fmla="*/ 63 w 84"/>
                  <a:gd name="T25" fmla="*/ 42 h 147"/>
                  <a:gd name="T26" fmla="*/ 63 w 84"/>
                  <a:gd name="T27" fmla="*/ 105 h 147"/>
                  <a:gd name="T28" fmla="*/ 63 w 84"/>
                  <a:gd name="T29" fmla="*/ 105 h 147"/>
                  <a:gd name="T30" fmla="*/ 63 w 84"/>
                  <a:gd name="T31" fmla="*/ 10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47">
                    <a:moveTo>
                      <a:pt x="42" y="0"/>
                    </a:moveTo>
                    <a:cubicBezTo>
                      <a:pt x="18" y="0"/>
                      <a:pt x="0" y="19"/>
                      <a:pt x="0" y="42"/>
                    </a:cubicBezTo>
                    <a:cubicBezTo>
                      <a:pt x="0" y="105"/>
                      <a:pt x="0" y="105"/>
                      <a:pt x="0" y="105"/>
                    </a:cubicBezTo>
                    <a:cubicBezTo>
                      <a:pt x="0" y="128"/>
                      <a:pt x="18" y="147"/>
                      <a:pt x="42" y="147"/>
                    </a:cubicBezTo>
                    <a:cubicBezTo>
                      <a:pt x="65" y="147"/>
                      <a:pt x="84" y="128"/>
                      <a:pt x="84" y="105"/>
                    </a:cubicBezTo>
                    <a:cubicBezTo>
                      <a:pt x="84" y="42"/>
                      <a:pt x="84" y="42"/>
                      <a:pt x="84" y="42"/>
                    </a:cubicBezTo>
                    <a:cubicBezTo>
                      <a:pt x="84" y="19"/>
                      <a:pt x="65" y="0"/>
                      <a:pt x="42" y="0"/>
                    </a:cubicBezTo>
                    <a:close/>
                    <a:moveTo>
                      <a:pt x="63" y="105"/>
                    </a:moveTo>
                    <a:cubicBezTo>
                      <a:pt x="63" y="117"/>
                      <a:pt x="53" y="126"/>
                      <a:pt x="42" y="126"/>
                    </a:cubicBezTo>
                    <a:cubicBezTo>
                      <a:pt x="30" y="126"/>
                      <a:pt x="21" y="117"/>
                      <a:pt x="21" y="105"/>
                    </a:cubicBezTo>
                    <a:cubicBezTo>
                      <a:pt x="21" y="42"/>
                      <a:pt x="21" y="42"/>
                      <a:pt x="21" y="42"/>
                    </a:cubicBezTo>
                    <a:cubicBezTo>
                      <a:pt x="21" y="31"/>
                      <a:pt x="30" y="21"/>
                      <a:pt x="42" y="21"/>
                    </a:cubicBezTo>
                    <a:cubicBezTo>
                      <a:pt x="53" y="21"/>
                      <a:pt x="63" y="31"/>
                      <a:pt x="63" y="42"/>
                    </a:cubicBezTo>
                    <a:lnTo>
                      <a:pt x="63" y="105"/>
                    </a:lnTo>
                    <a:close/>
                    <a:moveTo>
                      <a:pt x="63" y="105"/>
                    </a:moveTo>
                    <a:cubicBezTo>
                      <a:pt x="63" y="105"/>
                      <a:pt x="63" y="105"/>
                      <a:pt x="63" y="10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a:extLst>
                  <a:ext uri="{FF2B5EF4-FFF2-40B4-BE49-F238E27FC236}">
                    <a16:creationId xmlns:a16="http://schemas.microsoft.com/office/drawing/2014/main" id="{035AE3B1-1AA4-49E5-8C8D-B0B8C6A12824}"/>
                  </a:ext>
                </a:extLst>
              </p:cNvPr>
              <p:cNvSpPr>
                <a:spLocks noEditPoints="1"/>
              </p:cNvSpPr>
              <p:nvPr/>
            </p:nvSpPr>
            <p:spPr bwMode="auto">
              <a:xfrm>
                <a:off x="3006725" y="1826419"/>
                <a:ext cx="957263" cy="1484313"/>
              </a:xfrm>
              <a:custGeom>
                <a:avLst/>
                <a:gdLst>
                  <a:gd name="T0" fmla="*/ 325 w 420"/>
                  <a:gd name="T1" fmla="*/ 224 h 609"/>
                  <a:gd name="T2" fmla="*/ 325 w 420"/>
                  <a:gd name="T3" fmla="*/ 107 h 609"/>
                  <a:gd name="T4" fmla="*/ 210 w 420"/>
                  <a:gd name="T5" fmla="*/ 0 h 609"/>
                  <a:gd name="T6" fmla="*/ 94 w 420"/>
                  <a:gd name="T7" fmla="*/ 107 h 609"/>
                  <a:gd name="T8" fmla="*/ 105 w 420"/>
                  <a:gd name="T9" fmla="*/ 118 h 609"/>
                  <a:gd name="T10" fmla="*/ 115 w 420"/>
                  <a:gd name="T11" fmla="*/ 107 h 609"/>
                  <a:gd name="T12" fmla="*/ 210 w 420"/>
                  <a:gd name="T13" fmla="*/ 21 h 609"/>
                  <a:gd name="T14" fmla="*/ 304 w 420"/>
                  <a:gd name="T15" fmla="*/ 107 h 609"/>
                  <a:gd name="T16" fmla="*/ 304 w 420"/>
                  <a:gd name="T17" fmla="*/ 212 h 609"/>
                  <a:gd name="T18" fmla="*/ 298 w 420"/>
                  <a:gd name="T19" fmla="*/ 209 h 609"/>
                  <a:gd name="T20" fmla="*/ 286 w 420"/>
                  <a:gd name="T21" fmla="*/ 204 h 609"/>
                  <a:gd name="T22" fmla="*/ 277 w 420"/>
                  <a:gd name="T23" fmla="*/ 201 h 609"/>
                  <a:gd name="T24" fmla="*/ 269 w 420"/>
                  <a:gd name="T25" fmla="*/ 198 h 609"/>
                  <a:gd name="T26" fmla="*/ 255 w 420"/>
                  <a:gd name="T27" fmla="*/ 194 h 609"/>
                  <a:gd name="T28" fmla="*/ 249 w 420"/>
                  <a:gd name="T29" fmla="*/ 193 h 609"/>
                  <a:gd name="T30" fmla="*/ 233 w 420"/>
                  <a:gd name="T31" fmla="*/ 190 h 609"/>
                  <a:gd name="T32" fmla="*/ 229 w 420"/>
                  <a:gd name="T33" fmla="*/ 190 h 609"/>
                  <a:gd name="T34" fmla="*/ 210 w 420"/>
                  <a:gd name="T35" fmla="*/ 189 h 609"/>
                  <a:gd name="T36" fmla="*/ 0 w 420"/>
                  <a:gd name="T37" fmla="*/ 399 h 609"/>
                  <a:gd name="T38" fmla="*/ 210 w 420"/>
                  <a:gd name="T39" fmla="*/ 609 h 609"/>
                  <a:gd name="T40" fmla="*/ 420 w 420"/>
                  <a:gd name="T41" fmla="*/ 399 h 609"/>
                  <a:gd name="T42" fmla="*/ 325 w 420"/>
                  <a:gd name="T43" fmla="*/ 224 h 609"/>
                  <a:gd name="T44" fmla="*/ 210 w 420"/>
                  <a:gd name="T45" fmla="*/ 588 h 609"/>
                  <a:gd name="T46" fmla="*/ 21 w 420"/>
                  <a:gd name="T47" fmla="*/ 399 h 609"/>
                  <a:gd name="T48" fmla="*/ 210 w 420"/>
                  <a:gd name="T49" fmla="*/ 210 h 609"/>
                  <a:gd name="T50" fmla="*/ 226 w 420"/>
                  <a:gd name="T51" fmla="*/ 211 h 609"/>
                  <a:gd name="T52" fmla="*/ 232 w 420"/>
                  <a:gd name="T53" fmla="*/ 212 h 609"/>
                  <a:gd name="T54" fmla="*/ 244 w 420"/>
                  <a:gd name="T55" fmla="*/ 213 h 609"/>
                  <a:gd name="T56" fmla="*/ 252 w 420"/>
                  <a:gd name="T57" fmla="*/ 215 h 609"/>
                  <a:gd name="T58" fmla="*/ 263 w 420"/>
                  <a:gd name="T59" fmla="*/ 218 h 609"/>
                  <a:gd name="T60" fmla="*/ 271 w 420"/>
                  <a:gd name="T61" fmla="*/ 221 h 609"/>
                  <a:gd name="T62" fmla="*/ 277 w 420"/>
                  <a:gd name="T63" fmla="*/ 223 h 609"/>
                  <a:gd name="T64" fmla="*/ 307 w 420"/>
                  <a:gd name="T65" fmla="*/ 237 h 609"/>
                  <a:gd name="T66" fmla="*/ 399 w 420"/>
                  <a:gd name="T67" fmla="*/ 399 h 609"/>
                  <a:gd name="T68" fmla="*/ 210 w 420"/>
                  <a:gd name="T69" fmla="*/ 588 h 609"/>
                  <a:gd name="T70" fmla="*/ 210 w 420"/>
                  <a:gd name="T71" fmla="*/ 588 h 609"/>
                  <a:gd name="T72" fmla="*/ 210 w 420"/>
                  <a:gd name="T73" fmla="*/ 588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0" h="609">
                    <a:moveTo>
                      <a:pt x="325" y="224"/>
                    </a:moveTo>
                    <a:cubicBezTo>
                      <a:pt x="325" y="107"/>
                      <a:pt x="325" y="107"/>
                      <a:pt x="325" y="107"/>
                    </a:cubicBezTo>
                    <a:cubicBezTo>
                      <a:pt x="325" y="48"/>
                      <a:pt x="273" y="0"/>
                      <a:pt x="210" y="0"/>
                    </a:cubicBezTo>
                    <a:cubicBezTo>
                      <a:pt x="146" y="0"/>
                      <a:pt x="94" y="48"/>
                      <a:pt x="94" y="107"/>
                    </a:cubicBezTo>
                    <a:cubicBezTo>
                      <a:pt x="94" y="113"/>
                      <a:pt x="99" y="118"/>
                      <a:pt x="105" y="118"/>
                    </a:cubicBezTo>
                    <a:cubicBezTo>
                      <a:pt x="110" y="118"/>
                      <a:pt x="115" y="113"/>
                      <a:pt x="115" y="107"/>
                    </a:cubicBezTo>
                    <a:cubicBezTo>
                      <a:pt x="115" y="60"/>
                      <a:pt x="158" y="21"/>
                      <a:pt x="210" y="21"/>
                    </a:cubicBezTo>
                    <a:cubicBezTo>
                      <a:pt x="262" y="21"/>
                      <a:pt x="304" y="60"/>
                      <a:pt x="304" y="107"/>
                    </a:cubicBezTo>
                    <a:cubicBezTo>
                      <a:pt x="304" y="212"/>
                      <a:pt x="304" y="212"/>
                      <a:pt x="304" y="212"/>
                    </a:cubicBezTo>
                    <a:cubicBezTo>
                      <a:pt x="302" y="211"/>
                      <a:pt x="300" y="210"/>
                      <a:pt x="298" y="209"/>
                    </a:cubicBezTo>
                    <a:cubicBezTo>
                      <a:pt x="294" y="207"/>
                      <a:pt x="290" y="205"/>
                      <a:pt x="286" y="204"/>
                    </a:cubicBezTo>
                    <a:cubicBezTo>
                      <a:pt x="283" y="202"/>
                      <a:pt x="280" y="201"/>
                      <a:pt x="277" y="201"/>
                    </a:cubicBezTo>
                    <a:cubicBezTo>
                      <a:pt x="275" y="200"/>
                      <a:pt x="272" y="199"/>
                      <a:pt x="269" y="198"/>
                    </a:cubicBezTo>
                    <a:cubicBezTo>
                      <a:pt x="265" y="196"/>
                      <a:pt x="260" y="195"/>
                      <a:pt x="255" y="194"/>
                    </a:cubicBezTo>
                    <a:cubicBezTo>
                      <a:pt x="253" y="194"/>
                      <a:pt x="251" y="193"/>
                      <a:pt x="249" y="193"/>
                    </a:cubicBezTo>
                    <a:cubicBezTo>
                      <a:pt x="244" y="192"/>
                      <a:pt x="238" y="191"/>
                      <a:pt x="233" y="190"/>
                    </a:cubicBezTo>
                    <a:cubicBezTo>
                      <a:pt x="231" y="190"/>
                      <a:pt x="230" y="190"/>
                      <a:pt x="229" y="190"/>
                    </a:cubicBezTo>
                    <a:cubicBezTo>
                      <a:pt x="222" y="189"/>
                      <a:pt x="216" y="189"/>
                      <a:pt x="210" y="189"/>
                    </a:cubicBezTo>
                    <a:cubicBezTo>
                      <a:pt x="94" y="189"/>
                      <a:pt x="0" y="283"/>
                      <a:pt x="0" y="399"/>
                    </a:cubicBezTo>
                    <a:cubicBezTo>
                      <a:pt x="0" y="515"/>
                      <a:pt x="94" y="609"/>
                      <a:pt x="210" y="609"/>
                    </a:cubicBezTo>
                    <a:cubicBezTo>
                      <a:pt x="326" y="609"/>
                      <a:pt x="420" y="515"/>
                      <a:pt x="420" y="399"/>
                    </a:cubicBezTo>
                    <a:cubicBezTo>
                      <a:pt x="420" y="326"/>
                      <a:pt x="382" y="262"/>
                      <a:pt x="325" y="224"/>
                    </a:cubicBezTo>
                    <a:close/>
                    <a:moveTo>
                      <a:pt x="210" y="588"/>
                    </a:moveTo>
                    <a:cubicBezTo>
                      <a:pt x="105" y="588"/>
                      <a:pt x="21" y="504"/>
                      <a:pt x="21" y="399"/>
                    </a:cubicBezTo>
                    <a:cubicBezTo>
                      <a:pt x="21" y="295"/>
                      <a:pt x="105" y="210"/>
                      <a:pt x="210" y="210"/>
                    </a:cubicBezTo>
                    <a:cubicBezTo>
                      <a:pt x="215" y="210"/>
                      <a:pt x="221" y="211"/>
                      <a:pt x="226" y="211"/>
                    </a:cubicBezTo>
                    <a:cubicBezTo>
                      <a:pt x="228" y="211"/>
                      <a:pt x="230" y="211"/>
                      <a:pt x="232" y="212"/>
                    </a:cubicBezTo>
                    <a:cubicBezTo>
                      <a:pt x="236" y="212"/>
                      <a:pt x="240" y="213"/>
                      <a:pt x="244" y="213"/>
                    </a:cubicBezTo>
                    <a:cubicBezTo>
                      <a:pt x="246" y="214"/>
                      <a:pt x="249" y="214"/>
                      <a:pt x="252" y="215"/>
                    </a:cubicBezTo>
                    <a:cubicBezTo>
                      <a:pt x="255" y="216"/>
                      <a:pt x="259" y="217"/>
                      <a:pt x="263" y="218"/>
                    </a:cubicBezTo>
                    <a:cubicBezTo>
                      <a:pt x="265" y="219"/>
                      <a:pt x="268" y="220"/>
                      <a:pt x="271" y="221"/>
                    </a:cubicBezTo>
                    <a:cubicBezTo>
                      <a:pt x="273" y="221"/>
                      <a:pt x="275" y="222"/>
                      <a:pt x="277" y="223"/>
                    </a:cubicBezTo>
                    <a:cubicBezTo>
                      <a:pt x="287" y="227"/>
                      <a:pt x="297" y="232"/>
                      <a:pt x="307" y="237"/>
                    </a:cubicBezTo>
                    <a:cubicBezTo>
                      <a:pt x="362" y="270"/>
                      <a:pt x="399" y="331"/>
                      <a:pt x="399" y="399"/>
                    </a:cubicBezTo>
                    <a:cubicBezTo>
                      <a:pt x="399" y="504"/>
                      <a:pt x="314" y="588"/>
                      <a:pt x="210" y="588"/>
                    </a:cubicBezTo>
                    <a:close/>
                    <a:moveTo>
                      <a:pt x="210" y="588"/>
                    </a:moveTo>
                    <a:cubicBezTo>
                      <a:pt x="210" y="588"/>
                      <a:pt x="210" y="588"/>
                      <a:pt x="210" y="58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E1B5AE8A-5C12-49E4-98F2-331A122089FF}"/>
                </a:ext>
              </a:extLst>
            </p:cNvPr>
            <p:cNvGrpSpPr/>
            <p:nvPr/>
          </p:nvGrpSpPr>
          <p:grpSpPr>
            <a:xfrm>
              <a:off x="1113257" y="2355180"/>
              <a:ext cx="2285005" cy="925190"/>
              <a:chOff x="953496" y="2329459"/>
              <a:chExt cx="2285005" cy="925190"/>
            </a:xfrm>
          </p:grpSpPr>
          <p:sp>
            <p:nvSpPr>
              <p:cNvPr id="61" name="TextBox 60">
                <a:extLst>
                  <a:ext uri="{FF2B5EF4-FFF2-40B4-BE49-F238E27FC236}">
                    <a16:creationId xmlns:a16="http://schemas.microsoft.com/office/drawing/2014/main" id="{BE69892A-9574-45E8-ABD9-81AC625A96C9}"/>
                  </a:ext>
                </a:extLst>
              </p:cNvPr>
              <p:cNvSpPr txBox="1"/>
              <p:nvPr/>
            </p:nvSpPr>
            <p:spPr>
              <a:xfrm>
                <a:off x="953496" y="2329459"/>
                <a:ext cx="1008654" cy="353943"/>
              </a:xfrm>
              <a:prstGeom prst="rect">
                <a:avLst/>
              </a:prstGeom>
              <a:noFill/>
            </p:spPr>
            <p:txBody>
              <a:bodyPr wrap="square" rtlCol="0">
                <a:spAutoFit/>
              </a:bodyPr>
              <a:lstStyle/>
              <a:p>
                <a:r>
                  <a:rPr lang="en-US" sz="1700" b="1" dirty="0">
                    <a:latin typeface="Montserrat Bold"/>
                    <a:cs typeface="Arial" panose="020B0604020202020204" pitchFamily="34" charset="0"/>
                  </a:rPr>
                  <a:t>Unlock</a:t>
                </a:r>
              </a:p>
            </p:txBody>
          </p:sp>
          <p:sp>
            <p:nvSpPr>
              <p:cNvPr id="62" name="TextBox 61">
                <a:extLst>
                  <a:ext uri="{FF2B5EF4-FFF2-40B4-BE49-F238E27FC236}">
                    <a16:creationId xmlns:a16="http://schemas.microsoft.com/office/drawing/2014/main" id="{14289E81-B58D-41DA-8E6D-2A524293CC87}"/>
                  </a:ext>
                </a:extLst>
              </p:cNvPr>
              <p:cNvSpPr txBox="1"/>
              <p:nvPr/>
            </p:nvSpPr>
            <p:spPr>
              <a:xfrm>
                <a:off x="953497" y="2683402"/>
                <a:ext cx="2285004" cy="571247"/>
              </a:xfrm>
              <a:prstGeom prst="rect">
                <a:avLst/>
              </a:prstGeom>
              <a:noFill/>
            </p:spPr>
            <p:txBody>
              <a:bodyPr wrap="square" rtlCol="0">
                <a:spAutoFit/>
              </a:bodyPr>
              <a:lstStyle/>
              <a:p>
                <a:pPr>
                  <a:lnSpc>
                    <a:spcPts val="13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grpSp>
      <p:grpSp>
        <p:nvGrpSpPr>
          <p:cNvPr id="11" name="Group 10">
            <a:extLst>
              <a:ext uri="{FF2B5EF4-FFF2-40B4-BE49-F238E27FC236}">
                <a16:creationId xmlns:a16="http://schemas.microsoft.com/office/drawing/2014/main" id="{B1740D4B-9B02-4AF7-AB30-FC6DEAD55F0A}"/>
              </a:ext>
            </a:extLst>
          </p:cNvPr>
          <p:cNvGrpSpPr/>
          <p:nvPr/>
        </p:nvGrpSpPr>
        <p:grpSpPr>
          <a:xfrm>
            <a:off x="7751292" y="4200511"/>
            <a:ext cx="2285006" cy="1805695"/>
            <a:chOff x="1113256" y="3752144"/>
            <a:chExt cx="2285006" cy="1805695"/>
          </a:xfrm>
        </p:grpSpPr>
        <p:sp>
          <p:nvSpPr>
            <p:cNvPr id="57" name="Freeform 5">
              <a:extLst>
                <a:ext uri="{FF2B5EF4-FFF2-40B4-BE49-F238E27FC236}">
                  <a16:creationId xmlns:a16="http://schemas.microsoft.com/office/drawing/2014/main" id="{7571A254-A493-4008-A83E-2FD1FDE536B4}"/>
                </a:ext>
              </a:extLst>
            </p:cNvPr>
            <p:cNvSpPr>
              <a:spLocks noEditPoints="1"/>
            </p:cNvSpPr>
            <p:nvPr/>
          </p:nvSpPr>
          <p:spPr bwMode="auto">
            <a:xfrm>
              <a:off x="1139923" y="3752144"/>
              <a:ext cx="630477" cy="620671"/>
            </a:xfrm>
            <a:custGeom>
              <a:avLst/>
              <a:gdLst>
                <a:gd name="T0" fmla="*/ 444 w 447"/>
                <a:gd name="T1" fmla="*/ 123 h 412"/>
                <a:gd name="T2" fmla="*/ 324 w 447"/>
                <a:gd name="T3" fmla="*/ 0 h 412"/>
                <a:gd name="T4" fmla="*/ 222 w 447"/>
                <a:gd name="T5" fmla="*/ 59 h 412"/>
                <a:gd name="T6" fmla="*/ 122 w 447"/>
                <a:gd name="T7" fmla="*/ 0 h 412"/>
                <a:gd name="T8" fmla="*/ 2 w 447"/>
                <a:gd name="T9" fmla="*/ 123 h 412"/>
                <a:gd name="T10" fmla="*/ 6 w 447"/>
                <a:gd name="T11" fmla="*/ 170 h 412"/>
                <a:gd name="T12" fmla="*/ 68 w 447"/>
                <a:gd name="T13" fmla="*/ 272 h 412"/>
                <a:gd name="T14" fmla="*/ 222 w 447"/>
                <a:gd name="T15" fmla="*/ 412 h 412"/>
                <a:gd name="T16" fmla="*/ 379 w 447"/>
                <a:gd name="T17" fmla="*/ 272 h 412"/>
                <a:gd name="T18" fmla="*/ 440 w 447"/>
                <a:gd name="T19" fmla="*/ 170 h 412"/>
                <a:gd name="T20" fmla="*/ 444 w 447"/>
                <a:gd name="T21" fmla="*/ 123 h 412"/>
                <a:gd name="T22" fmla="*/ 424 w 447"/>
                <a:gd name="T23" fmla="*/ 166 h 412"/>
                <a:gd name="T24" fmla="*/ 368 w 447"/>
                <a:gd name="T25" fmla="*/ 259 h 412"/>
                <a:gd name="T26" fmla="*/ 222 w 447"/>
                <a:gd name="T27" fmla="*/ 389 h 412"/>
                <a:gd name="T28" fmla="*/ 79 w 447"/>
                <a:gd name="T29" fmla="*/ 259 h 412"/>
                <a:gd name="T30" fmla="*/ 23 w 447"/>
                <a:gd name="T31" fmla="*/ 166 h 412"/>
                <a:gd name="T32" fmla="*/ 19 w 447"/>
                <a:gd name="T33" fmla="*/ 126 h 412"/>
                <a:gd name="T34" fmla="*/ 19 w 447"/>
                <a:gd name="T35" fmla="*/ 125 h 412"/>
                <a:gd name="T36" fmla="*/ 122 w 447"/>
                <a:gd name="T37" fmla="*/ 17 h 412"/>
                <a:gd name="T38" fmla="*/ 214 w 447"/>
                <a:gd name="T39" fmla="*/ 81 h 412"/>
                <a:gd name="T40" fmla="*/ 222 w 447"/>
                <a:gd name="T41" fmla="*/ 100 h 412"/>
                <a:gd name="T42" fmla="*/ 230 w 447"/>
                <a:gd name="T43" fmla="*/ 81 h 412"/>
                <a:gd name="T44" fmla="*/ 324 w 447"/>
                <a:gd name="T45" fmla="*/ 17 h 412"/>
                <a:gd name="T46" fmla="*/ 427 w 447"/>
                <a:gd name="T47" fmla="*/ 126 h 412"/>
                <a:gd name="T48" fmla="*/ 424 w 447"/>
                <a:gd name="T49" fmla="*/ 166 h 412"/>
                <a:gd name="T50" fmla="*/ 424 w 447"/>
                <a:gd name="T51" fmla="*/ 166 h 412"/>
                <a:gd name="T52" fmla="*/ 424 w 447"/>
                <a:gd name="T53" fmla="*/ 16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7" h="412">
                  <a:moveTo>
                    <a:pt x="444" y="123"/>
                  </a:moveTo>
                  <a:cubicBezTo>
                    <a:pt x="438" y="52"/>
                    <a:pt x="387" y="0"/>
                    <a:pt x="324" y="0"/>
                  </a:cubicBezTo>
                  <a:cubicBezTo>
                    <a:pt x="282" y="0"/>
                    <a:pt x="244" y="23"/>
                    <a:pt x="222" y="59"/>
                  </a:cubicBezTo>
                  <a:cubicBezTo>
                    <a:pt x="201" y="22"/>
                    <a:pt x="164" y="0"/>
                    <a:pt x="122" y="0"/>
                  </a:cubicBezTo>
                  <a:cubicBezTo>
                    <a:pt x="59" y="0"/>
                    <a:pt x="9" y="52"/>
                    <a:pt x="2" y="123"/>
                  </a:cubicBezTo>
                  <a:cubicBezTo>
                    <a:pt x="2" y="126"/>
                    <a:pt x="0" y="143"/>
                    <a:pt x="6" y="170"/>
                  </a:cubicBezTo>
                  <a:cubicBezTo>
                    <a:pt x="15" y="209"/>
                    <a:pt x="37" y="244"/>
                    <a:pt x="68" y="272"/>
                  </a:cubicBezTo>
                  <a:cubicBezTo>
                    <a:pt x="222" y="412"/>
                    <a:pt x="222" y="412"/>
                    <a:pt x="222" y="412"/>
                  </a:cubicBezTo>
                  <a:cubicBezTo>
                    <a:pt x="379" y="272"/>
                    <a:pt x="379" y="272"/>
                    <a:pt x="379" y="272"/>
                  </a:cubicBezTo>
                  <a:cubicBezTo>
                    <a:pt x="410" y="244"/>
                    <a:pt x="431" y="209"/>
                    <a:pt x="440" y="170"/>
                  </a:cubicBezTo>
                  <a:cubicBezTo>
                    <a:pt x="447" y="143"/>
                    <a:pt x="445" y="126"/>
                    <a:pt x="444" y="123"/>
                  </a:cubicBezTo>
                  <a:close/>
                  <a:moveTo>
                    <a:pt x="424" y="166"/>
                  </a:moveTo>
                  <a:cubicBezTo>
                    <a:pt x="415" y="201"/>
                    <a:pt x="396" y="234"/>
                    <a:pt x="368" y="259"/>
                  </a:cubicBezTo>
                  <a:cubicBezTo>
                    <a:pt x="222" y="389"/>
                    <a:pt x="222" y="389"/>
                    <a:pt x="222" y="389"/>
                  </a:cubicBezTo>
                  <a:cubicBezTo>
                    <a:pt x="79" y="259"/>
                    <a:pt x="79" y="259"/>
                    <a:pt x="79" y="259"/>
                  </a:cubicBezTo>
                  <a:cubicBezTo>
                    <a:pt x="51" y="234"/>
                    <a:pt x="31" y="201"/>
                    <a:pt x="23" y="166"/>
                  </a:cubicBezTo>
                  <a:cubicBezTo>
                    <a:pt x="17" y="140"/>
                    <a:pt x="19" y="126"/>
                    <a:pt x="19" y="126"/>
                  </a:cubicBezTo>
                  <a:cubicBezTo>
                    <a:pt x="19" y="125"/>
                    <a:pt x="19" y="125"/>
                    <a:pt x="19" y="125"/>
                  </a:cubicBezTo>
                  <a:cubicBezTo>
                    <a:pt x="25" y="62"/>
                    <a:pt x="68" y="17"/>
                    <a:pt x="122" y="17"/>
                  </a:cubicBezTo>
                  <a:cubicBezTo>
                    <a:pt x="162" y="17"/>
                    <a:pt x="197" y="42"/>
                    <a:pt x="214" y="81"/>
                  </a:cubicBezTo>
                  <a:cubicBezTo>
                    <a:pt x="222" y="100"/>
                    <a:pt x="222" y="100"/>
                    <a:pt x="222" y="100"/>
                  </a:cubicBezTo>
                  <a:cubicBezTo>
                    <a:pt x="230" y="81"/>
                    <a:pt x="230" y="81"/>
                    <a:pt x="230" y="81"/>
                  </a:cubicBezTo>
                  <a:cubicBezTo>
                    <a:pt x="246" y="42"/>
                    <a:pt x="283" y="17"/>
                    <a:pt x="324" y="17"/>
                  </a:cubicBezTo>
                  <a:cubicBezTo>
                    <a:pt x="378" y="17"/>
                    <a:pt x="422" y="62"/>
                    <a:pt x="427" y="126"/>
                  </a:cubicBezTo>
                  <a:cubicBezTo>
                    <a:pt x="427" y="126"/>
                    <a:pt x="430" y="140"/>
                    <a:pt x="424" y="166"/>
                  </a:cubicBezTo>
                  <a:close/>
                  <a:moveTo>
                    <a:pt x="424" y="166"/>
                  </a:moveTo>
                  <a:cubicBezTo>
                    <a:pt x="424" y="166"/>
                    <a:pt x="424" y="166"/>
                    <a:pt x="424"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5" name="Group 64">
              <a:extLst>
                <a:ext uri="{FF2B5EF4-FFF2-40B4-BE49-F238E27FC236}">
                  <a16:creationId xmlns:a16="http://schemas.microsoft.com/office/drawing/2014/main" id="{F5111714-9D3F-4239-B508-E1B194AA4EC4}"/>
                </a:ext>
              </a:extLst>
            </p:cNvPr>
            <p:cNvGrpSpPr/>
            <p:nvPr/>
          </p:nvGrpSpPr>
          <p:grpSpPr>
            <a:xfrm>
              <a:off x="1113256" y="4632649"/>
              <a:ext cx="2285006" cy="925190"/>
              <a:chOff x="953495" y="2329459"/>
              <a:chExt cx="2285006" cy="925190"/>
            </a:xfrm>
          </p:grpSpPr>
          <p:sp>
            <p:nvSpPr>
              <p:cNvPr id="66" name="TextBox 65">
                <a:extLst>
                  <a:ext uri="{FF2B5EF4-FFF2-40B4-BE49-F238E27FC236}">
                    <a16:creationId xmlns:a16="http://schemas.microsoft.com/office/drawing/2014/main" id="{AFF10B03-0C0D-4E93-BEDE-F6EDB27122E8}"/>
                  </a:ext>
                </a:extLst>
              </p:cNvPr>
              <p:cNvSpPr txBox="1"/>
              <p:nvPr/>
            </p:nvSpPr>
            <p:spPr>
              <a:xfrm>
                <a:off x="953495" y="2329459"/>
                <a:ext cx="1456329" cy="353943"/>
              </a:xfrm>
              <a:prstGeom prst="rect">
                <a:avLst/>
              </a:prstGeom>
              <a:noFill/>
            </p:spPr>
            <p:txBody>
              <a:bodyPr wrap="square" rtlCol="0">
                <a:spAutoFit/>
              </a:bodyPr>
              <a:lstStyle/>
              <a:p>
                <a:r>
                  <a:rPr lang="en-US" sz="1700" b="1" dirty="0" err="1">
                    <a:latin typeface="Montserrat Bold"/>
                    <a:cs typeface="Arial" panose="020B0604020202020204" pitchFamily="34" charset="0"/>
                  </a:rPr>
                  <a:t>Favourite</a:t>
                </a:r>
                <a:endParaRPr lang="en-US" sz="1700" b="1" dirty="0">
                  <a:latin typeface="Montserrat Bold"/>
                  <a:cs typeface="Arial" panose="020B0604020202020204" pitchFamily="34" charset="0"/>
                </a:endParaRPr>
              </a:p>
            </p:txBody>
          </p:sp>
          <p:sp>
            <p:nvSpPr>
              <p:cNvPr id="67" name="TextBox 66">
                <a:extLst>
                  <a:ext uri="{FF2B5EF4-FFF2-40B4-BE49-F238E27FC236}">
                    <a16:creationId xmlns:a16="http://schemas.microsoft.com/office/drawing/2014/main" id="{DD3FC663-4A3F-435C-BE89-BED1FCDBDF16}"/>
                  </a:ext>
                </a:extLst>
              </p:cNvPr>
              <p:cNvSpPr txBox="1"/>
              <p:nvPr/>
            </p:nvSpPr>
            <p:spPr>
              <a:xfrm>
                <a:off x="953497" y="2683402"/>
                <a:ext cx="2285004" cy="571247"/>
              </a:xfrm>
              <a:prstGeom prst="rect">
                <a:avLst/>
              </a:prstGeom>
              <a:noFill/>
            </p:spPr>
            <p:txBody>
              <a:bodyPr wrap="square" rtlCol="0">
                <a:spAutoFit/>
              </a:bodyPr>
              <a:lstStyle/>
              <a:p>
                <a:pPr>
                  <a:lnSpc>
                    <a:spcPts val="13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grpSp>
    </p:spTree>
    <p:extLst>
      <p:ext uri="{BB962C8B-B14F-4D97-AF65-F5344CB8AC3E}">
        <p14:creationId xmlns:p14="http://schemas.microsoft.com/office/powerpoint/2010/main" val="300435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6C67A9-646F-4510-BD11-638444B8FD94}"/>
              </a:ext>
            </a:extLst>
          </p:cNvPr>
          <p:cNvSpPr/>
          <p:nvPr/>
        </p:nvSpPr>
        <p:spPr>
          <a:xfrm>
            <a:off x="0" y="3191540"/>
            <a:ext cx="12191999" cy="3164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ubtitle 2">
            <a:extLst>
              <a:ext uri="{FF2B5EF4-FFF2-40B4-BE49-F238E27FC236}">
                <a16:creationId xmlns:a16="http://schemas.microsoft.com/office/drawing/2014/main" id="{273970ED-5CFC-419A-9920-2773603AA3A1}"/>
              </a:ext>
            </a:extLst>
          </p:cNvPr>
          <p:cNvSpPr txBox="1">
            <a:spLocks/>
          </p:cNvSpPr>
          <p:nvPr/>
        </p:nvSpPr>
        <p:spPr>
          <a:xfrm>
            <a:off x="711202" y="3876538"/>
            <a:ext cx="2980946" cy="838400"/>
          </a:xfrm>
          <a:prstGeom prst="rect">
            <a:avLst/>
          </a:prstGeom>
        </p:spPr>
        <p:txBody>
          <a:bodyPr vert="horz" lIns="91440" tIns="45720" rIns="91440" bIns="45720" numCol="1" spcCol="720000" rtlCol="0">
            <a:normAutofit/>
          </a:bodyPr>
          <a:lstStyle>
            <a:lvl1pPr marL="0" indent="0" algn="l" defTabSz="914400" rtl="0" eaLnBrk="1" latinLnBrk="0" hangingPunct="1">
              <a:lnSpc>
                <a:spcPct val="90000"/>
              </a:lnSpc>
              <a:spcBef>
                <a:spcPts val="1000"/>
              </a:spcBef>
              <a:buFont typeface="Arial"/>
              <a:buNone/>
              <a:defRPr sz="1500" i="1" kern="1200">
                <a:solidFill>
                  <a:schemeClr val="bg2">
                    <a:lumMod val="50000"/>
                  </a:schemeClr>
                </a:solidFill>
                <a:latin typeface="Abril Text" charset="0"/>
                <a:ea typeface="Abril Text" charset="0"/>
                <a:cs typeface="Abril Text"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Abril Text" charset="0"/>
                <a:ea typeface="Abril Text" charset="0"/>
                <a:cs typeface="Abril Text"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Abril Text" charset="0"/>
                <a:ea typeface="Abril Text" charset="0"/>
                <a:cs typeface="Abril Text"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Abril Text" charset="0"/>
                <a:ea typeface="Abril Text" charset="0"/>
                <a:cs typeface="Abril Text"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Abril Text" charset="0"/>
                <a:ea typeface="Abril Text" charset="0"/>
                <a:cs typeface="Abril Tex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ts val="1900"/>
              </a:lnSpc>
            </a:pP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Etuer</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odio</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non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tellus</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natoque</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accum</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sed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hac</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enim</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Lorem tempus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tortor</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justo</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eget</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scelerisque</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sed to be presentation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morbi</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a:t>
            </a:r>
          </a:p>
        </p:txBody>
      </p:sp>
      <p:sp>
        <p:nvSpPr>
          <p:cNvPr id="35" name="Title 1">
            <a:extLst>
              <a:ext uri="{FF2B5EF4-FFF2-40B4-BE49-F238E27FC236}">
                <a16:creationId xmlns:a16="http://schemas.microsoft.com/office/drawing/2014/main" id="{4BF52BC4-4BE4-4B78-8C8A-AAAA1A90A8DB}"/>
              </a:ext>
            </a:extLst>
          </p:cNvPr>
          <p:cNvSpPr txBox="1">
            <a:spLocks/>
          </p:cNvSpPr>
          <p:nvPr/>
        </p:nvSpPr>
        <p:spPr>
          <a:xfrm>
            <a:off x="711200" y="3421615"/>
            <a:ext cx="3553129" cy="422055"/>
          </a:xfrm>
          <a:prstGeom prst="rect">
            <a:avLst/>
          </a:prstGeom>
        </p:spPr>
        <p:txBody>
          <a:bodyPr>
            <a:noAutofit/>
          </a:bodyPr>
          <a:lstStyle>
            <a:lvl1pPr algn="l" defTabSz="914400" rtl="0" eaLnBrk="1" latinLnBrk="0" hangingPunct="1">
              <a:lnSpc>
                <a:spcPct val="90000"/>
              </a:lnSpc>
              <a:spcBef>
                <a:spcPct val="0"/>
              </a:spcBef>
              <a:buNone/>
              <a:defRPr sz="3200" b="1" i="0" kern="1200">
                <a:solidFill>
                  <a:schemeClr val="tx1"/>
                </a:solidFill>
                <a:latin typeface="Montserrat SemiBold" charset="0"/>
                <a:ea typeface="Montserrat SemiBold" charset="0"/>
                <a:cs typeface="Montserrat SemiBold" charset="0"/>
              </a:defRPr>
            </a:lvl1pPr>
          </a:lstStyle>
          <a:p>
            <a:pPr>
              <a:lnSpc>
                <a:spcPct val="100000"/>
              </a:lnSpc>
            </a:pPr>
            <a:r>
              <a:rPr lang="en-US" sz="1800" b="0" dirty="0">
                <a:latin typeface="Montserrat" charset="0"/>
                <a:ea typeface="Montserrat" charset="0"/>
                <a:cs typeface="Montserrat" charset="0"/>
              </a:rPr>
              <a:t>First Heading Here</a:t>
            </a:r>
          </a:p>
        </p:txBody>
      </p:sp>
      <p:sp>
        <p:nvSpPr>
          <p:cNvPr id="39" name="Subtitle 2">
            <a:extLst>
              <a:ext uri="{FF2B5EF4-FFF2-40B4-BE49-F238E27FC236}">
                <a16:creationId xmlns:a16="http://schemas.microsoft.com/office/drawing/2014/main" id="{9FEF5DA3-375E-42A0-962F-B1485B049720}"/>
              </a:ext>
            </a:extLst>
          </p:cNvPr>
          <p:cNvSpPr txBox="1">
            <a:spLocks/>
          </p:cNvSpPr>
          <p:nvPr/>
        </p:nvSpPr>
        <p:spPr>
          <a:xfrm>
            <a:off x="5143501" y="3876538"/>
            <a:ext cx="2933459" cy="838400"/>
          </a:xfrm>
          <a:prstGeom prst="rect">
            <a:avLst/>
          </a:prstGeom>
        </p:spPr>
        <p:txBody>
          <a:bodyPr vert="horz" lIns="91440" tIns="45720" rIns="91440" bIns="45720" numCol="1" spcCol="720000" rtlCol="0">
            <a:normAutofit/>
          </a:bodyPr>
          <a:lstStyle>
            <a:lvl1pPr marL="0" indent="0" algn="l" defTabSz="914400" rtl="0" eaLnBrk="1" latinLnBrk="0" hangingPunct="1">
              <a:lnSpc>
                <a:spcPct val="90000"/>
              </a:lnSpc>
              <a:spcBef>
                <a:spcPts val="1000"/>
              </a:spcBef>
              <a:buFont typeface="Arial"/>
              <a:buNone/>
              <a:defRPr sz="1500" i="1" kern="1200">
                <a:solidFill>
                  <a:schemeClr val="bg2">
                    <a:lumMod val="50000"/>
                  </a:schemeClr>
                </a:solidFill>
                <a:latin typeface="Abril Text" charset="0"/>
                <a:ea typeface="Abril Text" charset="0"/>
                <a:cs typeface="Abril Text"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Abril Text" charset="0"/>
                <a:ea typeface="Abril Text" charset="0"/>
                <a:cs typeface="Abril Text"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Abril Text" charset="0"/>
                <a:ea typeface="Abril Text" charset="0"/>
                <a:cs typeface="Abril Text"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Abril Text" charset="0"/>
                <a:ea typeface="Abril Text" charset="0"/>
                <a:cs typeface="Abril Text"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Abril Text" charset="0"/>
                <a:ea typeface="Abril Text" charset="0"/>
                <a:cs typeface="Abril Tex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ts val="1900"/>
              </a:lnSpc>
            </a:pP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Etuer</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odio</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non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tellus</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natoque</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accum</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sed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hac</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enim</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Lorem tempus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tortor</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justo</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eget</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scelerisque</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 sed to be presentation </a:t>
            </a:r>
            <a:r>
              <a:rPr lang="en-US" sz="1000" i="0" dirty="0" err="1">
                <a:solidFill>
                  <a:srgbClr val="000000">
                    <a:alpha val="55000"/>
                  </a:srgbClr>
                </a:solidFill>
                <a:latin typeface="Arial" panose="020B0604020202020204" pitchFamily="34" charset="0"/>
                <a:ea typeface="Montserrat Light" charset="0"/>
                <a:cs typeface="Arial" panose="020B0604020202020204" pitchFamily="34" charset="0"/>
              </a:rPr>
              <a:t>morbi</a:t>
            </a:r>
            <a:r>
              <a:rPr lang="en-US" sz="1000" i="0" dirty="0">
                <a:solidFill>
                  <a:srgbClr val="000000">
                    <a:alpha val="55000"/>
                  </a:srgbClr>
                </a:solidFill>
                <a:latin typeface="Arial" panose="020B0604020202020204" pitchFamily="34" charset="0"/>
                <a:ea typeface="Montserrat Light" charset="0"/>
                <a:cs typeface="Arial" panose="020B0604020202020204" pitchFamily="34" charset="0"/>
              </a:rPr>
              <a:t>.</a:t>
            </a:r>
          </a:p>
        </p:txBody>
      </p:sp>
      <p:sp>
        <p:nvSpPr>
          <p:cNvPr id="40" name="Title 1">
            <a:extLst>
              <a:ext uri="{FF2B5EF4-FFF2-40B4-BE49-F238E27FC236}">
                <a16:creationId xmlns:a16="http://schemas.microsoft.com/office/drawing/2014/main" id="{9D4F3D46-A9E4-48B2-BE46-DBABD570B4B0}"/>
              </a:ext>
            </a:extLst>
          </p:cNvPr>
          <p:cNvSpPr txBox="1">
            <a:spLocks/>
          </p:cNvSpPr>
          <p:nvPr/>
        </p:nvSpPr>
        <p:spPr>
          <a:xfrm>
            <a:off x="5143501" y="3421615"/>
            <a:ext cx="2336800" cy="422055"/>
          </a:xfrm>
          <a:prstGeom prst="rect">
            <a:avLst/>
          </a:prstGeom>
        </p:spPr>
        <p:txBody>
          <a:bodyPr>
            <a:noAutofit/>
          </a:bodyPr>
          <a:lstStyle>
            <a:lvl1pPr algn="l" defTabSz="914400" rtl="0" eaLnBrk="1" latinLnBrk="0" hangingPunct="1">
              <a:lnSpc>
                <a:spcPct val="90000"/>
              </a:lnSpc>
              <a:spcBef>
                <a:spcPct val="0"/>
              </a:spcBef>
              <a:buNone/>
              <a:defRPr sz="3200" b="1" i="0" kern="1200">
                <a:solidFill>
                  <a:schemeClr val="tx1"/>
                </a:solidFill>
                <a:latin typeface="Montserrat SemiBold" charset="0"/>
                <a:ea typeface="Montserrat SemiBold" charset="0"/>
                <a:cs typeface="Montserrat SemiBold" charset="0"/>
              </a:defRPr>
            </a:lvl1pPr>
          </a:lstStyle>
          <a:p>
            <a:pPr>
              <a:lnSpc>
                <a:spcPct val="100000"/>
              </a:lnSpc>
            </a:pPr>
            <a:r>
              <a:rPr lang="en-US" sz="1800" b="0" dirty="0">
                <a:latin typeface="Montserrat" charset="0"/>
                <a:ea typeface="Montserrat" charset="0"/>
                <a:cs typeface="Montserrat" charset="0"/>
              </a:rPr>
              <a:t>Second Heading</a:t>
            </a:r>
          </a:p>
        </p:txBody>
      </p:sp>
      <p:pic>
        <p:nvPicPr>
          <p:cNvPr id="21" name="Picture Placeholder 20">
            <a:extLst>
              <a:ext uri="{FF2B5EF4-FFF2-40B4-BE49-F238E27FC236}">
                <a16:creationId xmlns:a16="http://schemas.microsoft.com/office/drawing/2014/main" id="{9A6C04BF-6B89-45E1-AFE8-B4AD4AE5832A}"/>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pic>
        <p:nvPicPr>
          <p:cNvPr id="19" name="Picture Placeholder 18">
            <a:extLst>
              <a:ext uri="{FF2B5EF4-FFF2-40B4-BE49-F238E27FC236}">
                <a16:creationId xmlns:a16="http://schemas.microsoft.com/office/drawing/2014/main" id="{3CA32C8B-0E68-42B9-BEA9-E34F7160E2B6}"/>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sp>
        <p:nvSpPr>
          <p:cNvPr id="42" name="TextBox 41">
            <a:extLst>
              <a:ext uri="{FF2B5EF4-FFF2-40B4-BE49-F238E27FC236}">
                <a16:creationId xmlns:a16="http://schemas.microsoft.com/office/drawing/2014/main" id="{DAA819B6-2102-4BE7-850C-4776E257BA0D}"/>
              </a:ext>
            </a:extLst>
          </p:cNvPr>
          <p:cNvSpPr txBox="1"/>
          <p:nvPr/>
        </p:nvSpPr>
        <p:spPr>
          <a:xfrm>
            <a:off x="711200" y="5037753"/>
            <a:ext cx="8318500" cy="1065676"/>
          </a:xfrm>
          <a:prstGeom prst="rect">
            <a:avLst/>
          </a:prstGeom>
          <a:noFill/>
        </p:spPr>
        <p:txBody>
          <a:bodyPr wrap="square" rtlCol="0">
            <a:spAutoFit/>
          </a:bodyPr>
          <a:lstStyle/>
          <a:p>
            <a:pPr>
              <a:lnSpc>
                <a:spcPct val="200000"/>
              </a:lnSpc>
            </a:pPr>
            <a:r>
              <a:rPr lang="en-US" sz="1100" dirty="0">
                <a:solidFill>
                  <a:schemeClr val="bg2">
                    <a:lumMod val="65000"/>
                  </a:schemeClr>
                </a:solidFill>
                <a:latin typeface="Arial" panose="020B0604020202020204" pitchFamily="34" charset="0"/>
                <a:ea typeface="Abril Text" charset="0"/>
                <a:cs typeface="Arial" panose="020B0604020202020204" pitchFamily="34" charset="0"/>
              </a:rPr>
              <a:t>Lorem ipsum dolor sit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amet</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agam</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facer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modo</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data example text are here for your own text rewrite. Lorem ipsum dolor</a:t>
            </a:r>
          </a:p>
          <a:p>
            <a:pPr>
              <a:lnSpc>
                <a:spcPct val="200000"/>
              </a:lnSpc>
            </a:pPr>
            <a:r>
              <a:rPr lang="en-US" sz="1100" dirty="0">
                <a:solidFill>
                  <a:schemeClr val="bg2">
                    <a:lumMod val="65000"/>
                  </a:schemeClr>
                </a:solidFill>
                <a:latin typeface="Arial" panose="020B0604020202020204" pitchFamily="34" charset="0"/>
                <a:ea typeface="Abril Text" charset="0"/>
                <a:cs typeface="Arial" panose="020B0604020202020204" pitchFamily="34" charset="0"/>
              </a:rPr>
              <a:t>sit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amet</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agam</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facer modo data example text are here for your own text rewrite. Lorem ipsum dolor sit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amet</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agam</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facer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modo</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data example text are here for your own text rewrite.</a:t>
            </a:r>
          </a:p>
        </p:txBody>
      </p:sp>
      <p:sp>
        <p:nvSpPr>
          <p:cNvPr id="43" name="TextBox 42">
            <a:extLst>
              <a:ext uri="{FF2B5EF4-FFF2-40B4-BE49-F238E27FC236}">
                <a16:creationId xmlns:a16="http://schemas.microsoft.com/office/drawing/2014/main" id="{E09E7826-FC0F-4123-A169-BB78DDAD1331}"/>
              </a:ext>
            </a:extLst>
          </p:cNvPr>
          <p:cNvSpPr txBox="1"/>
          <p:nvPr/>
        </p:nvSpPr>
        <p:spPr>
          <a:xfrm>
            <a:off x="9563100" y="414748"/>
            <a:ext cx="1817116" cy="2000548"/>
          </a:xfrm>
          <a:prstGeom prst="rect">
            <a:avLst/>
          </a:prstGeom>
          <a:noFill/>
        </p:spPr>
        <p:txBody>
          <a:bodyPr wrap="square" rtlCol="0">
            <a:spAutoFit/>
          </a:bodyPr>
          <a:lstStyle/>
          <a:p>
            <a:pPr>
              <a:lnSpc>
                <a:spcPct val="200000"/>
              </a:lnSpc>
            </a:pPr>
            <a:r>
              <a:rPr lang="en-US" sz="1600" i="1" u="sng" dirty="0">
                <a:solidFill>
                  <a:srgbClr val="000000"/>
                </a:solidFill>
                <a:latin typeface="Abril Text" charset="0"/>
                <a:ea typeface="Abril Text" charset="0"/>
                <a:cs typeface="Abril Text" charset="0"/>
              </a:rPr>
              <a:t>Lorem ipsum dolor sit </a:t>
            </a:r>
            <a:r>
              <a:rPr lang="en-US" sz="1600" i="1" u="sng" dirty="0" err="1">
                <a:solidFill>
                  <a:srgbClr val="000000"/>
                </a:solidFill>
                <a:latin typeface="Abril Text" charset="0"/>
                <a:ea typeface="Abril Text" charset="0"/>
                <a:cs typeface="Abril Text" charset="0"/>
              </a:rPr>
              <a:t>amet</a:t>
            </a:r>
            <a:r>
              <a:rPr lang="en-US" sz="1600" i="1" u="sng" dirty="0">
                <a:solidFill>
                  <a:srgbClr val="000000"/>
                </a:solidFill>
                <a:latin typeface="Abril Text" charset="0"/>
                <a:ea typeface="Abril Text" charset="0"/>
                <a:cs typeface="Abril Text" charset="0"/>
              </a:rPr>
              <a:t> </a:t>
            </a:r>
            <a:r>
              <a:rPr lang="en-US" sz="1600" i="1" u="sng" dirty="0" err="1">
                <a:solidFill>
                  <a:srgbClr val="000000"/>
                </a:solidFill>
                <a:latin typeface="Abril Text" charset="0"/>
                <a:ea typeface="Abril Text" charset="0"/>
                <a:cs typeface="Abril Text" charset="0"/>
              </a:rPr>
              <a:t>agam</a:t>
            </a:r>
            <a:r>
              <a:rPr lang="en-US" sz="1600" i="1" u="sng" dirty="0">
                <a:solidFill>
                  <a:srgbClr val="000000"/>
                </a:solidFill>
                <a:latin typeface="Abril Text" charset="0"/>
                <a:ea typeface="Abril Text" charset="0"/>
                <a:cs typeface="Abril Text" charset="0"/>
              </a:rPr>
              <a:t> facer </a:t>
            </a:r>
            <a:r>
              <a:rPr lang="en-US" sz="1600" i="1" u="sng" dirty="0" err="1">
                <a:solidFill>
                  <a:srgbClr val="000000"/>
                </a:solidFill>
                <a:latin typeface="Abril Text" charset="0"/>
                <a:ea typeface="Abril Text" charset="0"/>
                <a:cs typeface="Abril Text" charset="0"/>
              </a:rPr>
              <a:t>modo</a:t>
            </a:r>
            <a:r>
              <a:rPr lang="en-US" sz="1600" i="1" u="sng" dirty="0">
                <a:solidFill>
                  <a:srgbClr val="000000"/>
                </a:solidFill>
                <a:latin typeface="Abril Text" charset="0"/>
                <a:ea typeface="Abril Text" charset="0"/>
                <a:cs typeface="Abril Text" charset="0"/>
              </a:rPr>
              <a:t> data example</a:t>
            </a:r>
          </a:p>
        </p:txBody>
      </p:sp>
    </p:spTree>
    <p:extLst>
      <p:ext uri="{BB962C8B-B14F-4D97-AF65-F5344CB8AC3E}">
        <p14:creationId xmlns:p14="http://schemas.microsoft.com/office/powerpoint/2010/main" val="288810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B0D57C0C-190B-44F4-9D3C-448F519B6EB7}"/>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xfrm>
            <a:off x="3997326" y="0"/>
            <a:ext cx="4197348" cy="6858000"/>
          </a:xfrm>
        </p:spPr>
      </p:pic>
      <p:grpSp>
        <p:nvGrpSpPr>
          <p:cNvPr id="5" name="Group 4">
            <a:extLst>
              <a:ext uri="{FF2B5EF4-FFF2-40B4-BE49-F238E27FC236}">
                <a16:creationId xmlns:a16="http://schemas.microsoft.com/office/drawing/2014/main" id="{7AAB7301-A4E4-4DFA-886B-54C370DCB6B8}"/>
              </a:ext>
            </a:extLst>
          </p:cNvPr>
          <p:cNvGrpSpPr/>
          <p:nvPr/>
        </p:nvGrpSpPr>
        <p:grpSpPr>
          <a:xfrm>
            <a:off x="1271210" y="1995413"/>
            <a:ext cx="2285005" cy="2867175"/>
            <a:chOff x="2272884" y="2553286"/>
            <a:chExt cx="2285005" cy="2867175"/>
          </a:xfrm>
        </p:grpSpPr>
        <p:grpSp>
          <p:nvGrpSpPr>
            <p:cNvPr id="31" name="Group 30">
              <a:extLst>
                <a:ext uri="{FF2B5EF4-FFF2-40B4-BE49-F238E27FC236}">
                  <a16:creationId xmlns:a16="http://schemas.microsoft.com/office/drawing/2014/main" id="{9D9CF292-EA77-4DBD-A350-305ACC4B4B60}"/>
                </a:ext>
              </a:extLst>
            </p:cNvPr>
            <p:cNvGrpSpPr/>
            <p:nvPr/>
          </p:nvGrpSpPr>
          <p:grpSpPr>
            <a:xfrm>
              <a:off x="2272884" y="2553286"/>
              <a:ext cx="2285005" cy="1081825"/>
              <a:chOff x="953496" y="2291359"/>
              <a:chExt cx="2285005" cy="1081825"/>
            </a:xfrm>
          </p:grpSpPr>
          <p:sp>
            <p:nvSpPr>
              <p:cNvPr id="32" name="TextBox 31">
                <a:extLst>
                  <a:ext uri="{FF2B5EF4-FFF2-40B4-BE49-F238E27FC236}">
                    <a16:creationId xmlns:a16="http://schemas.microsoft.com/office/drawing/2014/main" id="{F75A32A1-01ED-4A1C-8F6D-1D5C217D0733}"/>
                  </a:ext>
                </a:extLst>
              </p:cNvPr>
              <p:cNvSpPr txBox="1"/>
              <p:nvPr/>
            </p:nvSpPr>
            <p:spPr>
              <a:xfrm>
                <a:off x="953496" y="2291359"/>
                <a:ext cx="1008654" cy="461665"/>
              </a:xfrm>
              <a:prstGeom prst="rect">
                <a:avLst/>
              </a:prstGeom>
              <a:noFill/>
            </p:spPr>
            <p:txBody>
              <a:bodyPr wrap="square" rtlCol="0">
                <a:spAutoFit/>
              </a:bodyPr>
              <a:lstStyle/>
              <a:p>
                <a:r>
                  <a:rPr lang="en-US" sz="2400" b="1" dirty="0">
                    <a:latin typeface="Montserrat Bold"/>
                    <a:cs typeface="Arial" panose="020B0604020202020204" pitchFamily="34" charset="0"/>
                  </a:rPr>
                  <a:t>350</a:t>
                </a:r>
              </a:p>
            </p:txBody>
          </p:sp>
          <p:sp>
            <p:nvSpPr>
              <p:cNvPr id="33" name="TextBox 32">
                <a:extLst>
                  <a:ext uri="{FF2B5EF4-FFF2-40B4-BE49-F238E27FC236}">
                    <a16:creationId xmlns:a16="http://schemas.microsoft.com/office/drawing/2014/main" id="{9F6E2C6B-D6A7-4E83-8CD7-349CFB2A0466}"/>
                  </a:ext>
                </a:extLst>
              </p:cNvPr>
              <p:cNvSpPr txBox="1"/>
              <p:nvPr/>
            </p:nvSpPr>
            <p:spPr>
              <a:xfrm>
                <a:off x="953497" y="2766671"/>
                <a:ext cx="2285004" cy="606513"/>
              </a:xfrm>
              <a:prstGeom prst="rect">
                <a:avLst/>
              </a:prstGeom>
              <a:noFill/>
            </p:spPr>
            <p:txBody>
              <a:bodyPr wrap="square" rtlCol="0">
                <a:spAutoFit/>
              </a:bodyPr>
              <a:lstStyle/>
              <a:p>
                <a:pP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grpSp>
          <p:nvGrpSpPr>
            <p:cNvPr id="58" name="Group 57">
              <a:extLst>
                <a:ext uri="{FF2B5EF4-FFF2-40B4-BE49-F238E27FC236}">
                  <a16:creationId xmlns:a16="http://schemas.microsoft.com/office/drawing/2014/main" id="{67D499FE-ACBA-4C3E-A26B-C6475C1AD65B}"/>
                </a:ext>
              </a:extLst>
            </p:cNvPr>
            <p:cNvGrpSpPr/>
            <p:nvPr/>
          </p:nvGrpSpPr>
          <p:grpSpPr>
            <a:xfrm>
              <a:off x="2272884" y="4338636"/>
              <a:ext cx="2285005" cy="1081825"/>
              <a:chOff x="953496" y="2291359"/>
              <a:chExt cx="2285005" cy="1081825"/>
            </a:xfrm>
          </p:grpSpPr>
          <p:sp>
            <p:nvSpPr>
              <p:cNvPr id="59" name="TextBox 58">
                <a:extLst>
                  <a:ext uri="{FF2B5EF4-FFF2-40B4-BE49-F238E27FC236}">
                    <a16:creationId xmlns:a16="http://schemas.microsoft.com/office/drawing/2014/main" id="{C116D831-7761-43AF-AEE2-9D6E6E77617D}"/>
                  </a:ext>
                </a:extLst>
              </p:cNvPr>
              <p:cNvSpPr txBox="1"/>
              <p:nvPr/>
            </p:nvSpPr>
            <p:spPr>
              <a:xfrm>
                <a:off x="953496" y="2291359"/>
                <a:ext cx="1008654" cy="461665"/>
              </a:xfrm>
              <a:prstGeom prst="rect">
                <a:avLst/>
              </a:prstGeom>
              <a:noFill/>
            </p:spPr>
            <p:txBody>
              <a:bodyPr wrap="square" rtlCol="0">
                <a:spAutoFit/>
              </a:bodyPr>
              <a:lstStyle/>
              <a:p>
                <a:r>
                  <a:rPr lang="en-US" sz="2400" b="1" dirty="0">
                    <a:latin typeface="Montserrat Bold"/>
                    <a:cs typeface="Arial" panose="020B0604020202020204" pitchFamily="34" charset="0"/>
                  </a:rPr>
                  <a:t>750</a:t>
                </a:r>
              </a:p>
            </p:txBody>
          </p:sp>
          <p:sp>
            <p:nvSpPr>
              <p:cNvPr id="60" name="TextBox 59">
                <a:extLst>
                  <a:ext uri="{FF2B5EF4-FFF2-40B4-BE49-F238E27FC236}">
                    <a16:creationId xmlns:a16="http://schemas.microsoft.com/office/drawing/2014/main" id="{5DD66100-6C7C-4501-8FCA-37F6A74F9955}"/>
                  </a:ext>
                </a:extLst>
              </p:cNvPr>
              <p:cNvSpPr txBox="1"/>
              <p:nvPr/>
            </p:nvSpPr>
            <p:spPr>
              <a:xfrm>
                <a:off x="953497" y="2766671"/>
                <a:ext cx="2285004" cy="606513"/>
              </a:xfrm>
              <a:prstGeom prst="rect">
                <a:avLst/>
              </a:prstGeom>
              <a:noFill/>
            </p:spPr>
            <p:txBody>
              <a:bodyPr wrap="square" rtlCol="0">
                <a:spAutoFit/>
              </a:bodyPr>
              <a:lstStyle/>
              <a:p>
                <a:pP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grpSp>
      <p:grpSp>
        <p:nvGrpSpPr>
          <p:cNvPr id="4" name="Group 3">
            <a:extLst>
              <a:ext uri="{FF2B5EF4-FFF2-40B4-BE49-F238E27FC236}">
                <a16:creationId xmlns:a16="http://schemas.microsoft.com/office/drawing/2014/main" id="{D027263F-D515-4D86-90E7-0386687177D3}"/>
              </a:ext>
            </a:extLst>
          </p:cNvPr>
          <p:cNvGrpSpPr/>
          <p:nvPr/>
        </p:nvGrpSpPr>
        <p:grpSpPr>
          <a:xfrm>
            <a:off x="8635784" y="1995413"/>
            <a:ext cx="2285005" cy="2867175"/>
            <a:chOff x="8556209" y="2553286"/>
            <a:chExt cx="2285005" cy="2867175"/>
          </a:xfrm>
        </p:grpSpPr>
        <p:grpSp>
          <p:nvGrpSpPr>
            <p:cNvPr id="49" name="Group 48">
              <a:extLst>
                <a:ext uri="{FF2B5EF4-FFF2-40B4-BE49-F238E27FC236}">
                  <a16:creationId xmlns:a16="http://schemas.microsoft.com/office/drawing/2014/main" id="{37681CD3-6A1B-44C0-9BEF-F57B28107106}"/>
                </a:ext>
              </a:extLst>
            </p:cNvPr>
            <p:cNvGrpSpPr/>
            <p:nvPr/>
          </p:nvGrpSpPr>
          <p:grpSpPr>
            <a:xfrm>
              <a:off x="8556209" y="2553286"/>
              <a:ext cx="2285005" cy="1081825"/>
              <a:chOff x="953496" y="2291359"/>
              <a:chExt cx="2285005" cy="1081825"/>
            </a:xfrm>
          </p:grpSpPr>
          <p:sp>
            <p:nvSpPr>
              <p:cNvPr id="50" name="TextBox 49">
                <a:extLst>
                  <a:ext uri="{FF2B5EF4-FFF2-40B4-BE49-F238E27FC236}">
                    <a16:creationId xmlns:a16="http://schemas.microsoft.com/office/drawing/2014/main" id="{A62B3D49-EBA9-4A0F-935B-2B17C4DF816E}"/>
                  </a:ext>
                </a:extLst>
              </p:cNvPr>
              <p:cNvSpPr txBox="1"/>
              <p:nvPr/>
            </p:nvSpPr>
            <p:spPr>
              <a:xfrm>
                <a:off x="953496" y="2291359"/>
                <a:ext cx="1008654" cy="461665"/>
              </a:xfrm>
              <a:prstGeom prst="rect">
                <a:avLst/>
              </a:prstGeom>
              <a:noFill/>
            </p:spPr>
            <p:txBody>
              <a:bodyPr wrap="square" rtlCol="0">
                <a:spAutoFit/>
              </a:bodyPr>
              <a:lstStyle/>
              <a:p>
                <a:r>
                  <a:rPr lang="en-US" sz="2400" b="1" dirty="0">
                    <a:latin typeface="Montserrat Bold"/>
                    <a:cs typeface="Arial" panose="020B0604020202020204" pitchFamily="34" charset="0"/>
                  </a:rPr>
                  <a:t>450</a:t>
                </a:r>
              </a:p>
            </p:txBody>
          </p:sp>
          <p:sp>
            <p:nvSpPr>
              <p:cNvPr id="51" name="TextBox 50">
                <a:extLst>
                  <a:ext uri="{FF2B5EF4-FFF2-40B4-BE49-F238E27FC236}">
                    <a16:creationId xmlns:a16="http://schemas.microsoft.com/office/drawing/2014/main" id="{E0316883-5AA2-4175-AC1B-BE442D105E44}"/>
                  </a:ext>
                </a:extLst>
              </p:cNvPr>
              <p:cNvSpPr txBox="1"/>
              <p:nvPr/>
            </p:nvSpPr>
            <p:spPr>
              <a:xfrm>
                <a:off x="953497" y="2766671"/>
                <a:ext cx="2285004" cy="606513"/>
              </a:xfrm>
              <a:prstGeom prst="rect">
                <a:avLst/>
              </a:prstGeom>
              <a:noFill/>
            </p:spPr>
            <p:txBody>
              <a:bodyPr wrap="square" rtlCol="0">
                <a:spAutoFit/>
              </a:bodyPr>
              <a:lstStyle/>
              <a:p>
                <a:pP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grpSp>
          <p:nvGrpSpPr>
            <p:cNvPr id="61" name="Group 60">
              <a:extLst>
                <a:ext uri="{FF2B5EF4-FFF2-40B4-BE49-F238E27FC236}">
                  <a16:creationId xmlns:a16="http://schemas.microsoft.com/office/drawing/2014/main" id="{A55A811A-19E7-43A9-9279-A2DED0E20A2B}"/>
                </a:ext>
              </a:extLst>
            </p:cNvPr>
            <p:cNvGrpSpPr/>
            <p:nvPr/>
          </p:nvGrpSpPr>
          <p:grpSpPr>
            <a:xfrm>
              <a:off x="8556209" y="4338636"/>
              <a:ext cx="2285005" cy="1081825"/>
              <a:chOff x="953496" y="2291359"/>
              <a:chExt cx="2285005" cy="1081825"/>
            </a:xfrm>
          </p:grpSpPr>
          <p:sp>
            <p:nvSpPr>
              <p:cNvPr id="62" name="TextBox 61">
                <a:extLst>
                  <a:ext uri="{FF2B5EF4-FFF2-40B4-BE49-F238E27FC236}">
                    <a16:creationId xmlns:a16="http://schemas.microsoft.com/office/drawing/2014/main" id="{519259F7-8A02-400D-9020-108B529F8817}"/>
                  </a:ext>
                </a:extLst>
              </p:cNvPr>
              <p:cNvSpPr txBox="1"/>
              <p:nvPr/>
            </p:nvSpPr>
            <p:spPr>
              <a:xfrm>
                <a:off x="953496" y="2291359"/>
                <a:ext cx="1008654" cy="461665"/>
              </a:xfrm>
              <a:prstGeom prst="rect">
                <a:avLst/>
              </a:prstGeom>
              <a:noFill/>
            </p:spPr>
            <p:txBody>
              <a:bodyPr wrap="square" rtlCol="0">
                <a:spAutoFit/>
              </a:bodyPr>
              <a:lstStyle/>
              <a:p>
                <a:r>
                  <a:rPr lang="en-US" sz="2400" b="1" dirty="0">
                    <a:latin typeface="Montserrat Bold"/>
                    <a:cs typeface="Arial" panose="020B0604020202020204" pitchFamily="34" charset="0"/>
                  </a:rPr>
                  <a:t>850</a:t>
                </a:r>
              </a:p>
            </p:txBody>
          </p:sp>
          <p:sp>
            <p:nvSpPr>
              <p:cNvPr id="63" name="TextBox 62">
                <a:extLst>
                  <a:ext uri="{FF2B5EF4-FFF2-40B4-BE49-F238E27FC236}">
                    <a16:creationId xmlns:a16="http://schemas.microsoft.com/office/drawing/2014/main" id="{8CA7A9FC-64F3-4D2A-9747-A2F21767EACF}"/>
                  </a:ext>
                </a:extLst>
              </p:cNvPr>
              <p:cNvSpPr txBox="1"/>
              <p:nvPr/>
            </p:nvSpPr>
            <p:spPr>
              <a:xfrm>
                <a:off x="953497" y="2766671"/>
                <a:ext cx="2285004" cy="606513"/>
              </a:xfrm>
              <a:prstGeom prst="rect">
                <a:avLst/>
              </a:prstGeom>
              <a:noFill/>
            </p:spPr>
            <p:txBody>
              <a:bodyPr wrap="square" rtlCol="0">
                <a:spAutoFit/>
              </a:bodyPr>
              <a:lstStyle/>
              <a:p>
                <a:pP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grpSp>
    </p:spTree>
    <p:extLst>
      <p:ext uri="{BB962C8B-B14F-4D97-AF65-F5344CB8AC3E}">
        <p14:creationId xmlns:p14="http://schemas.microsoft.com/office/powerpoint/2010/main" val="200828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E2235D-ED96-4E83-9C6C-92F033FED96F}"/>
              </a:ext>
            </a:extLst>
          </p:cNvPr>
          <p:cNvGrpSpPr/>
          <p:nvPr/>
        </p:nvGrpSpPr>
        <p:grpSpPr>
          <a:xfrm>
            <a:off x="619892" y="626854"/>
            <a:ext cx="4752357" cy="2745052"/>
            <a:chOff x="6467156" y="1266881"/>
            <a:chExt cx="4752357" cy="2745052"/>
          </a:xfrm>
        </p:grpSpPr>
        <p:sp>
          <p:nvSpPr>
            <p:cNvPr id="60" name="TextBox 59">
              <a:extLst>
                <a:ext uri="{FF2B5EF4-FFF2-40B4-BE49-F238E27FC236}">
                  <a16:creationId xmlns:a16="http://schemas.microsoft.com/office/drawing/2014/main" id="{258CB071-9134-4135-B4C4-D6FC4B53A831}"/>
                </a:ext>
              </a:extLst>
            </p:cNvPr>
            <p:cNvSpPr txBox="1"/>
            <p:nvPr/>
          </p:nvSpPr>
          <p:spPr>
            <a:xfrm>
              <a:off x="6467156" y="1266881"/>
              <a:ext cx="4082432" cy="884986"/>
            </a:xfrm>
            <a:prstGeom prst="rect">
              <a:avLst/>
            </a:prstGeom>
            <a:noFill/>
          </p:spPr>
          <p:txBody>
            <a:bodyPr wrap="square" rtlCol="0">
              <a:spAutoFit/>
            </a:bodyPr>
            <a:lstStyle/>
            <a:p>
              <a:pPr>
                <a:lnSpc>
                  <a:spcPts val="3200"/>
                </a:lnSpc>
              </a:pPr>
              <a:r>
                <a:rPr lang="en-US" sz="2200" u="sng" spc="300" dirty="0">
                  <a:latin typeface="Montserrat Medium" charset="0"/>
                  <a:ea typeface="Montserrat Medium" charset="0"/>
                  <a:cs typeface="Montserrat Medium" charset="0"/>
                </a:rPr>
                <a:t>LOREM IPSUM</a:t>
              </a:r>
            </a:p>
            <a:p>
              <a:pPr>
                <a:lnSpc>
                  <a:spcPts val="3200"/>
                </a:lnSpc>
              </a:pPr>
              <a:r>
                <a:rPr lang="en-US" sz="2200" u="sng" spc="300" dirty="0">
                  <a:latin typeface="Montserrat Medium" charset="0"/>
                  <a:ea typeface="Montserrat Medium" charset="0"/>
                  <a:cs typeface="Montserrat Medium" charset="0"/>
                </a:rPr>
                <a:t>DOLOR TO SIT.AMET</a:t>
              </a:r>
            </a:p>
          </p:txBody>
        </p:sp>
        <p:sp>
          <p:nvSpPr>
            <p:cNvPr id="42" name="TextBox 41">
              <a:extLst>
                <a:ext uri="{FF2B5EF4-FFF2-40B4-BE49-F238E27FC236}">
                  <a16:creationId xmlns:a16="http://schemas.microsoft.com/office/drawing/2014/main" id="{2E945B40-E9F4-4B5D-954A-CA5668261EFE}"/>
                </a:ext>
              </a:extLst>
            </p:cNvPr>
            <p:cNvSpPr txBox="1"/>
            <p:nvPr/>
          </p:nvSpPr>
          <p:spPr>
            <a:xfrm>
              <a:off x="6493392" y="2279343"/>
              <a:ext cx="4726121" cy="1732590"/>
            </a:xfrm>
            <a:prstGeom prst="rect">
              <a:avLst/>
            </a:prstGeom>
            <a:noFill/>
          </p:spPr>
          <p:txBody>
            <a:bodyPr wrap="square" rtlCol="0">
              <a:spAutoFit/>
            </a:bodyPr>
            <a:lstStyle/>
            <a:p>
              <a:pPr>
                <a:lnSpc>
                  <a:spcPct val="200000"/>
                </a:lnSpc>
              </a:pPr>
              <a:r>
                <a:rPr lang="en-US" sz="1100" dirty="0">
                  <a:solidFill>
                    <a:schemeClr val="bg2">
                      <a:lumMod val="65000"/>
                    </a:schemeClr>
                  </a:solidFill>
                  <a:latin typeface="Arial" panose="020B0604020202020204" pitchFamily="34" charset="0"/>
                  <a:ea typeface="Abril Text" charset="0"/>
                  <a:cs typeface="Arial" panose="020B0604020202020204" pitchFamily="34" charset="0"/>
                </a:rPr>
                <a:t>Lorem ipsum dolor sit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amet</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agam</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facer modo data to example</a:t>
              </a:r>
            </a:p>
            <a:p>
              <a:pPr>
                <a:lnSpc>
                  <a:spcPct val="200000"/>
                </a:lnSpc>
              </a:pPr>
              <a:r>
                <a:rPr lang="en-US" sz="1100" dirty="0">
                  <a:solidFill>
                    <a:schemeClr val="bg2">
                      <a:lumMod val="65000"/>
                    </a:schemeClr>
                  </a:solidFill>
                  <a:latin typeface="Arial" panose="020B0604020202020204" pitchFamily="34" charset="0"/>
                  <a:ea typeface="Abril Text" charset="0"/>
                  <a:cs typeface="Arial" panose="020B0604020202020204" pitchFamily="34" charset="0"/>
                </a:rPr>
                <a:t>text are here for your own text rewrite. Lorem ipsum</a:t>
              </a:r>
            </a:p>
            <a:p>
              <a:pPr>
                <a:lnSpc>
                  <a:spcPct val="200000"/>
                </a:lnSpc>
              </a:pPr>
              <a:r>
                <a:rPr lang="en-US" sz="1100" dirty="0">
                  <a:solidFill>
                    <a:schemeClr val="bg2">
                      <a:lumMod val="65000"/>
                    </a:schemeClr>
                  </a:solidFill>
                  <a:latin typeface="Arial" panose="020B0604020202020204" pitchFamily="34" charset="0"/>
                  <a:ea typeface="Abril Text" charset="0"/>
                  <a:cs typeface="Arial" panose="020B0604020202020204" pitchFamily="34" charset="0"/>
                </a:rPr>
                <a:t>dolor sit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amet</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agam</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facer modo data example text are here for your own text rewrite. Lorem ipsum dolor sit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amet</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agam</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facer </a:t>
              </a:r>
              <a:r>
                <a:rPr lang="en-US" sz="1100" dirty="0" err="1">
                  <a:solidFill>
                    <a:schemeClr val="bg2">
                      <a:lumMod val="65000"/>
                    </a:schemeClr>
                  </a:solidFill>
                  <a:latin typeface="Arial" panose="020B0604020202020204" pitchFamily="34" charset="0"/>
                  <a:ea typeface="Abril Text" charset="0"/>
                  <a:cs typeface="Arial" panose="020B0604020202020204" pitchFamily="34" charset="0"/>
                </a:rPr>
                <a:t>modo</a:t>
              </a:r>
              <a:r>
                <a:rPr lang="en-US" sz="1100" dirty="0">
                  <a:solidFill>
                    <a:schemeClr val="bg2">
                      <a:lumMod val="65000"/>
                    </a:schemeClr>
                  </a:solidFill>
                  <a:latin typeface="Arial" panose="020B0604020202020204" pitchFamily="34" charset="0"/>
                  <a:ea typeface="Abril Text" charset="0"/>
                  <a:cs typeface="Arial" panose="020B0604020202020204" pitchFamily="34" charset="0"/>
                </a:rPr>
                <a:t> data example text are here for your own text rewrite.</a:t>
              </a:r>
            </a:p>
          </p:txBody>
        </p:sp>
      </p:grpSp>
      <p:pic>
        <p:nvPicPr>
          <p:cNvPr id="17" name="Picture Placeholder 16">
            <a:extLst>
              <a:ext uri="{FF2B5EF4-FFF2-40B4-BE49-F238E27FC236}">
                <a16:creationId xmlns:a16="http://schemas.microsoft.com/office/drawing/2014/main" id="{398503C0-0EB5-459B-B5FC-71C1A561EAC8}"/>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pic>
        <p:nvPicPr>
          <p:cNvPr id="19" name="Picture Placeholder 18">
            <a:extLst>
              <a:ext uri="{FF2B5EF4-FFF2-40B4-BE49-F238E27FC236}">
                <a16:creationId xmlns:a16="http://schemas.microsoft.com/office/drawing/2014/main" id="{80ACF194-A51E-4B8A-8038-18E017ECE0A5}"/>
              </a:ext>
            </a:extLst>
          </p:cNvPr>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0CFD7D62-EE57-443A-9ED5-055F4F340CF0}"/>
              </a:ext>
            </a:extLst>
          </p:cNvPr>
          <p:cNvGrpSpPr/>
          <p:nvPr/>
        </p:nvGrpSpPr>
        <p:grpSpPr>
          <a:xfrm>
            <a:off x="619892" y="4198465"/>
            <a:ext cx="7966589" cy="1561860"/>
            <a:chOff x="3532885" y="4594900"/>
            <a:chExt cx="7966589" cy="1561860"/>
          </a:xfrm>
        </p:grpSpPr>
        <p:grpSp>
          <p:nvGrpSpPr>
            <p:cNvPr id="32" name="Group 31">
              <a:extLst>
                <a:ext uri="{FF2B5EF4-FFF2-40B4-BE49-F238E27FC236}">
                  <a16:creationId xmlns:a16="http://schemas.microsoft.com/office/drawing/2014/main" id="{A8E17137-CC00-4F9F-99A5-BFFDDE1A6736}"/>
                </a:ext>
              </a:extLst>
            </p:cNvPr>
            <p:cNvGrpSpPr/>
            <p:nvPr/>
          </p:nvGrpSpPr>
          <p:grpSpPr>
            <a:xfrm>
              <a:off x="3532885" y="5231570"/>
              <a:ext cx="2285006" cy="925190"/>
              <a:chOff x="953495" y="2329459"/>
              <a:chExt cx="2285006" cy="925190"/>
            </a:xfrm>
          </p:grpSpPr>
          <p:sp>
            <p:nvSpPr>
              <p:cNvPr id="33" name="TextBox 32">
                <a:extLst>
                  <a:ext uri="{FF2B5EF4-FFF2-40B4-BE49-F238E27FC236}">
                    <a16:creationId xmlns:a16="http://schemas.microsoft.com/office/drawing/2014/main" id="{395CAF59-7DF0-4719-AB57-41CC39F3D42E}"/>
                  </a:ext>
                </a:extLst>
              </p:cNvPr>
              <p:cNvSpPr txBox="1"/>
              <p:nvPr/>
            </p:nvSpPr>
            <p:spPr>
              <a:xfrm>
                <a:off x="953495" y="2329459"/>
                <a:ext cx="1456329" cy="353943"/>
              </a:xfrm>
              <a:prstGeom prst="rect">
                <a:avLst/>
              </a:prstGeom>
              <a:noFill/>
            </p:spPr>
            <p:txBody>
              <a:bodyPr wrap="square" rtlCol="0">
                <a:spAutoFit/>
              </a:bodyPr>
              <a:lstStyle/>
              <a:p>
                <a:r>
                  <a:rPr lang="en-US" sz="1700" b="1" dirty="0">
                    <a:latin typeface="Montserrat Bold"/>
                    <a:cs typeface="Arial" panose="020B0604020202020204" pitchFamily="34" charset="0"/>
                  </a:rPr>
                  <a:t>Clock</a:t>
                </a:r>
              </a:p>
            </p:txBody>
          </p:sp>
          <p:sp>
            <p:nvSpPr>
              <p:cNvPr id="34" name="TextBox 33">
                <a:extLst>
                  <a:ext uri="{FF2B5EF4-FFF2-40B4-BE49-F238E27FC236}">
                    <a16:creationId xmlns:a16="http://schemas.microsoft.com/office/drawing/2014/main" id="{68530AEB-6719-4921-AF0B-A589749E1D26}"/>
                  </a:ext>
                </a:extLst>
              </p:cNvPr>
              <p:cNvSpPr txBox="1"/>
              <p:nvPr/>
            </p:nvSpPr>
            <p:spPr>
              <a:xfrm>
                <a:off x="953497" y="2683402"/>
                <a:ext cx="2285004" cy="571247"/>
              </a:xfrm>
              <a:prstGeom prst="rect">
                <a:avLst/>
              </a:prstGeom>
              <a:noFill/>
            </p:spPr>
            <p:txBody>
              <a:bodyPr wrap="square" rtlCol="0">
                <a:spAutoFit/>
              </a:bodyPr>
              <a:lstStyle/>
              <a:p>
                <a:pPr>
                  <a:lnSpc>
                    <a:spcPts val="13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grpSp>
          <p:nvGrpSpPr>
            <p:cNvPr id="36" name="Group 35">
              <a:extLst>
                <a:ext uri="{FF2B5EF4-FFF2-40B4-BE49-F238E27FC236}">
                  <a16:creationId xmlns:a16="http://schemas.microsoft.com/office/drawing/2014/main" id="{87BDD96D-DB2A-4DCF-AE76-EF945F7756FC}"/>
                </a:ext>
              </a:extLst>
            </p:cNvPr>
            <p:cNvGrpSpPr/>
            <p:nvPr/>
          </p:nvGrpSpPr>
          <p:grpSpPr>
            <a:xfrm>
              <a:off x="6373677" y="5231570"/>
              <a:ext cx="2285006" cy="925190"/>
              <a:chOff x="953495" y="2329459"/>
              <a:chExt cx="2285006" cy="925190"/>
            </a:xfrm>
          </p:grpSpPr>
          <p:sp>
            <p:nvSpPr>
              <p:cNvPr id="37" name="TextBox 36">
                <a:extLst>
                  <a:ext uri="{FF2B5EF4-FFF2-40B4-BE49-F238E27FC236}">
                    <a16:creationId xmlns:a16="http://schemas.microsoft.com/office/drawing/2014/main" id="{95478F2D-522C-47B2-8D09-CB2E8DBB7E46}"/>
                  </a:ext>
                </a:extLst>
              </p:cNvPr>
              <p:cNvSpPr txBox="1"/>
              <p:nvPr/>
            </p:nvSpPr>
            <p:spPr>
              <a:xfrm>
                <a:off x="953495" y="2329459"/>
                <a:ext cx="1456329" cy="353943"/>
              </a:xfrm>
              <a:prstGeom prst="rect">
                <a:avLst/>
              </a:prstGeom>
              <a:noFill/>
            </p:spPr>
            <p:txBody>
              <a:bodyPr wrap="square" rtlCol="0">
                <a:spAutoFit/>
              </a:bodyPr>
              <a:lstStyle/>
              <a:p>
                <a:r>
                  <a:rPr lang="en-US" sz="1700" b="1" dirty="0">
                    <a:latin typeface="Montserrat Bold"/>
                    <a:cs typeface="Arial" panose="020B0604020202020204" pitchFamily="34" charset="0"/>
                  </a:rPr>
                  <a:t>Dollar</a:t>
                </a:r>
              </a:p>
            </p:txBody>
          </p:sp>
          <p:sp>
            <p:nvSpPr>
              <p:cNvPr id="38" name="TextBox 37">
                <a:extLst>
                  <a:ext uri="{FF2B5EF4-FFF2-40B4-BE49-F238E27FC236}">
                    <a16:creationId xmlns:a16="http://schemas.microsoft.com/office/drawing/2014/main" id="{A7A0987A-4EEC-4927-9C0D-7B9A646836D8}"/>
                  </a:ext>
                </a:extLst>
              </p:cNvPr>
              <p:cNvSpPr txBox="1"/>
              <p:nvPr/>
            </p:nvSpPr>
            <p:spPr>
              <a:xfrm>
                <a:off x="953497" y="2683402"/>
                <a:ext cx="2285004" cy="571247"/>
              </a:xfrm>
              <a:prstGeom prst="rect">
                <a:avLst/>
              </a:prstGeom>
              <a:noFill/>
            </p:spPr>
            <p:txBody>
              <a:bodyPr wrap="square" rtlCol="0">
                <a:spAutoFit/>
              </a:bodyPr>
              <a:lstStyle/>
              <a:p>
                <a:pPr>
                  <a:lnSpc>
                    <a:spcPts val="13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grpSp>
          <p:nvGrpSpPr>
            <p:cNvPr id="44" name="Group 43">
              <a:extLst>
                <a:ext uri="{FF2B5EF4-FFF2-40B4-BE49-F238E27FC236}">
                  <a16:creationId xmlns:a16="http://schemas.microsoft.com/office/drawing/2014/main" id="{48EB311D-D521-4A26-B0DE-7FA1C5AED6E8}"/>
                </a:ext>
              </a:extLst>
            </p:cNvPr>
            <p:cNvGrpSpPr/>
            <p:nvPr/>
          </p:nvGrpSpPr>
          <p:grpSpPr>
            <a:xfrm>
              <a:off x="9214468" y="5231570"/>
              <a:ext cx="2285006" cy="925190"/>
              <a:chOff x="953495" y="2329459"/>
              <a:chExt cx="2285006" cy="925190"/>
            </a:xfrm>
          </p:grpSpPr>
          <p:sp>
            <p:nvSpPr>
              <p:cNvPr id="45" name="TextBox 44">
                <a:extLst>
                  <a:ext uri="{FF2B5EF4-FFF2-40B4-BE49-F238E27FC236}">
                    <a16:creationId xmlns:a16="http://schemas.microsoft.com/office/drawing/2014/main" id="{803C7900-3775-4974-87A7-821F8924B261}"/>
                  </a:ext>
                </a:extLst>
              </p:cNvPr>
              <p:cNvSpPr txBox="1"/>
              <p:nvPr/>
            </p:nvSpPr>
            <p:spPr>
              <a:xfrm>
                <a:off x="953495" y="2329459"/>
                <a:ext cx="1456329" cy="353943"/>
              </a:xfrm>
              <a:prstGeom prst="rect">
                <a:avLst/>
              </a:prstGeom>
              <a:noFill/>
            </p:spPr>
            <p:txBody>
              <a:bodyPr wrap="square" rtlCol="0">
                <a:spAutoFit/>
              </a:bodyPr>
              <a:lstStyle/>
              <a:p>
                <a:r>
                  <a:rPr lang="en-US" sz="1700" b="1" dirty="0">
                    <a:latin typeface="Montserrat Bold"/>
                    <a:cs typeface="Arial" panose="020B0604020202020204" pitchFamily="34" charset="0"/>
                  </a:rPr>
                  <a:t>Award</a:t>
                </a:r>
              </a:p>
            </p:txBody>
          </p:sp>
          <p:sp>
            <p:nvSpPr>
              <p:cNvPr id="46" name="TextBox 45">
                <a:extLst>
                  <a:ext uri="{FF2B5EF4-FFF2-40B4-BE49-F238E27FC236}">
                    <a16:creationId xmlns:a16="http://schemas.microsoft.com/office/drawing/2014/main" id="{D554619A-A4D1-49AB-B681-72A98B51A8D0}"/>
                  </a:ext>
                </a:extLst>
              </p:cNvPr>
              <p:cNvSpPr txBox="1"/>
              <p:nvPr/>
            </p:nvSpPr>
            <p:spPr>
              <a:xfrm>
                <a:off x="953497" y="2683402"/>
                <a:ext cx="2285004" cy="571247"/>
              </a:xfrm>
              <a:prstGeom prst="rect">
                <a:avLst/>
              </a:prstGeom>
              <a:noFill/>
            </p:spPr>
            <p:txBody>
              <a:bodyPr wrap="square" rtlCol="0">
                <a:spAutoFit/>
              </a:bodyPr>
              <a:lstStyle/>
              <a:p>
                <a:pPr>
                  <a:lnSpc>
                    <a:spcPts val="13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grpSp>
          <p:nvGrpSpPr>
            <p:cNvPr id="73" name="Group 72">
              <a:extLst>
                <a:ext uri="{FF2B5EF4-FFF2-40B4-BE49-F238E27FC236}">
                  <a16:creationId xmlns:a16="http://schemas.microsoft.com/office/drawing/2014/main" id="{7679051D-4FFE-4779-9F11-B8799F736DD0}"/>
                </a:ext>
              </a:extLst>
            </p:cNvPr>
            <p:cNvGrpSpPr/>
            <p:nvPr/>
          </p:nvGrpSpPr>
          <p:grpSpPr>
            <a:xfrm>
              <a:off x="6493392" y="4597500"/>
              <a:ext cx="419439" cy="521678"/>
              <a:chOff x="9650789" y="2987675"/>
              <a:chExt cx="762000" cy="947738"/>
            </a:xfrm>
          </p:grpSpPr>
          <p:sp>
            <p:nvSpPr>
              <p:cNvPr id="47" name="Freeform 5">
                <a:extLst>
                  <a:ext uri="{FF2B5EF4-FFF2-40B4-BE49-F238E27FC236}">
                    <a16:creationId xmlns:a16="http://schemas.microsoft.com/office/drawing/2014/main" id="{0B9B3BB6-6626-461D-9A90-7062F29E5E52}"/>
                  </a:ext>
                </a:extLst>
              </p:cNvPr>
              <p:cNvSpPr>
                <a:spLocks noEditPoints="1"/>
              </p:cNvSpPr>
              <p:nvPr/>
            </p:nvSpPr>
            <p:spPr bwMode="auto">
              <a:xfrm>
                <a:off x="9933364" y="3406775"/>
                <a:ext cx="206375" cy="398463"/>
              </a:xfrm>
              <a:custGeom>
                <a:avLst/>
                <a:gdLst>
                  <a:gd name="T0" fmla="*/ 90 w 144"/>
                  <a:gd name="T1" fmla="*/ 115 h 261"/>
                  <a:gd name="T2" fmla="*/ 54 w 144"/>
                  <a:gd name="T3" fmla="*/ 115 h 261"/>
                  <a:gd name="T4" fmla="*/ 31 w 144"/>
                  <a:gd name="T5" fmla="*/ 92 h 261"/>
                  <a:gd name="T6" fmla="*/ 54 w 144"/>
                  <a:gd name="T7" fmla="*/ 68 h 261"/>
                  <a:gd name="T8" fmla="*/ 116 w 144"/>
                  <a:gd name="T9" fmla="*/ 68 h 261"/>
                  <a:gd name="T10" fmla="*/ 132 w 144"/>
                  <a:gd name="T11" fmla="*/ 53 h 261"/>
                  <a:gd name="T12" fmla="*/ 116 w 144"/>
                  <a:gd name="T13" fmla="*/ 37 h 261"/>
                  <a:gd name="T14" fmla="*/ 87 w 144"/>
                  <a:gd name="T15" fmla="*/ 37 h 261"/>
                  <a:gd name="T16" fmla="*/ 87 w 144"/>
                  <a:gd name="T17" fmla="*/ 16 h 261"/>
                  <a:gd name="T18" fmla="*/ 72 w 144"/>
                  <a:gd name="T19" fmla="*/ 0 h 261"/>
                  <a:gd name="T20" fmla="*/ 56 w 144"/>
                  <a:gd name="T21" fmla="*/ 16 h 261"/>
                  <a:gd name="T22" fmla="*/ 56 w 144"/>
                  <a:gd name="T23" fmla="*/ 37 h 261"/>
                  <a:gd name="T24" fmla="*/ 54 w 144"/>
                  <a:gd name="T25" fmla="*/ 37 h 261"/>
                  <a:gd name="T26" fmla="*/ 0 w 144"/>
                  <a:gd name="T27" fmla="*/ 92 h 261"/>
                  <a:gd name="T28" fmla="*/ 54 w 144"/>
                  <a:gd name="T29" fmla="*/ 146 h 261"/>
                  <a:gd name="T30" fmla="*/ 90 w 144"/>
                  <a:gd name="T31" fmla="*/ 146 h 261"/>
                  <a:gd name="T32" fmla="*/ 113 w 144"/>
                  <a:gd name="T33" fmla="*/ 169 h 261"/>
                  <a:gd name="T34" fmla="*/ 90 w 144"/>
                  <a:gd name="T35" fmla="*/ 193 h 261"/>
                  <a:gd name="T36" fmla="*/ 26 w 144"/>
                  <a:gd name="T37" fmla="*/ 193 h 261"/>
                  <a:gd name="T38" fmla="*/ 11 w 144"/>
                  <a:gd name="T39" fmla="*/ 208 h 261"/>
                  <a:gd name="T40" fmla="*/ 26 w 144"/>
                  <a:gd name="T41" fmla="*/ 223 h 261"/>
                  <a:gd name="T42" fmla="*/ 56 w 144"/>
                  <a:gd name="T43" fmla="*/ 223 h 261"/>
                  <a:gd name="T44" fmla="*/ 56 w 144"/>
                  <a:gd name="T45" fmla="*/ 245 h 261"/>
                  <a:gd name="T46" fmla="*/ 72 w 144"/>
                  <a:gd name="T47" fmla="*/ 261 h 261"/>
                  <a:gd name="T48" fmla="*/ 87 w 144"/>
                  <a:gd name="T49" fmla="*/ 245 h 261"/>
                  <a:gd name="T50" fmla="*/ 87 w 144"/>
                  <a:gd name="T51" fmla="*/ 223 h 261"/>
                  <a:gd name="T52" fmla="*/ 90 w 144"/>
                  <a:gd name="T53" fmla="*/ 223 h 261"/>
                  <a:gd name="T54" fmla="*/ 90 w 144"/>
                  <a:gd name="T55" fmla="*/ 223 h 261"/>
                  <a:gd name="T56" fmla="*/ 144 w 144"/>
                  <a:gd name="T57" fmla="*/ 169 h 261"/>
                  <a:gd name="T58" fmla="*/ 90 w 144"/>
                  <a:gd name="T59" fmla="*/ 115 h 261"/>
                  <a:gd name="T60" fmla="*/ 90 w 144"/>
                  <a:gd name="T61" fmla="*/ 115 h 261"/>
                  <a:gd name="T62" fmla="*/ 90 w 144"/>
                  <a:gd name="T63" fmla="*/ 1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261">
                    <a:moveTo>
                      <a:pt x="90" y="115"/>
                    </a:moveTo>
                    <a:cubicBezTo>
                      <a:pt x="54" y="115"/>
                      <a:pt x="54" y="115"/>
                      <a:pt x="54" y="115"/>
                    </a:cubicBezTo>
                    <a:cubicBezTo>
                      <a:pt x="41" y="115"/>
                      <a:pt x="31" y="104"/>
                      <a:pt x="31" y="92"/>
                    </a:cubicBezTo>
                    <a:cubicBezTo>
                      <a:pt x="31" y="79"/>
                      <a:pt x="41" y="68"/>
                      <a:pt x="54" y="68"/>
                    </a:cubicBezTo>
                    <a:cubicBezTo>
                      <a:pt x="116" y="68"/>
                      <a:pt x="116" y="68"/>
                      <a:pt x="116" y="68"/>
                    </a:cubicBezTo>
                    <a:cubicBezTo>
                      <a:pt x="125" y="68"/>
                      <a:pt x="132" y="61"/>
                      <a:pt x="132" y="53"/>
                    </a:cubicBezTo>
                    <a:cubicBezTo>
                      <a:pt x="132" y="44"/>
                      <a:pt x="125" y="37"/>
                      <a:pt x="116" y="37"/>
                    </a:cubicBezTo>
                    <a:cubicBezTo>
                      <a:pt x="87" y="37"/>
                      <a:pt x="87" y="37"/>
                      <a:pt x="87" y="37"/>
                    </a:cubicBezTo>
                    <a:cubicBezTo>
                      <a:pt x="87" y="16"/>
                      <a:pt x="87" y="16"/>
                      <a:pt x="87" y="16"/>
                    </a:cubicBezTo>
                    <a:cubicBezTo>
                      <a:pt x="87" y="7"/>
                      <a:pt x="80" y="0"/>
                      <a:pt x="72" y="0"/>
                    </a:cubicBezTo>
                    <a:cubicBezTo>
                      <a:pt x="63" y="0"/>
                      <a:pt x="56" y="7"/>
                      <a:pt x="56" y="16"/>
                    </a:cubicBezTo>
                    <a:cubicBezTo>
                      <a:pt x="56" y="37"/>
                      <a:pt x="56" y="37"/>
                      <a:pt x="56" y="37"/>
                    </a:cubicBezTo>
                    <a:cubicBezTo>
                      <a:pt x="54" y="37"/>
                      <a:pt x="54" y="37"/>
                      <a:pt x="54" y="37"/>
                    </a:cubicBezTo>
                    <a:cubicBezTo>
                      <a:pt x="24" y="37"/>
                      <a:pt x="0" y="62"/>
                      <a:pt x="0" y="92"/>
                    </a:cubicBezTo>
                    <a:cubicBezTo>
                      <a:pt x="0" y="121"/>
                      <a:pt x="24" y="146"/>
                      <a:pt x="54" y="146"/>
                    </a:cubicBezTo>
                    <a:cubicBezTo>
                      <a:pt x="90" y="146"/>
                      <a:pt x="90" y="146"/>
                      <a:pt x="90" y="146"/>
                    </a:cubicBezTo>
                    <a:cubicBezTo>
                      <a:pt x="102" y="146"/>
                      <a:pt x="113" y="156"/>
                      <a:pt x="113" y="169"/>
                    </a:cubicBezTo>
                    <a:cubicBezTo>
                      <a:pt x="113" y="182"/>
                      <a:pt x="102" y="193"/>
                      <a:pt x="90" y="193"/>
                    </a:cubicBezTo>
                    <a:cubicBezTo>
                      <a:pt x="26" y="193"/>
                      <a:pt x="26" y="193"/>
                      <a:pt x="26" y="193"/>
                    </a:cubicBezTo>
                    <a:cubicBezTo>
                      <a:pt x="17" y="193"/>
                      <a:pt x="11" y="199"/>
                      <a:pt x="11" y="208"/>
                    </a:cubicBezTo>
                    <a:cubicBezTo>
                      <a:pt x="11" y="216"/>
                      <a:pt x="17" y="223"/>
                      <a:pt x="26" y="223"/>
                    </a:cubicBezTo>
                    <a:cubicBezTo>
                      <a:pt x="56" y="223"/>
                      <a:pt x="56" y="223"/>
                      <a:pt x="56" y="223"/>
                    </a:cubicBezTo>
                    <a:cubicBezTo>
                      <a:pt x="56" y="245"/>
                      <a:pt x="56" y="245"/>
                      <a:pt x="56" y="245"/>
                    </a:cubicBezTo>
                    <a:cubicBezTo>
                      <a:pt x="56" y="254"/>
                      <a:pt x="63" y="261"/>
                      <a:pt x="72" y="261"/>
                    </a:cubicBezTo>
                    <a:cubicBezTo>
                      <a:pt x="80" y="261"/>
                      <a:pt x="87" y="254"/>
                      <a:pt x="87" y="245"/>
                    </a:cubicBezTo>
                    <a:cubicBezTo>
                      <a:pt x="87" y="223"/>
                      <a:pt x="87" y="223"/>
                      <a:pt x="87" y="223"/>
                    </a:cubicBezTo>
                    <a:cubicBezTo>
                      <a:pt x="90" y="223"/>
                      <a:pt x="90" y="223"/>
                      <a:pt x="90" y="223"/>
                    </a:cubicBezTo>
                    <a:cubicBezTo>
                      <a:pt x="90" y="223"/>
                      <a:pt x="90" y="223"/>
                      <a:pt x="90" y="223"/>
                    </a:cubicBezTo>
                    <a:cubicBezTo>
                      <a:pt x="120" y="223"/>
                      <a:pt x="144" y="199"/>
                      <a:pt x="144" y="169"/>
                    </a:cubicBezTo>
                    <a:cubicBezTo>
                      <a:pt x="144" y="139"/>
                      <a:pt x="119" y="115"/>
                      <a:pt x="90" y="115"/>
                    </a:cubicBezTo>
                    <a:close/>
                    <a:moveTo>
                      <a:pt x="90" y="115"/>
                    </a:moveTo>
                    <a:cubicBezTo>
                      <a:pt x="90" y="115"/>
                      <a:pt x="90" y="115"/>
                      <a:pt x="90" y="11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41B9A152-95EE-4837-AC6E-9541E5531C01}"/>
                  </a:ext>
                </a:extLst>
              </p:cNvPr>
              <p:cNvSpPr>
                <a:spLocks noEditPoints="1"/>
              </p:cNvSpPr>
              <p:nvPr/>
            </p:nvSpPr>
            <p:spPr bwMode="auto">
              <a:xfrm>
                <a:off x="9650789" y="2987675"/>
                <a:ext cx="762000" cy="947738"/>
              </a:xfrm>
              <a:custGeom>
                <a:avLst/>
                <a:gdLst>
                  <a:gd name="T0" fmla="*/ 502 w 533"/>
                  <a:gd name="T1" fmla="*/ 354 h 620"/>
                  <a:gd name="T2" fmla="*/ 435 w 533"/>
                  <a:gd name="T3" fmla="*/ 246 h 620"/>
                  <a:gd name="T4" fmla="*/ 349 w 533"/>
                  <a:gd name="T5" fmla="*/ 165 h 620"/>
                  <a:gd name="T6" fmla="*/ 415 w 533"/>
                  <a:gd name="T7" fmla="*/ 43 h 620"/>
                  <a:gd name="T8" fmla="*/ 412 w 533"/>
                  <a:gd name="T9" fmla="*/ 24 h 620"/>
                  <a:gd name="T10" fmla="*/ 357 w 533"/>
                  <a:gd name="T11" fmla="*/ 0 h 620"/>
                  <a:gd name="T12" fmla="*/ 307 w 533"/>
                  <a:gd name="T13" fmla="*/ 13 h 620"/>
                  <a:gd name="T14" fmla="*/ 276 w 533"/>
                  <a:gd name="T15" fmla="*/ 22 h 620"/>
                  <a:gd name="T16" fmla="*/ 268 w 533"/>
                  <a:gd name="T17" fmla="*/ 21 h 620"/>
                  <a:gd name="T18" fmla="*/ 191 w 533"/>
                  <a:gd name="T19" fmla="*/ 3 h 620"/>
                  <a:gd name="T20" fmla="*/ 114 w 533"/>
                  <a:gd name="T21" fmla="*/ 39 h 620"/>
                  <a:gd name="T22" fmla="*/ 112 w 533"/>
                  <a:gd name="T23" fmla="*/ 59 h 620"/>
                  <a:gd name="T24" fmla="*/ 183 w 533"/>
                  <a:gd name="T25" fmla="*/ 166 h 620"/>
                  <a:gd name="T26" fmla="*/ 98 w 533"/>
                  <a:gd name="T27" fmla="*/ 246 h 620"/>
                  <a:gd name="T28" fmla="*/ 31 w 533"/>
                  <a:gd name="T29" fmla="*/ 354 h 620"/>
                  <a:gd name="T30" fmla="*/ 0 w 533"/>
                  <a:gd name="T31" fmla="*/ 500 h 620"/>
                  <a:gd name="T32" fmla="*/ 120 w 533"/>
                  <a:gd name="T33" fmla="*/ 620 h 620"/>
                  <a:gd name="T34" fmla="*/ 413 w 533"/>
                  <a:gd name="T35" fmla="*/ 620 h 620"/>
                  <a:gd name="T36" fmla="*/ 533 w 533"/>
                  <a:gd name="T37" fmla="*/ 500 h 620"/>
                  <a:gd name="T38" fmla="*/ 502 w 533"/>
                  <a:gd name="T39" fmla="*/ 354 h 620"/>
                  <a:gd name="T40" fmla="*/ 145 w 533"/>
                  <a:gd name="T41" fmla="*/ 52 h 620"/>
                  <a:gd name="T42" fmla="*/ 191 w 533"/>
                  <a:gd name="T43" fmla="*/ 34 h 620"/>
                  <a:gd name="T44" fmla="*/ 258 w 533"/>
                  <a:gd name="T45" fmla="*/ 50 h 620"/>
                  <a:gd name="T46" fmla="*/ 276 w 533"/>
                  <a:gd name="T47" fmla="*/ 53 h 620"/>
                  <a:gd name="T48" fmla="*/ 319 w 533"/>
                  <a:gd name="T49" fmla="*/ 41 h 620"/>
                  <a:gd name="T50" fmla="*/ 357 w 533"/>
                  <a:gd name="T51" fmla="*/ 30 h 620"/>
                  <a:gd name="T52" fmla="*/ 382 w 533"/>
                  <a:gd name="T53" fmla="*/ 39 h 620"/>
                  <a:gd name="T54" fmla="*/ 320 w 533"/>
                  <a:gd name="T55" fmla="*/ 154 h 620"/>
                  <a:gd name="T56" fmla="*/ 212 w 533"/>
                  <a:gd name="T57" fmla="*/ 154 h 620"/>
                  <a:gd name="T58" fmla="*/ 145 w 533"/>
                  <a:gd name="T59" fmla="*/ 52 h 620"/>
                  <a:gd name="T60" fmla="*/ 413 w 533"/>
                  <a:gd name="T61" fmla="*/ 589 h 620"/>
                  <a:gd name="T62" fmla="*/ 120 w 533"/>
                  <a:gd name="T63" fmla="*/ 589 h 620"/>
                  <a:gd name="T64" fmla="*/ 31 w 533"/>
                  <a:gd name="T65" fmla="*/ 500 h 620"/>
                  <a:gd name="T66" fmla="*/ 121 w 533"/>
                  <a:gd name="T67" fmla="*/ 267 h 620"/>
                  <a:gd name="T68" fmla="*/ 209 w 533"/>
                  <a:gd name="T69" fmla="*/ 185 h 620"/>
                  <a:gd name="T70" fmla="*/ 324 w 533"/>
                  <a:gd name="T71" fmla="*/ 185 h 620"/>
                  <a:gd name="T72" fmla="*/ 412 w 533"/>
                  <a:gd name="T73" fmla="*/ 267 h 620"/>
                  <a:gd name="T74" fmla="*/ 502 w 533"/>
                  <a:gd name="T75" fmla="*/ 500 h 620"/>
                  <a:gd name="T76" fmla="*/ 413 w 533"/>
                  <a:gd name="T77" fmla="*/ 589 h 620"/>
                  <a:gd name="T78" fmla="*/ 413 w 533"/>
                  <a:gd name="T79" fmla="*/ 589 h 620"/>
                  <a:gd name="T80" fmla="*/ 413 w 533"/>
                  <a:gd name="T81" fmla="*/ 58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3" h="620">
                    <a:moveTo>
                      <a:pt x="502" y="354"/>
                    </a:moveTo>
                    <a:cubicBezTo>
                      <a:pt x="486" y="316"/>
                      <a:pt x="464" y="280"/>
                      <a:pt x="435" y="246"/>
                    </a:cubicBezTo>
                    <a:cubicBezTo>
                      <a:pt x="401" y="205"/>
                      <a:pt x="367" y="178"/>
                      <a:pt x="349" y="165"/>
                    </a:cubicBezTo>
                    <a:cubicBezTo>
                      <a:pt x="415" y="43"/>
                      <a:pt x="415" y="43"/>
                      <a:pt x="415" y="43"/>
                    </a:cubicBezTo>
                    <a:cubicBezTo>
                      <a:pt x="418" y="37"/>
                      <a:pt x="417" y="29"/>
                      <a:pt x="412" y="24"/>
                    </a:cubicBezTo>
                    <a:cubicBezTo>
                      <a:pt x="395" y="8"/>
                      <a:pt x="377" y="0"/>
                      <a:pt x="357" y="0"/>
                    </a:cubicBezTo>
                    <a:cubicBezTo>
                      <a:pt x="339" y="0"/>
                      <a:pt x="322" y="7"/>
                      <a:pt x="307" y="13"/>
                    </a:cubicBezTo>
                    <a:cubicBezTo>
                      <a:pt x="296" y="18"/>
                      <a:pt x="285" y="22"/>
                      <a:pt x="276" y="22"/>
                    </a:cubicBezTo>
                    <a:cubicBezTo>
                      <a:pt x="273" y="22"/>
                      <a:pt x="271" y="22"/>
                      <a:pt x="268" y="21"/>
                    </a:cubicBezTo>
                    <a:cubicBezTo>
                      <a:pt x="238" y="10"/>
                      <a:pt x="214" y="3"/>
                      <a:pt x="191" y="3"/>
                    </a:cubicBezTo>
                    <a:cubicBezTo>
                      <a:pt x="162" y="3"/>
                      <a:pt x="138" y="14"/>
                      <a:pt x="114" y="39"/>
                    </a:cubicBezTo>
                    <a:cubicBezTo>
                      <a:pt x="109" y="44"/>
                      <a:pt x="108" y="52"/>
                      <a:pt x="112" y="59"/>
                    </a:cubicBezTo>
                    <a:cubicBezTo>
                      <a:pt x="183" y="166"/>
                      <a:pt x="183" y="166"/>
                      <a:pt x="183" y="166"/>
                    </a:cubicBezTo>
                    <a:cubicBezTo>
                      <a:pt x="165" y="179"/>
                      <a:pt x="132" y="206"/>
                      <a:pt x="98" y="246"/>
                    </a:cubicBezTo>
                    <a:cubicBezTo>
                      <a:pt x="70" y="280"/>
                      <a:pt x="47" y="316"/>
                      <a:pt x="31" y="354"/>
                    </a:cubicBezTo>
                    <a:cubicBezTo>
                      <a:pt x="11" y="401"/>
                      <a:pt x="0" y="450"/>
                      <a:pt x="0" y="500"/>
                    </a:cubicBezTo>
                    <a:cubicBezTo>
                      <a:pt x="0" y="566"/>
                      <a:pt x="54" y="620"/>
                      <a:pt x="120" y="620"/>
                    </a:cubicBezTo>
                    <a:cubicBezTo>
                      <a:pt x="413" y="620"/>
                      <a:pt x="413" y="620"/>
                      <a:pt x="413" y="620"/>
                    </a:cubicBezTo>
                    <a:cubicBezTo>
                      <a:pt x="479" y="620"/>
                      <a:pt x="533" y="566"/>
                      <a:pt x="533" y="500"/>
                    </a:cubicBezTo>
                    <a:cubicBezTo>
                      <a:pt x="533" y="450"/>
                      <a:pt x="523" y="401"/>
                      <a:pt x="502" y="354"/>
                    </a:cubicBezTo>
                    <a:close/>
                    <a:moveTo>
                      <a:pt x="145" y="52"/>
                    </a:moveTo>
                    <a:cubicBezTo>
                      <a:pt x="160" y="39"/>
                      <a:pt x="174" y="34"/>
                      <a:pt x="191" y="34"/>
                    </a:cubicBezTo>
                    <a:cubicBezTo>
                      <a:pt x="210" y="34"/>
                      <a:pt x="230" y="40"/>
                      <a:pt x="258" y="50"/>
                    </a:cubicBezTo>
                    <a:cubicBezTo>
                      <a:pt x="263" y="52"/>
                      <a:pt x="269" y="53"/>
                      <a:pt x="276" y="53"/>
                    </a:cubicBezTo>
                    <a:cubicBezTo>
                      <a:pt x="291" y="53"/>
                      <a:pt x="305" y="47"/>
                      <a:pt x="319" y="41"/>
                    </a:cubicBezTo>
                    <a:cubicBezTo>
                      <a:pt x="332" y="36"/>
                      <a:pt x="345" y="30"/>
                      <a:pt x="357" y="30"/>
                    </a:cubicBezTo>
                    <a:cubicBezTo>
                      <a:pt x="363" y="30"/>
                      <a:pt x="371" y="31"/>
                      <a:pt x="382" y="39"/>
                    </a:cubicBezTo>
                    <a:cubicBezTo>
                      <a:pt x="320" y="154"/>
                      <a:pt x="320" y="154"/>
                      <a:pt x="320" y="154"/>
                    </a:cubicBezTo>
                    <a:cubicBezTo>
                      <a:pt x="212" y="154"/>
                      <a:pt x="212" y="154"/>
                      <a:pt x="212" y="154"/>
                    </a:cubicBezTo>
                    <a:lnTo>
                      <a:pt x="145" y="52"/>
                    </a:lnTo>
                    <a:close/>
                    <a:moveTo>
                      <a:pt x="413" y="589"/>
                    </a:moveTo>
                    <a:cubicBezTo>
                      <a:pt x="120" y="589"/>
                      <a:pt x="120" y="589"/>
                      <a:pt x="120" y="589"/>
                    </a:cubicBezTo>
                    <a:cubicBezTo>
                      <a:pt x="71" y="589"/>
                      <a:pt x="31" y="549"/>
                      <a:pt x="31" y="500"/>
                    </a:cubicBezTo>
                    <a:cubicBezTo>
                      <a:pt x="31" y="417"/>
                      <a:pt x="62" y="339"/>
                      <a:pt x="121" y="267"/>
                    </a:cubicBezTo>
                    <a:cubicBezTo>
                      <a:pt x="159" y="221"/>
                      <a:pt x="197" y="193"/>
                      <a:pt x="209" y="185"/>
                    </a:cubicBezTo>
                    <a:cubicBezTo>
                      <a:pt x="324" y="185"/>
                      <a:pt x="324" y="185"/>
                      <a:pt x="324" y="185"/>
                    </a:cubicBezTo>
                    <a:cubicBezTo>
                      <a:pt x="336" y="193"/>
                      <a:pt x="374" y="221"/>
                      <a:pt x="412" y="267"/>
                    </a:cubicBezTo>
                    <a:cubicBezTo>
                      <a:pt x="472" y="339"/>
                      <a:pt x="502" y="417"/>
                      <a:pt x="502" y="500"/>
                    </a:cubicBezTo>
                    <a:cubicBezTo>
                      <a:pt x="502" y="549"/>
                      <a:pt x="462" y="589"/>
                      <a:pt x="413" y="589"/>
                    </a:cubicBezTo>
                    <a:close/>
                    <a:moveTo>
                      <a:pt x="413" y="589"/>
                    </a:moveTo>
                    <a:cubicBezTo>
                      <a:pt x="413" y="589"/>
                      <a:pt x="413" y="589"/>
                      <a:pt x="413" y="58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A51A1009-4DF9-4E65-85B5-74D55E81D0DC}"/>
                </a:ext>
              </a:extLst>
            </p:cNvPr>
            <p:cNvGrpSpPr/>
            <p:nvPr/>
          </p:nvGrpSpPr>
          <p:grpSpPr>
            <a:xfrm>
              <a:off x="3687186" y="4594900"/>
              <a:ext cx="518459" cy="526879"/>
              <a:chOff x="8347075" y="2509838"/>
              <a:chExt cx="739775" cy="790575"/>
            </a:xfrm>
          </p:grpSpPr>
          <p:sp>
            <p:nvSpPr>
              <p:cNvPr id="49" name="Freeform 7">
                <a:extLst>
                  <a:ext uri="{FF2B5EF4-FFF2-40B4-BE49-F238E27FC236}">
                    <a16:creationId xmlns:a16="http://schemas.microsoft.com/office/drawing/2014/main" id="{07A54EAD-61D0-46AE-A15A-8C35E6F7B4A1}"/>
                  </a:ext>
                </a:extLst>
              </p:cNvPr>
              <p:cNvSpPr>
                <a:spLocks noEditPoints="1"/>
              </p:cNvSpPr>
              <p:nvPr/>
            </p:nvSpPr>
            <p:spPr bwMode="auto">
              <a:xfrm>
                <a:off x="8347075" y="2509838"/>
                <a:ext cx="739775" cy="790575"/>
              </a:xfrm>
              <a:custGeom>
                <a:avLst/>
                <a:gdLst>
                  <a:gd name="T0" fmla="*/ 258 w 517"/>
                  <a:gd name="T1" fmla="*/ 0 h 517"/>
                  <a:gd name="T2" fmla="*/ 0 w 517"/>
                  <a:gd name="T3" fmla="*/ 258 h 517"/>
                  <a:gd name="T4" fmla="*/ 258 w 517"/>
                  <a:gd name="T5" fmla="*/ 517 h 517"/>
                  <a:gd name="T6" fmla="*/ 517 w 517"/>
                  <a:gd name="T7" fmla="*/ 258 h 517"/>
                  <a:gd name="T8" fmla="*/ 258 w 517"/>
                  <a:gd name="T9" fmla="*/ 0 h 517"/>
                  <a:gd name="T10" fmla="*/ 258 w 517"/>
                  <a:gd name="T11" fmla="*/ 499 h 517"/>
                  <a:gd name="T12" fmla="*/ 17 w 517"/>
                  <a:gd name="T13" fmla="*/ 258 h 517"/>
                  <a:gd name="T14" fmla="*/ 258 w 517"/>
                  <a:gd name="T15" fmla="*/ 17 h 517"/>
                  <a:gd name="T16" fmla="*/ 500 w 517"/>
                  <a:gd name="T17" fmla="*/ 258 h 517"/>
                  <a:gd name="T18" fmla="*/ 258 w 517"/>
                  <a:gd name="T19" fmla="*/ 499 h 517"/>
                  <a:gd name="T20" fmla="*/ 258 w 517"/>
                  <a:gd name="T21" fmla="*/ 499 h 517"/>
                  <a:gd name="T22" fmla="*/ 258 w 517"/>
                  <a:gd name="T23" fmla="*/ 499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7" h="517">
                    <a:moveTo>
                      <a:pt x="258" y="0"/>
                    </a:moveTo>
                    <a:cubicBezTo>
                      <a:pt x="116" y="0"/>
                      <a:pt x="0" y="116"/>
                      <a:pt x="0" y="258"/>
                    </a:cubicBezTo>
                    <a:cubicBezTo>
                      <a:pt x="0" y="401"/>
                      <a:pt x="116" y="517"/>
                      <a:pt x="258" y="517"/>
                    </a:cubicBezTo>
                    <a:cubicBezTo>
                      <a:pt x="401" y="517"/>
                      <a:pt x="517" y="401"/>
                      <a:pt x="517" y="258"/>
                    </a:cubicBezTo>
                    <a:cubicBezTo>
                      <a:pt x="517" y="116"/>
                      <a:pt x="401" y="0"/>
                      <a:pt x="258" y="0"/>
                    </a:cubicBezTo>
                    <a:close/>
                    <a:moveTo>
                      <a:pt x="258" y="499"/>
                    </a:moveTo>
                    <a:cubicBezTo>
                      <a:pt x="125" y="499"/>
                      <a:pt x="17" y="391"/>
                      <a:pt x="17" y="258"/>
                    </a:cubicBezTo>
                    <a:cubicBezTo>
                      <a:pt x="17" y="125"/>
                      <a:pt x="125" y="17"/>
                      <a:pt x="258" y="17"/>
                    </a:cubicBezTo>
                    <a:cubicBezTo>
                      <a:pt x="391" y="17"/>
                      <a:pt x="500" y="125"/>
                      <a:pt x="500" y="258"/>
                    </a:cubicBezTo>
                    <a:cubicBezTo>
                      <a:pt x="500" y="391"/>
                      <a:pt x="391" y="499"/>
                      <a:pt x="258" y="499"/>
                    </a:cubicBezTo>
                    <a:close/>
                    <a:moveTo>
                      <a:pt x="258" y="499"/>
                    </a:moveTo>
                    <a:cubicBezTo>
                      <a:pt x="258" y="499"/>
                      <a:pt x="258" y="499"/>
                      <a:pt x="258" y="49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3FA6BA09-2E92-405A-BCB8-B5F824BF11C3}"/>
                  </a:ext>
                </a:extLst>
              </p:cNvPr>
              <p:cNvSpPr>
                <a:spLocks noEditPoints="1"/>
              </p:cNvSpPr>
              <p:nvPr/>
            </p:nvSpPr>
            <p:spPr bwMode="auto">
              <a:xfrm>
                <a:off x="8569325" y="2705101"/>
                <a:ext cx="196850" cy="249238"/>
              </a:xfrm>
              <a:custGeom>
                <a:avLst/>
                <a:gdLst>
                  <a:gd name="T0" fmla="*/ 112 w 138"/>
                  <a:gd name="T1" fmla="*/ 96 h 163"/>
                  <a:gd name="T2" fmla="*/ 112 w 138"/>
                  <a:gd name="T3" fmla="*/ 8 h 163"/>
                  <a:gd name="T4" fmla="*/ 103 w 138"/>
                  <a:gd name="T5" fmla="*/ 0 h 163"/>
                  <a:gd name="T6" fmla="*/ 95 w 138"/>
                  <a:gd name="T7" fmla="*/ 8 h 163"/>
                  <a:gd name="T8" fmla="*/ 95 w 138"/>
                  <a:gd name="T9" fmla="*/ 96 h 163"/>
                  <a:gd name="T10" fmla="*/ 70 w 138"/>
                  <a:gd name="T11" fmla="*/ 120 h 163"/>
                  <a:gd name="T12" fmla="*/ 8 w 138"/>
                  <a:gd name="T13" fmla="*/ 120 h 163"/>
                  <a:gd name="T14" fmla="*/ 0 w 138"/>
                  <a:gd name="T15" fmla="*/ 129 h 163"/>
                  <a:gd name="T16" fmla="*/ 8 w 138"/>
                  <a:gd name="T17" fmla="*/ 138 h 163"/>
                  <a:gd name="T18" fmla="*/ 70 w 138"/>
                  <a:gd name="T19" fmla="*/ 138 h 163"/>
                  <a:gd name="T20" fmla="*/ 103 w 138"/>
                  <a:gd name="T21" fmla="*/ 163 h 163"/>
                  <a:gd name="T22" fmla="*/ 138 w 138"/>
                  <a:gd name="T23" fmla="*/ 129 h 163"/>
                  <a:gd name="T24" fmla="*/ 112 w 138"/>
                  <a:gd name="T25" fmla="*/ 96 h 163"/>
                  <a:gd name="T26" fmla="*/ 103 w 138"/>
                  <a:gd name="T27" fmla="*/ 146 h 163"/>
                  <a:gd name="T28" fmla="*/ 86 w 138"/>
                  <a:gd name="T29" fmla="*/ 129 h 163"/>
                  <a:gd name="T30" fmla="*/ 103 w 138"/>
                  <a:gd name="T31" fmla="*/ 112 h 163"/>
                  <a:gd name="T32" fmla="*/ 120 w 138"/>
                  <a:gd name="T33" fmla="*/ 129 h 163"/>
                  <a:gd name="T34" fmla="*/ 103 w 138"/>
                  <a:gd name="T35" fmla="*/ 146 h 163"/>
                  <a:gd name="T36" fmla="*/ 103 w 138"/>
                  <a:gd name="T37" fmla="*/ 146 h 163"/>
                  <a:gd name="T38" fmla="*/ 103 w 138"/>
                  <a:gd name="T39" fmla="*/ 14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163">
                    <a:moveTo>
                      <a:pt x="112" y="96"/>
                    </a:moveTo>
                    <a:cubicBezTo>
                      <a:pt x="112" y="8"/>
                      <a:pt x="112" y="8"/>
                      <a:pt x="112" y="8"/>
                    </a:cubicBezTo>
                    <a:cubicBezTo>
                      <a:pt x="112" y="4"/>
                      <a:pt x="108" y="0"/>
                      <a:pt x="103" y="0"/>
                    </a:cubicBezTo>
                    <a:cubicBezTo>
                      <a:pt x="99" y="0"/>
                      <a:pt x="95" y="4"/>
                      <a:pt x="95" y="8"/>
                    </a:cubicBezTo>
                    <a:cubicBezTo>
                      <a:pt x="95" y="96"/>
                      <a:pt x="95" y="96"/>
                      <a:pt x="95" y="96"/>
                    </a:cubicBezTo>
                    <a:cubicBezTo>
                      <a:pt x="83" y="99"/>
                      <a:pt x="73" y="108"/>
                      <a:pt x="70" y="120"/>
                    </a:cubicBezTo>
                    <a:cubicBezTo>
                      <a:pt x="8" y="120"/>
                      <a:pt x="8" y="120"/>
                      <a:pt x="8" y="120"/>
                    </a:cubicBezTo>
                    <a:cubicBezTo>
                      <a:pt x="4" y="120"/>
                      <a:pt x="0" y="124"/>
                      <a:pt x="0" y="129"/>
                    </a:cubicBezTo>
                    <a:cubicBezTo>
                      <a:pt x="0" y="134"/>
                      <a:pt x="4" y="138"/>
                      <a:pt x="8" y="138"/>
                    </a:cubicBezTo>
                    <a:cubicBezTo>
                      <a:pt x="70" y="138"/>
                      <a:pt x="70" y="138"/>
                      <a:pt x="70" y="138"/>
                    </a:cubicBezTo>
                    <a:cubicBezTo>
                      <a:pt x="74" y="152"/>
                      <a:pt x="87" y="163"/>
                      <a:pt x="103" y="163"/>
                    </a:cubicBezTo>
                    <a:cubicBezTo>
                      <a:pt x="122" y="163"/>
                      <a:pt x="138" y="148"/>
                      <a:pt x="138" y="129"/>
                    </a:cubicBezTo>
                    <a:cubicBezTo>
                      <a:pt x="138" y="113"/>
                      <a:pt x="127" y="100"/>
                      <a:pt x="112" y="96"/>
                    </a:cubicBezTo>
                    <a:close/>
                    <a:moveTo>
                      <a:pt x="103" y="146"/>
                    </a:moveTo>
                    <a:cubicBezTo>
                      <a:pt x="94" y="146"/>
                      <a:pt x="86" y="139"/>
                      <a:pt x="86" y="129"/>
                    </a:cubicBezTo>
                    <a:cubicBezTo>
                      <a:pt x="86" y="119"/>
                      <a:pt x="94" y="112"/>
                      <a:pt x="103" y="112"/>
                    </a:cubicBezTo>
                    <a:cubicBezTo>
                      <a:pt x="113" y="112"/>
                      <a:pt x="120" y="119"/>
                      <a:pt x="120" y="129"/>
                    </a:cubicBezTo>
                    <a:cubicBezTo>
                      <a:pt x="120" y="139"/>
                      <a:pt x="113" y="146"/>
                      <a:pt x="103" y="146"/>
                    </a:cubicBezTo>
                    <a:close/>
                    <a:moveTo>
                      <a:pt x="103" y="146"/>
                    </a:moveTo>
                    <a:cubicBezTo>
                      <a:pt x="103" y="146"/>
                      <a:pt x="103" y="146"/>
                      <a:pt x="103" y="14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B4254AA9-50DB-4093-959E-4AC729487E71}"/>
                  </a:ext>
                </a:extLst>
              </p:cNvPr>
              <p:cNvSpPr>
                <a:spLocks noEditPoints="1"/>
              </p:cNvSpPr>
              <p:nvPr/>
            </p:nvSpPr>
            <p:spPr bwMode="auto">
              <a:xfrm>
                <a:off x="8704263" y="2600326"/>
                <a:ext cx="25400" cy="39688"/>
              </a:xfrm>
              <a:custGeom>
                <a:avLst/>
                <a:gdLst>
                  <a:gd name="T0" fmla="*/ 8 w 17"/>
                  <a:gd name="T1" fmla="*/ 26 h 26"/>
                  <a:gd name="T2" fmla="*/ 17 w 17"/>
                  <a:gd name="T3" fmla="*/ 17 h 26"/>
                  <a:gd name="T4" fmla="*/ 17 w 17"/>
                  <a:gd name="T5" fmla="*/ 8 h 26"/>
                  <a:gd name="T6" fmla="*/ 8 w 17"/>
                  <a:gd name="T7" fmla="*/ 0 h 26"/>
                  <a:gd name="T8" fmla="*/ 0 w 17"/>
                  <a:gd name="T9" fmla="*/ 8 h 26"/>
                  <a:gd name="T10" fmla="*/ 0 w 17"/>
                  <a:gd name="T11" fmla="*/ 17 h 26"/>
                  <a:gd name="T12" fmla="*/ 8 w 17"/>
                  <a:gd name="T13" fmla="*/ 26 h 26"/>
                  <a:gd name="T14" fmla="*/ 8 w 17"/>
                  <a:gd name="T15" fmla="*/ 26 h 26"/>
                  <a:gd name="T16" fmla="*/ 8 w 17"/>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8" y="26"/>
                    </a:moveTo>
                    <a:cubicBezTo>
                      <a:pt x="13" y="26"/>
                      <a:pt x="17" y="22"/>
                      <a:pt x="17" y="17"/>
                    </a:cubicBezTo>
                    <a:cubicBezTo>
                      <a:pt x="17" y="8"/>
                      <a:pt x="17" y="8"/>
                      <a:pt x="17" y="8"/>
                    </a:cubicBezTo>
                    <a:cubicBezTo>
                      <a:pt x="17" y="4"/>
                      <a:pt x="13" y="0"/>
                      <a:pt x="8" y="0"/>
                    </a:cubicBezTo>
                    <a:cubicBezTo>
                      <a:pt x="4" y="0"/>
                      <a:pt x="0" y="4"/>
                      <a:pt x="0" y="8"/>
                    </a:cubicBezTo>
                    <a:cubicBezTo>
                      <a:pt x="0" y="17"/>
                      <a:pt x="0" y="17"/>
                      <a:pt x="0" y="17"/>
                    </a:cubicBezTo>
                    <a:cubicBezTo>
                      <a:pt x="0" y="22"/>
                      <a:pt x="4" y="26"/>
                      <a:pt x="8" y="26"/>
                    </a:cubicBezTo>
                    <a:close/>
                    <a:moveTo>
                      <a:pt x="8" y="26"/>
                    </a:moveTo>
                    <a:cubicBezTo>
                      <a:pt x="8" y="26"/>
                      <a:pt x="8" y="26"/>
                      <a:pt x="8" y="2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7A84A1AD-1E50-45DD-AB8F-F18246F5EFE5}"/>
                  </a:ext>
                </a:extLst>
              </p:cNvPr>
              <p:cNvSpPr>
                <a:spLocks noEditPoints="1"/>
              </p:cNvSpPr>
              <p:nvPr/>
            </p:nvSpPr>
            <p:spPr bwMode="auto">
              <a:xfrm>
                <a:off x="8704263" y="3165476"/>
                <a:ext cx="25400" cy="39688"/>
              </a:xfrm>
              <a:custGeom>
                <a:avLst/>
                <a:gdLst>
                  <a:gd name="T0" fmla="*/ 8 w 17"/>
                  <a:gd name="T1" fmla="*/ 0 h 26"/>
                  <a:gd name="T2" fmla="*/ 0 w 17"/>
                  <a:gd name="T3" fmla="*/ 9 h 26"/>
                  <a:gd name="T4" fmla="*/ 0 w 17"/>
                  <a:gd name="T5" fmla="*/ 18 h 26"/>
                  <a:gd name="T6" fmla="*/ 8 w 17"/>
                  <a:gd name="T7" fmla="*/ 26 h 26"/>
                  <a:gd name="T8" fmla="*/ 17 w 17"/>
                  <a:gd name="T9" fmla="*/ 18 h 26"/>
                  <a:gd name="T10" fmla="*/ 17 w 17"/>
                  <a:gd name="T11" fmla="*/ 9 h 26"/>
                  <a:gd name="T12" fmla="*/ 8 w 17"/>
                  <a:gd name="T13" fmla="*/ 0 h 26"/>
                  <a:gd name="T14" fmla="*/ 8 w 17"/>
                  <a:gd name="T15" fmla="*/ 0 h 26"/>
                  <a:gd name="T16" fmla="*/ 8 w 17"/>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8" y="0"/>
                    </a:moveTo>
                    <a:cubicBezTo>
                      <a:pt x="4" y="0"/>
                      <a:pt x="0" y="4"/>
                      <a:pt x="0" y="9"/>
                    </a:cubicBezTo>
                    <a:cubicBezTo>
                      <a:pt x="0" y="18"/>
                      <a:pt x="0" y="18"/>
                      <a:pt x="0" y="18"/>
                    </a:cubicBezTo>
                    <a:cubicBezTo>
                      <a:pt x="0" y="22"/>
                      <a:pt x="4" y="26"/>
                      <a:pt x="8" y="26"/>
                    </a:cubicBezTo>
                    <a:cubicBezTo>
                      <a:pt x="13" y="26"/>
                      <a:pt x="17" y="22"/>
                      <a:pt x="17" y="18"/>
                    </a:cubicBezTo>
                    <a:cubicBezTo>
                      <a:pt x="17" y="9"/>
                      <a:pt x="17" y="9"/>
                      <a:pt x="17" y="9"/>
                    </a:cubicBezTo>
                    <a:cubicBezTo>
                      <a:pt x="17" y="4"/>
                      <a:pt x="13" y="0"/>
                      <a:pt x="8" y="0"/>
                    </a:cubicBezTo>
                    <a:close/>
                    <a:moveTo>
                      <a:pt x="8" y="0"/>
                    </a:move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C1412E0A-DC3E-4A0A-BB99-20E938051556}"/>
                  </a:ext>
                </a:extLst>
              </p:cNvPr>
              <p:cNvSpPr>
                <a:spLocks noEditPoints="1"/>
              </p:cNvSpPr>
              <p:nvPr/>
            </p:nvSpPr>
            <p:spPr bwMode="auto">
              <a:xfrm>
                <a:off x="8964613" y="2889251"/>
                <a:ext cx="34925" cy="26988"/>
              </a:xfrm>
              <a:custGeom>
                <a:avLst/>
                <a:gdLst>
                  <a:gd name="T0" fmla="*/ 17 w 25"/>
                  <a:gd name="T1" fmla="*/ 0 h 18"/>
                  <a:gd name="T2" fmla="*/ 8 w 25"/>
                  <a:gd name="T3" fmla="*/ 0 h 18"/>
                  <a:gd name="T4" fmla="*/ 0 w 25"/>
                  <a:gd name="T5" fmla="*/ 9 h 18"/>
                  <a:gd name="T6" fmla="*/ 8 w 25"/>
                  <a:gd name="T7" fmla="*/ 18 h 18"/>
                  <a:gd name="T8" fmla="*/ 17 w 25"/>
                  <a:gd name="T9" fmla="*/ 18 h 18"/>
                  <a:gd name="T10" fmla="*/ 25 w 25"/>
                  <a:gd name="T11" fmla="*/ 9 h 18"/>
                  <a:gd name="T12" fmla="*/ 17 w 25"/>
                  <a:gd name="T13" fmla="*/ 0 h 18"/>
                  <a:gd name="T14" fmla="*/ 17 w 25"/>
                  <a:gd name="T15" fmla="*/ 0 h 18"/>
                  <a:gd name="T16" fmla="*/ 17 w 2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8">
                    <a:moveTo>
                      <a:pt x="17" y="0"/>
                    </a:moveTo>
                    <a:cubicBezTo>
                      <a:pt x="8" y="0"/>
                      <a:pt x="8" y="0"/>
                      <a:pt x="8" y="0"/>
                    </a:cubicBezTo>
                    <a:cubicBezTo>
                      <a:pt x="3" y="0"/>
                      <a:pt x="0" y="4"/>
                      <a:pt x="0" y="9"/>
                    </a:cubicBezTo>
                    <a:cubicBezTo>
                      <a:pt x="0" y="14"/>
                      <a:pt x="3" y="18"/>
                      <a:pt x="8" y="18"/>
                    </a:cubicBezTo>
                    <a:cubicBezTo>
                      <a:pt x="17" y="18"/>
                      <a:pt x="17" y="18"/>
                      <a:pt x="17" y="18"/>
                    </a:cubicBezTo>
                    <a:cubicBezTo>
                      <a:pt x="22" y="18"/>
                      <a:pt x="25" y="14"/>
                      <a:pt x="25" y="9"/>
                    </a:cubicBezTo>
                    <a:cubicBezTo>
                      <a:pt x="25" y="4"/>
                      <a:pt x="22" y="0"/>
                      <a:pt x="17" y="0"/>
                    </a:cubicBezTo>
                    <a:close/>
                    <a:moveTo>
                      <a:pt x="17" y="0"/>
                    </a:move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482D3C19-C2C7-48FD-A158-39C1ED961097}"/>
                  </a:ext>
                </a:extLst>
              </p:cNvPr>
              <p:cNvSpPr>
                <a:spLocks noEditPoints="1"/>
              </p:cNvSpPr>
              <p:nvPr/>
            </p:nvSpPr>
            <p:spPr bwMode="auto">
              <a:xfrm>
                <a:off x="8432800" y="2889251"/>
                <a:ext cx="38100" cy="26988"/>
              </a:xfrm>
              <a:custGeom>
                <a:avLst/>
                <a:gdLst>
                  <a:gd name="T0" fmla="*/ 17 w 26"/>
                  <a:gd name="T1" fmla="*/ 0 h 18"/>
                  <a:gd name="T2" fmla="*/ 9 w 26"/>
                  <a:gd name="T3" fmla="*/ 0 h 18"/>
                  <a:gd name="T4" fmla="*/ 0 w 26"/>
                  <a:gd name="T5" fmla="*/ 9 h 18"/>
                  <a:gd name="T6" fmla="*/ 9 w 26"/>
                  <a:gd name="T7" fmla="*/ 18 h 18"/>
                  <a:gd name="T8" fmla="*/ 17 w 26"/>
                  <a:gd name="T9" fmla="*/ 18 h 18"/>
                  <a:gd name="T10" fmla="*/ 26 w 26"/>
                  <a:gd name="T11" fmla="*/ 9 h 18"/>
                  <a:gd name="T12" fmla="*/ 17 w 26"/>
                  <a:gd name="T13" fmla="*/ 0 h 18"/>
                  <a:gd name="T14" fmla="*/ 17 w 26"/>
                  <a:gd name="T15" fmla="*/ 0 h 18"/>
                  <a:gd name="T16" fmla="*/ 17 w 26"/>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7" y="0"/>
                    </a:moveTo>
                    <a:cubicBezTo>
                      <a:pt x="9" y="0"/>
                      <a:pt x="9" y="0"/>
                      <a:pt x="9" y="0"/>
                    </a:cubicBezTo>
                    <a:cubicBezTo>
                      <a:pt x="4" y="0"/>
                      <a:pt x="0" y="4"/>
                      <a:pt x="0" y="9"/>
                    </a:cubicBezTo>
                    <a:cubicBezTo>
                      <a:pt x="0" y="14"/>
                      <a:pt x="4" y="18"/>
                      <a:pt x="9" y="18"/>
                    </a:cubicBezTo>
                    <a:cubicBezTo>
                      <a:pt x="17" y="18"/>
                      <a:pt x="17" y="18"/>
                      <a:pt x="17" y="18"/>
                    </a:cubicBezTo>
                    <a:cubicBezTo>
                      <a:pt x="22" y="18"/>
                      <a:pt x="26" y="14"/>
                      <a:pt x="26" y="9"/>
                    </a:cubicBezTo>
                    <a:cubicBezTo>
                      <a:pt x="26" y="4"/>
                      <a:pt x="22" y="0"/>
                      <a:pt x="17" y="0"/>
                    </a:cubicBezTo>
                    <a:close/>
                    <a:moveTo>
                      <a:pt x="17" y="0"/>
                    </a:move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64A1A143-C444-424A-8544-75631DA469B0}"/>
                  </a:ext>
                </a:extLst>
              </p:cNvPr>
              <p:cNvSpPr>
                <a:spLocks noEditPoints="1"/>
              </p:cNvSpPr>
              <p:nvPr/>
            </p:nvSpPr>
            <p:spPr bwMode="auto">
              <a:xfrm>
                <a:off x="8886825" y="2682876"/>
                <a:ext cx="34925" cy="38100"/>
              </a:xfrm>
              <a:custGeom>
                <a:avLst/>
                <a:gdLst>
                  <a:gd name="T0" fmla="*/ 9 w 25"/>
                  <a:gd name="T1" fmla="*/ 4 h 25"/>
                  <a:gd name="T2" fmla="*/ 3 w 25"/>
                  <a:gd name="T3" fmla="*/ 10 h 25"/>
                  <a:gd name="T4" fmla="*/ 3 w 25"/>
                  <a:gd name="T5" fmla="*/ 22 h 25"/>
                  <a:gd name="T6" fmla="*/ 9 w 25"/>
                  <a:gd name="T7" fmla="*/ 25 h 25"/>
                  <a:gd name="T8" fmla="*/ 15 w 25"/>
                  <a:gd name="T9" fmla="*/ 22 h 25"/>
                  <a:gd name="T10" fmla="*/ 21 w 25"/>
                  <a:gd name="T11" fmla="*/ 16 h 25"/>
                  <a:gd name="T12" fmla="*/ 21 w 25"/>
                  <a:gd name="T13" fmla="*/ 4 h 25"/>
                  <a:gd name="T14" fmla="*/ 9 w 25"/>
                  <a:gd name="T15" fmla="*/ 4 h 25"/>
                  <a:gd name="T16" fmla="*/ 9 w 25"/>
                  <a:gd name="T17" fmla="*/ 4 h 25"/>
                  <a:gd name="T18" fmla="*/ 9 w 25"/>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9" y="4"/>
                    </a:moveTo>
                    <a:cubicBezTo>
                      <a:pt x="3" y="10"/>
                      <a:pt x="3" y="10"/>
                      <a:pt x="3" y="10"/>
                    </a:cubicBezTo>
                    <a:cubicBezTo>
                      <a:pt x="0" y="13"/>
                      <a:pt x="0" y="19"/>
                      <a:pt x="3" y="22"/>
                    </a:cubicBezTo>
                    <a:cubicBezTo>
                      <a:pt x="5" y="24"/>
                      <a:pt x="7" y="25"/>
                      <a:pt x="9" y="25"/>
                    </a:cubicBezTo>
                    <a:cubicBezTo>
                      <a:pt x="11" y="25"/>
                      <a:pt x="14" y="24"/>
                      <a:pt x="15" y="22"/>
                    </a:cubicBezTo>
                    <a:cubicBezTo>
                      <a:pt x="21" y="16"/>
                      <a:pt x="21" y="16"/>
                      <a:pt x="21" y="16"/>
                    </a:cubicBezTo>
                    <a:cubicBezTo>
                      <a:pt x="25" y="13"/>
                      <a:pt x="25" y="7"/>
                      <a:pt x="21" y="4"/>
                    </a:cubicBezTo>
                    <a:cubicBezTo>
                      <a:pt x="18" y="0"/>
                      <a:pt x="13" y="0"/>
                      <a:pt x="9" y="4"/>
                    </a:cubicBezTo>
                    <a:close/>
                    <a:moveTo>
                      <a:pt x="9" y="4"/>
                    </a:moveTo>
                    <a:cubicBezTo>
                      <a:pt x="9" y="4"/>
                      <a:pt x="9" y="4"/>
                      <a:pt x="9" y="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8E360030-963A-4576-9E0D-4FDA0601C5EB}"/>
                  </a:ext>
                </a:extLst>
              </p:cNvPr>
              <p:cNvSpPr>
                <a:spLocks noEditPoints="1"/>
              </p:cNvSpPr>
              <p:nvPr/>
            </p:nvSpPr>
            <p:spPr bwMode="auto">
              <a:xfrm>
                <a:off x="8512175" y="3082926"/>
                <a:ext cx="34925" cy="38100"/>
              </a:xfrm>
              <a:custGeom>
                <a:avLst/>
                <a:gdLst>
                  <a:gd name="T0" fmla="*/ 9 w 25"/>
                  <a:gd name="T1" fmla="*/ 4 h 25"/>
                  <a:gd name="T2" fmla="*/ 3 w 25"/>
                  <a:gd name="T3" fmla="*/ 10 h 25"/>
                  <a:gd name="T4" fmla="*/ 3 w 25"/>
                  <a:gd name="T5" fmla="*/ 22 h 25"/>
                  <a:gd name="T6" fmla="*/ 9 w 25"/>
                  <a:gd name="T7" fmla="*/ 25 h 25"/>
                  <a:gd name="T8" fmla="*/ 15 w 25"/>
                  <a:gd name="T9" fmla="*/ 22 h 25"/>
                  <a:gd name="T10" fmla="*/ 21 w 25"/>
                  <a:gd name="T11" fmla="*/ 16 h 25"/>
                  <a:gd name="T12" fmla="*/ 21 w 25"/>
                  <a:gd name="T13" fmla="*/ 4 h 25"/>
                  <a:gd name="T14" fmla="*/ 9 w 25"/>
                  <a:gd name="T15" fmla="*/ 4 h 25"/>
                  <a:gd name="T16" fmla="*/ 9 w 25"/>
                  <a:gd name="T17" fmla="*/ 4 h 25"/>
                  <a:gd name="T18" fmla="*/ 9 w 25"/>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9" y="4"/>
                    </a:moveTo>
                    <a:cubicBezTo>
                      <a:pt x="3" y="10"/>
                      <a:pt x="3" y="10"/>
                      <a:pt x="3" y="10"/>
                    </a:cubicBezTo>
                    <a:cubicBezTo>
                      <a:pt x="0" y="13"/>
                      <a:pt x="0" y="19"/>
                      <a:pt x="3" y="22"/>
                    </a:cubicBezTo>
                    <a:cubicBezTo>
                      <a:pt x="5" y="24"/>
                      <a:pt x="7" y="25"/>
                      <a:pt x="9" y="25"/>
                    </a:cubicBezTo>
                    <a:cubicBezTo>
                      <a:pt x="11" y="25"/>
                      <a:pt x="14" y="24"/>
                      <a:pt x="15" y="22"/>
                    </a:cubicBezTo>
                    <a:cubicBezTo>
                      <a:pt x="21" y="16"/>
                      <a:pt x="21" y="16"/>
                      <a:pt x="21" y="16"/>
                    </a:cubicBezTo>
                    <a:cubicBezTo>
                      <a:pt x="25" y="13"/>
                      <a:pt x="25" y="7"/>
                      <a:pt x="21" y="4"/>
                    </a:cubicBezTo>
                    <a:cubicBezTo>
                      <a:pt x="18" y="0"/>
                      <a:pt x="13" y="0"/>
                      <a:pt x="9" y="4"/>
                    </a:cubicBezTo>
                    <a:close/>
                    <a:moveTo>
                      <a:pt x="9" y="4"/>
                    </a:moveTo>
                    <a:cubicBezTo>
                      <a:pt x="9" y="4"/>
                      <a:pt x="9" y="4"/>
                      <a:pt x="9" y="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5">
                <a:extLst>
                  <a:ext uri="{FF2B5EF4-FFF2-40B4-BE49-F238E27FC236}">
                    <a16:creationId xmlns:a16="http://schemas.microsoft.com/office/drawing/2014/main" id="{D7638DC1-58AC-40E1-86B3-1EB3F91FD622}"/>
                  </a:ext>
                </a:extLst>
              </p:cNvPr>
              <p:cNvSpPr>
                <a:spLocks noEditPoints="1"/>
              </p:cNvSpPr>
              <p:nvPr/>
            </p:nvSpPr>
            <p:spPr bwMode="auto">
              <a:xfrm>
                <a:off x="8886825" y="3082926"/>
                <a:ext cx="34925" cy="38100"/>
              </a:xfrm>
              <a:custGeom>
                <a:avLst/>
                <a:gdLst>
                  <a:gd name="T0" fmla="*/ 15 w 25"/>
                  <a:gd name="T1" fmla="*/ 4 h 25"/>
                  <a:gd name="T2" fmla="*/ 3 w 25"/>
                  <a:gd name="T3" fmla="*/ 4 h 25"/>
                  <a:gd name="T4" fmla="*/ 3 w 25"/>
                  <a:gd name="T5" fmla="*/ 16 h 25"/>
                  <a:gd name="T6" fmla="*/ 9 w 25"/>
                  <a:gd name="T7" fmla="*/ 22 h 25"/>
                  <a:gd name="T8" fmla="*/ 15 w 25"/>
                  <a:gd name="T9" fmla="*/ 25 h 25"/>
                  <a:gd name="T10" fmla="*/ 21 w 25"/>
                  <a:gd name="T11" fmla="*/ 22 h 25"/>
                  <a:gd name="T12" fmla="*/ 21 w 25"/>
                  <a:gd name="T13" fmla="*/ 10 h 25"/>
                  <a:gd name="T14" fmla="*/ 15 w 25"/>
                  <a:gd name="T15" fmla="*/ 4 h 25"/>
                  <a:gd name="T16" fmla="*/ 15 w 25"/>
                  <a:gd name="T17" fmla="*/ 4 h 25"/>
                  <a:gd name="T18" fmla="*/ 15 w 25"/>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5" y="4"/>
                    </a:moveTo>
                    <a:cubicBezTo>
                      <a:pt x="12" y="0"/>
                      <a:pt x="6" y="0"/>
                      <a:pt x="3" y="4"/>
                    </a:cubicBezTo>
                    <a:cubicBezTo>
                      <a:pt x="0" y="7"/>
                      <a:pt x="0" y="13"/>
                      <a:pt x="3" y="16"/>
                    </a:cubicBezTo>
                    <a:cubicBezTo>
                      <a:pt x="9" y="22"/>
                      <a:pt x="9" y="22"/>
                      <a:pt x="9" y="22"/>
                    </a:cubicBezTo>
                    <a:cubicBezTo>
                      <a:pt x="11" y="24"/>
                      <a:pt x="13" y="25"/>
                      <a:pt x="15" y="25"/>
                    </a:cubicBezTo>
                    <a:cubicBezTo>
                      <a:pt x="17" y="25"/>
                      <a:pt x="20" y="24"/>
                      <a:pt x="21" y="22"/>
                    </a:cubicBezTo>
                    <a:cubicBezTo>
                      <a:pt x="25" y="19"/>
                      <a:pt x="25" y="13"/>
                      <a:pt x="21" y="10"/>
                    </a:cubicBezTo>
                    <a:lnTo>
                      <a:pt x="15" y="4"/>
                    </a:lnTo>
                    <a:close/>
                    <a:moveTo>
                      <a:pt x="15" y="4"/>
                    </a:moveTo>
                    <a:cubicBezTo>
                      <a:pt x="15" y="4"/>
                      <a:pt x="15" y="4"/>
                      <a:pt x="15" y="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
                <a:extLst>
                  <a:ext uri="{FF2B5EF4-FFF2-40B4-BE49-F238E27FC236}">
                    <a16:creationId xmlns:a16="http://schemas.microsoft.com/office/drawing/2014/main" id="{3F0B90BB-E683-4709-BDE5-83532DD1F6A9}"/>
                  </a:ext>
                </a:extLst>
              </p:cNvPr>
              <p:cNvSpPr>
                <a:spLocks noEditPoints="1"/>
              </p:cNvSpPr>
              <p:nvPr/>
            </p:nvSpPr>
            <p:spPr bwMode="auto">
              <a:xfrm>
                <a:off x="8512175" y="2682876"/>
                <a:ext cx="34925" cy="38100"/>
              </a:xfrm>
              <a:custGeom>
                <a:avLst/>
                <a:gdLst>
                  <a:gd name="T0" fmla="*/ 15 w 25"/>
                  <a:gd name="T1" fmla="*/ 4 h 25"/>
                  <a:gd name="T2" fmla="*/ 3 w 25"/>
                  <a:gd name="T3" fmla="*/ 4 h 25"/>
                  <a:gd name="T4" fmla="*/ 3 w 25"/>
                  <a:gd name="T5" fmla="*/ 16 h 25"/>
                  <a:gd name="T6" fmla="*/ 9 w 25"/>
                  <a:gd name="T7" fmla="*/ 22 h 25"/>
                  <a:gd name="T8" fmla="*/ 15 w 25"/>
                  <a:gd name="T9" fmla="*/ 25 h 25"/>
                  <a:gd name="T10" fmla="*/ 21 w 25"/>
                  <a:gd name="T11" fmla="*/ 22 h 25"/>
                  <a:gd name="T12" fmla="*/ 21 w 25"/>
                  <a:gd name="T13" fmla="*/ 10 h 25"/>
                  <a:gd name="T14" fmla="*/ 15 w 25"/>
                  <a:gd name="T15" fmla="*/ 4 h 25"/>
                  <a:gd name="T16" fmla="*/ 15 w 25"/>
                  <a:gd name="T17" fmla="*/ 4 h 25"/>
                  <a:gd name="T18" fmla="*/ 15 w 25"/>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5" y="4"/>
                    </a:moveTo>
                    <a:cubicBezTo>
                      <a:pt x="12" y="0"/>
                      <a:pt x="7" y="0"/>
                      <a:pt x="3" y="4"/>
                    </a:cubicBezTo>
                    <a:cubicBezTo>
                      <a:pt x="0" y="7"/>
                      <a:pt x="0" y="13"/>
                      <a:pt x="3" y="16"/>
                    </a:cubicBezTo>
                    <a:cubicBezTo>
                      <a:pt x="9" y="22"/>
                      <a:pt x="9" y="22"/>
                      <a:pt x="9" y="22"/>
                    </a:cubicBezTo>
                    <a:cubicBezTo>
                      <a:pt x="11" y="24"/>
                      <a:pt x="13" y="25"/>
                      <a:pt x="15" y="25"/>
                    </a:cubicBezTo>
                    <a:cubicBezTo>
                      <a:pt x="18" y="25"/>
                      <a:pt x="20" y="24"/>
                      <a:pt x="21" y="22"/>
                    </a:cubicBezTo>
                    <a:cubicBezTo>
                      <a:pt x="25" y="19"/>
                      <a:pt x="25" y="13"/>
                      <a:pt x="21" y="10"/>
                    </a:cubicBezTo>
                    <a:lnTo>
                      <a:pt x="15" y="4"/>
                    </a:lnTo>
                    <a:close/>
                    <a:moveTo>
                      <a:pt x="15" y="4"/>
                    </a:moveTo>
                    <a:cubicBezTo>
                      <a:pt x="15" y="4"/>
                      <a:pt x="15" y="4"/>
                      <a:pt x="15" y="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6B17CEC9-BD40-4282-9FFB-632F1409D06F}"/>
                </a:ext>
              </a:extLst>
            </p:cNvPr>
            <p:cNvGrpSpPr/>
            <p:nvPr/>
          </p:nvGrpSpPr>
          <p:grpSpPr>
            <a:xfrm>
              <a:off x="9215990" y="4604821"/>
              <a:ext cx="391533" cy="507036"/>
              <a:chOff x="8412163" y="3805238"/>
              <a:chExt cx="635000" cy="822325"/>
            </a:xfrm>
          </p:grpSpPr>
          <p:sp>
            <p:nvSpPr>
              <p:cNvPr id="63" name="Freeform 17">
                <a:extLst>
                  <a:ext uri="{FF2B5EF4-FFF2-40B4-BE49-F238E27FC236}">
                    <a16:creationId xmlns:a16="http://schemas.microsoft.com/office/drawing/2014/main" id="{8CA07838-E55D-4C70-B9A8-DFF919425701}"/>
                  </a:ext>
                </a:extLst>
              </p:cNvPr>
              <p:cNvSpPr>
                <a:spLocks noEditPoints="1"/>
              </p:cNvSpPr>
              <p:nvPr/>
            </p:nvSpPr>
            <p:spPr bwMode="auto">
              <a:xfrm>
                <a:off x="8859838" y="3838576"/>
                <a:ext cx="187325" cy="325438"/>
              </a:xfrm>
              <a:custGeom>
                <a:avLst/>
                <a:gdLst>
                  <a:gd name="T0" fmla="*/ 66 w 131"/>
                  <a:gd name="T1" fmla="*/ 0 h 213"/>
                  <a:gd name="T2" fmla="*/ 50 w 131"/>
                  <a:gd name="T3" fmla="*/ 1 h 213"/>
                  <a:gd name="T4" fmla="*/ 54 w 131"/>
                  <a:gd name="T5" fmla="*/ 18 h 213"/>
                  <a:gd name="T6" fmla="*/ 114 w 131"/>
                  <a:gd name="T7" fmla="*/ 64 h 213"/>
                  <a:gd name="T8" fmla="*/ 0 w 131"/>
                  <a:gd name="T9" fmla="*/ 197 h 213"/>
                  <a:gd name="T10" fmla="*/ 4 w 131"/>
                  <a:gd name="T11" fmla="*/ 213 h 213"/>
                  <a:gd name="T12" fmla="*/ 131 w 131"/>
                  <a:gd name="T13" fmla="*/ 64 h 213"/>
                  <a:gd name="T14" fmla="*/ 66 w 131"/>
                  <a:gd name="T15" fmla="*/ 0 h 213"/>
                  <a:gd name="T16" fmla="*/ 66 w 131"/>
                  <a:gd name="T17" fmla="*/ 0 h 213"/>
                  <a:gd name="T18" fmla="*/ 66 w 131"/>
                  <a:gd name="T1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13">
                    <a:moveTo>
                      <a:pt x="66" y="0"/>
                    </a:moveTo>
                    <a:cubicBezTo>
                      <a:pt x="61" y="0"/>
                      <a:pt x="55" y="0"/>
                      <a:pt x="50" y="1"/>
                    </a:cubicBezTo>
                    <a:cubicBezTo>
                      <a:pt x="54" y="18"/>
                      <a:pt x="54" y="18"/>
                      <a:pt x="54" y="18"/>
                    </a:cubicBezTo>
                    <a:cubicBezTo>
                      <a:pt x="86" y="10"/>
                      <a:pt x="114" y="34"/>
                      <a:pt x="114" y="64"/>
                    </a:cubicBezTo>
                    <a:cubicBezTo>
                      <a:pt x="114" y="135"/>
                      <a:pt x="33" y="187"/>
                      <a:pt x="0" y="197"/>
                    </a:cubicBezTo>
                    <a:cubicBezTo>
                      <a:pt x="4" y="213"/>
                      <a:pt x="4" y="213"/>
                      <a:pt x="4" y="213"/>
                    </a:cubicBezTo>
                    <a:cubicBezTo>
                      <a:pt x="47" y="201"/>
                      <a:pt x="131" y="143"/>
                      <a:pt x="131" y="64"/>
                    </a:cubicBezTo>
                    <a:cubicBezTo>
                      <a:pt x="131" y="29"/>
                      <a:pt x="102" y="0"/>
                      <a:pt x="66" y="0"/>
                    </a:cubicBezTo>
                    <a:close/>
                    <a:moveTo>
                      <a:pt x="66" y="0"/>
                    </a:moveTo>
                    <a:cubicBezTo>
                      <a:pt x="66" y="0"/>
                      <a:pt x="66" y="0"/>
                      <a:pt x="6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
                <a:extLst>
                  <a:ext uri="{FF2B5EF4-FFF2-40B4-BE49-F238E27FC236}">
                    <a16:creationId xmlns:a16="http://schemas.microsoft.com/office/drawing/2014/main" id="{563FE267-4CC0-45A7-B13B-9D6A67991784}"/>
                  </a:ext>
                </a:extLst>
              </p:cNvPr>
              <p:cNvSpPr>
                <a:spLocks noEditPoints="1"/>
              </p:cNvSpPr>
              <p:nvPr/>
            </p:nvSpPr>
            <p:spPr bwMode="auto">
              <a:xfrm>
                <a:off x="8412163" y="3825876"/>
                <a:ext cx="187325" cy="338138"/>
              </a:xfrm>
              <a:custGeom>
                <a:avLst/>
                <a:gdLst>
                  <a:gd name="T0" fmla="*/ 17 w 131"/>
                  <a:gd name="T1" fmla="*/ 73 h 222"/>
                  <a:gd name="T2" fmla="*/ 76 w 131"/>
                  <a:gd name="T3" fmla="*/ 27 h 222"/>
                  <a:gd name="T4" fmla="*/ 81 w 131"/>
                  <a:gd name="T5" fmla="*/ 10 h 222"/>
                  <a:gd name="T6" fmla="*/ 0 w 131"/>
                  <a:gd name="T7" fmla="*/ 73 h 222"/>
                  <a:gd name="T8" fmla="*/ 126 w 131"/>
                  <a:gd name="T9" fmla="*/ 222 h 222"/>
                  <a:gd name="T10" fmla="*/ 131 w 131"/>
                  <a:gd name="T11" fmla="*/ 206 h 222"/>
                  <a:gd name="T12" fmla="*/ 17 w 131"/>
                  <a:gd name="T13" fmla="*/ 73 h 222"/>
                  <a:gd name="T14" fmla="*/ 17 w 131"/>
                  <a:gd name="T15" fmla="*/ 73 h 222"/>
                  <a:gd name="T16" fmla="*/ 17 w 131"/>
                  <a:gd name="T17" fmla="*/ 7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222">
                    <a:moveTo>
                      <a:pt x="17" y="73"/>
                    </a:moveTo>
                    <a:cubicBezTo>
                      <a:pt x="17" y="43"/>
                      <a:pt x="45" y="19"/>
                      <a:pt x="76" y="27"/>
                    </a:cubicBezTo>
                    <a:cubicBezTo>
                      <a:pt x="81" y="10"/>
                      <a:pt x="81" y="10"/>
                      <a:pt x="81" y="10"/>
                    </a:cubicBezTo>
                    <a:cubicBezTo>
                      <a:pt x="38" y="0"/>
                      <a:pt x="0" y="33"/>
                      <a:pt x="0" y="73"/>
                    </a:cubicBezTo>
                    <a:cubicBezTo>
                      <a:pt x="0" y="152"/>
                      <a:pt x="84" y="210"/>
                      <a:pt x="126" y="222"/>
                    </a:cubicBezTo>
                    <a:cubicBezTo>
                      <a:pt x="131" y="206"/>
                      <a:pt x="131" y="206"/>
                      <a:pt x="131" y="206"/>
                    </a:cubicBezTo>
                    <a:cubicBezTo>
                      <a:pt x="98" y="196"/>
                      <a:pt x="17" y="144"/>
                      <a:pt x="17" y="73"/>
                    </a:cubicBezTo>
                    <a:close/>
                    <a:moveTo>
                      <a:pt x="17" y="73"/>
                    </a:moveTo>
                    <a:cubicBezTo>
                      <a:pt x="17" y="73"/>
                      <a:pt x="17" y="73"/>
                      <a:pt x="17" y="7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9">
                <a:extLst>
                  <a:ext uri="{FF2B5EF4-FFF2-40B4-BE49-F238E27FC236}">
                    <a16:creationId xmlns:a16="http://schemas.microsoft.com/office/drawing/2014/main" id="{BC962722-D09B-4060-B647-48FD0174F7B3}"/>
                  </a:ext>
                </a:extLst>
              </p:cNvPr>
              <p:cNvSpPr>
                <a:spLocks noEditPoints="1"/>
              </p:cNvSpPr>
              <p:nvPr/>
            </p:nvSpPr>
            <p:spPr bwMode="auto">
              <a:xfrm>
                <a:off x="8675688" y="4284663"/>
                <a:ext cx="106363" cy="74613"/>
              </a:xfrm>
              <a:custGeom>
                <a:avLst/>
                <a:gdLst>
                  <a:gd name="T0" fmla="*/ 67 w 75"/>
                  <a:gd name="T1" fmla="*/ 0 h 49"/>
                  <a:gd name="T2" fmla="*/ 9 w 75"/>
                  <a:gd name="T3" fmla="*/ 0 h 49"/>
                  <a:gd name="T4" fmla="*/ 0 w 75"/>
                  <a:gd name="T5" fmla="*/ 8 h 49"/>
                  <a:gd name="T6" fmla="*/ 0 w 75"/>
                  <a:gd name="T7" fmla="*/ 40 h 49"/>
                  <a:gd name="T8" fmla="*/ 3 w 75"/>
                  <a:gd name="T9" fmla="*/ 47 h 49"/>
                  <a:gd name="T10" fmla="*/ 9 w 75"/>
                  <a:gd name="T11" fmla="*/ 49 h 49"/>
                  <a:gd name="T12" fmla="*/ 10 w 75"/>
                  <a:gd name="T13" fmla="*/ 48 h 49"/>
                  <a:gd name="T14" fmla="*/ 65 w 75"/>
                  <a:gd name="T15" fmla="*/ 48 h 49"/>
                  <a:gd name="T16" fmla="*/ 72 w 75"/>
                  <a:gd name="T17" fmla="*/ 47 h 49"/>
                  <a:gd name="T18" fmla="*/ 75 w 75"/>
                  <a:gd name="T19" fmla="*/ 40 h 49"/>
                  <a:gd name="T20" fmla="*/ 75 w 75"/>
                  <a:gd name="T21" fmla="*/ 8 h 49"/>
                  <a:gd name="T22" fmla="*/ 67 w 75"/>
                  <a:gd name="T23" fmla="*/ 0 h 49"/>
                  <a:gd name="T24" fmla="*/ 59 w 75"/>
                  <a:gd name="T25" fmla="*/ 30 h 49"/>
                  <a:gd name="T26" fmla="*/ 17 w 75"/>
                  <a:gd name="T27" fmla="*/ 30 h 49"/>
                  <a:gd name="T28" fmla="*/ 17 w 75"/>
                  <a:gd name="T29" fmla="*/ 17 h 49"/>
                  <a:gd name="T30" fmla="*/ 59 w 75"/>
                  <a:gd name="T31" fmla="*/ 17 h 49"/>
                  <a:gd name="T32" fmla="*/ 59 w 75"/>
                  <a:gd name="T33" fmla="*/ 30 h 49"/>
                  <a:gd name="T34" fmla="*/ 59 w 75"/>
                  <a:gd name="T35" fmla="*/ 30 h 49"/>
                  <a:gd name="T36" fmla="*/ 59 w 75"/>
                  <a:gd name="T37" fmla="*/ 3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49">
                    <a:moveTo>
                      <a:pt x="67" y="0"/>
                    </a:moveTo>
                    <a:cubicBezTo>
                      <a:pt x="9" y="0"/>
                      <a:pt x="9" y="0"/>
                      <a:pt x="9" y="0"/>
                    </a:cubicBezTo>
                    <a:cubicBezTo>
                      <a:pt x="4" y="0"/>
                      <a:pt x="0" y="4"/>
                      <a:pt x="0" y="8"/>
                    </a:cubicBezTo>
                    <a:cubicBezTo>
                      <a:pt x="0" y="40"/>
                      <a:pt x="0" y="40"/>
                      <a:pt x="0" y="40"/>
                    </a:cubicBezTo>
                    <a:cubicBezTo>
                      <a:pt x="0" y="43"/>
                      <a:pt x="1" y="45"/>
                      <a:pt x="3" y="47"/>
                    </a:cubicBezTo>
                    <a:cubicBezTo>
                      <a:pt x="5" y="48"/>
                      <a:pt x="7" y="49"/>
                      <a:pt x="9" y="49"/>
                    </a:cubicBezTo>
                    <a:cubicBezTo>
                      <a:pt x="9" y="49"/>
                      <a:pt x="10" y="49"/>
                      <a:pt x="10" y="48"/>
                    </a:cubicBezTo>
                    <a:cubicBezTo>
                      <a:pt x="28" y="45"/>
                      <a:pt x="48" y="45"/>
                      <a:pt x="65" y="48"/>
                    </a:cubicBezTo>
                    <a:cubicBezTo>
                      <a:pt x="68" y="49"/>
                      <a:pt x="70" y="48"/>
                      <a:pt x="72" y="47"/>
                    </a:cubicBezTo>
                    <a:cubicBezTo>
                      <a:pt x="74" y="45"/>
                      <a:pt x="75" y="43"/>
                      <a:pt x="75" y="40"/>
                    </a:cubicBezTo>
                    <a:cubicBezTo>
                      <a:pt x="75" y="8"/>
                      <a:pt x="75" y="8"/>
                      <a:pt x="75" y="8"/>
                    </a:cubicBezTo>
                    <a:cubicBezTo>
                      <a:pt x="75" y="4"/>
                      <a:pt x="72" y="0"/>
                      <a:pt x="67" y="0"/>
                    </a:cubicBezTo>
                    <a:close/>
                    <a:moveTo>
                      <a:pt x="59" y="30"/>
                    </a:moveTo>
                    <a:cubicBezTo>
                      <a:pt x="45" y="28"/>
                      <a:pt x="31" y="28"/>
                      <a:pt x="17" y="30"/>
                    </a:cubicBezTo>
                    <a:cubicBezTo>
                      <a:pt x="17" y="17"/>
                      <a:pt x="17" y="17"/>
                      <a:pt x="17" y="17"/>
                    </a:cubicBezTo>
                    <a:cubicBezTo>
                      <a:pt x="59" y="17"/>
                      <a:pt x="59" y="17"/>
                      <a:pt x="59" y="17"/>
                    </a:cubicBezTo>
                    <a:lnTo>
                      <a:pt x="59" y="30"/>
                    </a:lnTo>
                    <a:close/>
                    <a:moveTo>
                      <a:pt x="59" y="30"/>
                    </a:moveTo>
                    <a:cubicBezTo>
                      <a:pt x="59" y="30"/>
                      <a:pt x="59" y="30"/>
                      <a:pt x="59"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0">
                <a:extLst>
                  <a:ext uri="{FF2B5EF4-FFF2-40B4-BE49-F238E27FC236}">
                    <a16:creationId xmlns:a16="http://schemas.microsoft.com/office/drawing/2014/main" id="{3F694446-027A-41A8-BF11-656F30717F68}"/>
                  </a:ext>
                </a:extLst>
              </p:cNvPr>
              <p:cNvSpPr>
                <a:spLocks noEditPoints="1"/>
              </p:cNvSpPr>
              <p:nvPr/>
            </p:nvSpPr>
            <p:spPr bwMode="auto">
              <a:xfrm>
                <a:off x="8555038" y="4554538"/>
                <a:ext cx="349250" cy="73025"/>
              </a:xfrm>
              <a:custGeom>
                <a:avLst/>
                <a:gdLst>
                  <a:gd name="T0" fmla="*/ 235 w 244"/>
                  <a:gd name="T1" fmla="*/ 0 h 48"/>
                  <a:gd name="T2" fmla="*/ 8 w 244"/>
                  <a:gd name="T3" fmla="*/ 0 h 48"/>
                  <a:gd name="T4" fmla="*/ 0 w 244"/>
                  <a:gd name="T5" fmla="*/ 9 h 48"/>
                  <a:gd name="T6" fmla="*/ 0 w 244"/>
                  <a:gd name="T7" fmla="*/ 40 h 48"/>
                  <a:gd name="T8" fmla="*/ 8 w 244"/>
                  <a:gd name="T9" fmla="*/ 48 h 48"/>
                  <a:gd name="T10" fmla="*/ 235 w 244"/>
                  <a:gd name="T11" fmla="*/ 48 h 48"/>
                  <a:gd name="T12" fmla="*/ 244 w 244"/>
                  <a:gd name="T13" fmla="*/ 40 h 48"/>
                  <a:gd name="T14" fmla="*/ 244 w 244"/>
                  <a:gd name="T15" fmla="*/ 9 h 48"/>
                  <a:gd name="T16" fmla="*/ 235 w 244"/>
                  <a:gd name="T17" fmla="*/ 0 h 48"/>
                  <a:gd name="T18" fmla="*/ 227 w 244"/>
                  <a:gd name="T19" fmla="*/ 31 h 48"/>
                  <a:gd name="T20" fmla="*/ 17 w 244"/>
                  <a:gd name="T21" fmla="*/ 31 h 48"/>
                  <a:gd name="T22" fmla="*/ 17 w 244"/>
                  <a:gd name="T23" fmla="*/ 17 h 48"/>
                  <a:gd name="T24" fmla="*/ 227 w 244"/>
                  <a:gd name="T25" fmla="*/ 17 h 48"/>
                  <a:gd name="T26" fmla="*/ 227 w 244"/>
                  <a:gd name="T27" fmla="*/ 31 h 48"/>
                  <a:gd name="T28" fmla="*/ 227 w 244"/>
                  <a:gd name="T29" fmla="*/ 31 h 48"/>
                  <a:gd name="T30" fmla="*/ 227 w 244"/>
                  <a:gd name="T31"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 h="48">
                    <a:moveTo>
                      <a:pt x="235" y="0"/>
                    </a:moveTo>
                    <a:cubicBezTo>
                      <a:pt x="8" y="0"/>
                      <a:pt x="8" y="0"/>
                      <a:pt x="8" y="0"/>
                    </a:cubicBezTo>
                    <a:cubicBezTo>
                      <a:pt x="4" y="0"/>
                      <a:pt x="0" y="4"/>
                      <a:pt x="0" y="9"/>
                    </a:cubicBezTo>
                    <a:cubicBezTo>
                      <a:pt x="0" y="40"/>
                      <a:pt x="0" y="40"/>
                      <a:pt x="0" y="40"/>
                    </a:cubicBezTo>
                    <a:cubicBezTo>
                      <a:pt x="0" y="44"/>
                      <a:pt x="4" y="48"/>
                      <a:pt x="8" y="48"/>
                    </a:cubicBezTo>
                    <a:cubicBezTo>
                      <a:pt x="235" y="48"/>
                      <a:pt x="235" y="48"/>
                      <a:pt x="235" y="48"/>
                    </a:cubicBezTo>
                    <a:cubicBezTo>
                      <a:pt x="240" y="48"/>
                      <a:pt x="244" y="44"/>
                      <a:pt x="244" y="40"/>
                    </a:cubicBezTo>
                    <a:cubicBezTo>
                      <a:pt x="244" y="9"/>
                      <a:pt x="244" y="9"/>
                      <a:pt x="244" y="9"/>
                    </a:cubicBezTo>
                    <a:cubicBezTo>
                      <a:pt x="244" y="4"/>
                      <a:pt x="240" y="0"/>
                      <a:pt x="235" y="0"/>
                    </a:cubicBezTo>
                    <a:close/>
                    <a:moveTo>
                      <a:pt x="227" y="31"/>
                    </a:moveTo>
                    <a:cubicBezTo>
                      <a:pt x="17" y="31"/>
                      <a:pt x="17" y="31"/>
                      <a:pt x="17" y="31"/>
                    </a:cubicBezTo>
                    <a:cubicBezTo>
                      <a:pt x="17" y="17"/>
                      <a:pt x="17" y="17"/>
                      <a:pt x="17" y="17"/>
                    </a:cubicBezTo>
                    <a:cubicBezTo>
                      <a:pt x="227" y="17"/>
                      <a:pt x="227" y="17"/>
                      <a:pt x="227" y="17"/>
                    </a:cubicBezTo>
                    <a:lnTo>
                      <a:pt x="227" y="31"/>
                    </a:lnTo>
                    <a:close/>
                    <a:moveTo>
                      <a:pt x="227" y="31"/>
                    </a:moveTo>
                    <a:cubicBezTo>
                      <a:pt x="227" y="31"/>
                      <a:pt x="227" y="31"/>
                      <a:pt x="227" y="3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1">
                <a:extLst>
                  <a:ext uri="{FF2B5EF4-FFF2-40B4-BE49-F238E27FC236}">
                    <a16:creationId xmlns:a16="http://schemas.microsoft.com/office/drawing/2014/main" id="{FDD38631-94AA-4C77-A3DB-386AA538607B}"/>
                  </a:ext>
                </a:extLst>
              </p:cNvPr>
              <p:cNvSpPr>
                <a:spLocks noEditPoints="1"/>
              </p:cNvSpPr>
              <p:nvPr/>
            </p:nvSpPr>
            <p:spPr bwMode="auto">
              <a:xfrm>
                <a:off x="8575675" y="4373563"/>
                <a:ext cx="306388" cy="206375"/>
              </a:xfrm>
              <a:custGeom>
                <a:avLst/>
                <a:gdLst>
                  <a:gd name="T0" fmla="*/ 206 w 214"/>
                  <a:gd name="T1" fmla="*/ 0 h 135"/>
                  <a:gd name="T2" fmla="*/ 8 w 214"/>
                  <a:gd name="T3" fmla="*/ 0 h 135"/>
                  <a:gd name="T4" fmla="*/ 0 w 214"/>
                  <a:gd name="T5" fmla="*/ 8 h 135"/>
                  <a:gd name="T6" fmla="*/ 0 w 214"/>
                  <a:gd name="T7" fmla="*/ 127 h 135"/>
                  <a:gd name="T8" fmla="*/ 8 w 214"/>
                  <a:gd name="T9" fmla="*/ 135 h 135"/>
                  <a:gd name="T10" fmla="*/ 206 w 214"/>
                  <a:gd name="T11" fmla="*/ 135 h 135"/>
                  <a:gd name="T12" fmla="*/ 214 w 214"/>
                  <a:gd name="T13" fmla="*/ 127 h 135"/>
                  <a:gd name="T14" fmla="*/ 214 w 214"/>
                  <a:gd name="T15" fmla="*/ 8 h 135"/>
                  <a:gd name="T16" fmla="*/ 206 w 214"/>
                  <a:gd name="T17" fmla="*/ 0 h 135"/>
                  <a:gd name="T18" fmla="*/ 197 w 214"/>
                  <a:gd name="T19" fmla="*/ 118 h 135"/>
                  <a:gd name="T20" fmla="*/ 16 w 214"/>
                  <a:gd name="T21" fmla="*/ 118 h 135"/>
                  <a:gd name="T22" fmla="*/ 16 w 214"/>
                  <a:gd name="T23" fmla="*/ 17 h 135"/>
                  <a:gd name="T24" fmla="*/ 197 w 214"/>
                  <a:gd name="T25" fmla="*/ 17 h 135"/>
                  <a:gd name="T26" fmla="*/ 197 w 214"/>
                  <a:gd name="T27" fmla="*/ 118 h 135"/>
                  <a:gd name="T28" fmla="*/ 197 w 214"/>
                  <a:gd name="T29" fmla="*/ 118 h 135"/>
                  <a:gd name="T30" fmla="*/ 197 w 214"/>
                  <a:gd name="T31" fmla="*/ 1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4" h="135">
                    <a:moveTo>
                      <a:pt x="206" y="0"/>
                    </a:moveTo>
                    <a:cubicBezTo>
                      <a:pt x="8" y="0"/>
                      <a:pt x="8" y="0"/>
                      <a:pt x="8" y="0"/>
                    </a:cubicBezTo>
                    <a:cubicBezTo>
                      <a:pt x="3" y="0"/>
                      <a:pt x="0" y="3"/>
                      <a:pt x="0" y="8"/>
                    </a:cubicBezTo>
                    <a:cubicBezTo>
                      <a:pt x="0" y="127"/>
                      <a:pt x="0" y="127"/>
                      <a:pt x="0" y="127"/>
                    </a:cubicBezTo>
                    <a:cubicBezTo>
                      <a:pt x="0" y="131"/>
                      <a:pt x="3" y="135"/>
                      <a:pt x="8" y="135"/>
                    </a:cubicBezTo>
                    <a:cubicBezTo>
                      <a:pt x="206" y="135"/>
                      <a:pt x="206" y="135"/>
                      <a:pt x="206" y="135"/>
                    </a:cubicBezTo>
                    <a:cubicBezTo>
                      <a:pt x="210" y="135"/>
                      <a:pt x="214" y="131"/>
                      <a:pt x="214" y="127"/>
                    </a:cubicBezTo>
                    <a:cubicBezTo>
                      <a:pt x="214" y="8"/>
                      <a:pt x="214" y="8"/>
                      <a:pt x="214" y="8"/>
                    </a:cubicBezTo>
                    <a:cubicBezTo>
                      <a:pt x="214" y="3"/>
                      <a:pt x="210" y="0"/>
                      <a:pt x="206" y="0"/>
                    </a:cubicBezTo>
                    <a:close/>
                    <a:moveTo>
                      <a:pt x="197" y="118"/>
                    </a:moveTo>
                    <a:cubicBezTo>
                      <a:pt x="16" y="118"/>
                      <a:pt x="16" y="118"/>
                      <a:pt x="16" y="118"/>
                    </a:cubicBezTo>
                    <a:cubicBezTo>
                      <a:pt x="16" y="17"/>
                      <a:pt x="16" y="17"/>
                      <a:pt x="16" y="17"/>
                    </a:cubicBezTo>
                    <a:cubicBezTo>
                      <a:pt x="197" y="17"/>
                      <a:pt x="197" y="17"/>
                      <a:pt x="197" y="17"/>
                    </a:cubicBezTo>
                    <a:lnTo>
                      <a:pt x="197" y="118"/>
                    </a:lnTo>
                    <a:close/>
                    <a:moveTo>
                      <a:pt x="197" y="118"/>
                    </a:moveTo>
                    <a:cubicBezTo>
                      <a:pt x="197" y="118"/>
                      <a:pt x="197" y="118"/>
                      <a:pt x="197" y="11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2">
                <a:extLst>
                  <a:ext uri="{FF2B5EF4-FFF2-40B4-BE49-F238E27FC236}">
                    <a16:creationId xmlns:a16="http://schemas.microsoft.com/office/drawing/2014/main" id="{B1F7EF97-4CB5-40CD-A567-8B5B81260C9E}"/>
                  </a:ext>
                </a:extLst>
              </p:cNvPr>
              <p:cNvSpPr>
                <a:spLocks noEditPoints="1"/>
              </p:cNvSpPr>
              <p:nvPr/>
            </p:nvSpPr>
            <p:spPr bwMode="auto">
              <a:xfrm>
                <a:off x="8623300" y="4424363"/>
                <a:ext cx="211138" cy="104775"/>
              </a:xfrm>
              <a:custGeom>
                <a:avLst/>
                <a:gdLst>
                  <a:gd name="T0" fmla="*/ 139 w 148"/>
                  <a:gd name="T1" fmla="*/ 0 h 68"/>
                  <a:gd name="T2" fmla="*/ 9 w 148"/>
                  <a:gd name="T3" fmla="*/ 0 h 68"/>
                  <a:gd name="T4" fmla="*/ 0 w 148"/>
                  <a:gd name="T5" fmla="*/ 9 h 68"/>
                  <a:gd name="T6" fmla="*/ 0 w 148"/>
                  <a:gd name="T7" fmla="*/ 60 h 68"/>
                  <a:gd name="T8" fmla="*/ 9 w 148"/>
                  <a:gd name="T9" fmla="*/ 68 h 68"/>
                  <a:gd name="T10" fmla="*/ 139 w 148"/>
                  <a:gd name="T11" fmla="*/ 68 h 68"/>
                  <a:gd name="T12" fmla="*/ 148 w 148"/>
                  <a:gd name="T13" fmla="*/ 60 h 68"/>
                  <a:gd name="T14" fmla="*/ 148 w 148"/>
                  <a:gd name="T15" fmla="*/ 9 h 68"/>
                  <a:gd name="T16" fmla="*/ 139 w 148"/>
                  <a:gd name="T17" fmla="*/ 0 h 68"/>
                  <a:gd name="T18" fmla="*/ 131 w 148"/>
                  <a:gd name="T19" fmla="*/ 52 h 68"/>
                  <a:gd name="T20" fmla="*/ 17 w 148"/>
                  <a:gd name="T21" fmla="*/ 52 h 68"/>
                  <a:gd name="T22" fmla="*/ 17 w 148"/>
                  <a:gd name="T23" fmla="*/ 17 h 68"/>
                  <a:gd name="T24" fmla="*/ 131 w 148"/>
                  <a:gd name="T25" fmla="*/ 17 h 68"/>
                  <a:gd name="T26" fmla="*/ 131 w 148"/>
                  <a:gd name="T27" fmla="*/ 52 h 68"/>
                  <a:gd name="T28" fmla="*/ 131 w 148"/>
                  <a:gd name="T29" fmla="*/ 52 h 68"/>
                  <a:gd name="T30" fmla="*/ 131 w 148"/>
                  <a:gd name="T3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 h="68">
                    <a:moveTo>
                      <a:pt x="139" y="0"/>
                    </a:moveTo>
                    <a:cubicBezTo>
                      <a:pt x="9" y="0"/>
                      <a:pt x="9" y="0"/>
                      <a:pt x="9" y="0"/>
                    </a:cubicBezTo>
                    <a:cubicBezTo>
                      <a:pt x="4" y="0"/>
                      <a:pt x="0" y="4"/>
                      <a:pt x="0" y="9"/>
                    </a:cubicBezTo>
                    <a:cubicBezTo>
                      <a:pt x="0" y="60"/>
                      <a:pt x="0" y="60"/>
                      <a:pt x="0" y="60"/>
                    </a:cubicBezTo>
                    <a:cubicBezTo>
                      <a:pt x="0" y="65"/>
                      <a:pt x="4" y="68"/>
                      <a:pt x="9" y="68"/>
                    </a:cubicBezTo>
                    <a:cubicBezTo>
                      <a:pt x="139" y="68"/>
                      <a:pt x="139" y="68"/>
                      <a:pt x="139" y="68"/>
                    </a:cubicBezTo>
                    <a:cubicBezTo>
                      <a:pt x="144" y="68"/>
                      <a:pt x="148" y="65"/>
                      <a:pt x="148" y="60"/>
                    </a:cubicBezTo>
                    <a:cubicBezTo>
                      <a:pt x="148" y="9"/>
                      <a:pt x="148" y="9"/>
                      <a:pt x="148" y="9"/>
                    </a:cubicBezTo>
                    <a:cubicBezTo>
                      <a:pt x="148" y="4"/>
                      <a:pt x="144" y="0"/>
                      <a:pt x="139" y="0"/>
                    </a:cubicBezTo>
                    <a:close/>
                    <a:moveTo>
                      <a:pt x="131" y="52"/>
                    </a:moveTo>
                    <a:cubicBezTo>
                      <a:pt x="17" y="52"/>
                      <a:pt x="17" y="52"/>
                      <a:pt x="17" y="52"/>
                    </a:cubicBezTo>
                    <a:cubicBezTo>
                      <a:pt x="17" y="17"/>
                      <a:pt x="17" y="17"/>
                      <a:pt x="17" y="17"/>
                    </a:cubicBezTo>
                    <a:cubicBezTo>
                      <a:pt x="131" y="17"/>
                      <a:pt x="131" y="17"/>
                      <a:pt x="131" y="17"/>
                    </a:cubicBezTo>
                    <a:lnTo>
                      <a:pt x="131" y="52"/>
                    </a:lnTo>
                    <a:close/>
                    <a:moveTo>
                      <a:pt x="131" y="52"/>
                    </a:moveTo>
                    <a:cubicBezTo>
                      <a:pt x="131" y="52"/>
                      <a:pt x="131" y="52"/>
                      <a:pt x="131" y="5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3">
                <a:extLst>
                  <a:ext uri="{FF2B5EF4-FFF2-40B4-BE49-F238E27FC236}">
                    <a16:creationId xmlns:a16="http://schemas.microsoft.com/office/drawing/2014/main" id="{57D375A6-DBD1-4BD2-8E4F-59A4DB861062}"/>
                  </a:ext>
                </a:extLst>
              </p:cNvPr>
              <p:cNvSpPr>
                <a:spLocks noEditPoints="1"/>
              </p:cNvSpPr>
              <p:nvPr/>
            </p:nvSpPr>
            <p:spPr bwMode="auto">
              <a:xfrm>
                <a:off x="8512175" y="3805238"/>
                <a:ext cx="434975" cy="449263"/>
              </a:xfrm>
              <a:custGeom>
                <a:avLst/>
                <a:gdLst>
                  <a:gd name="T0" fmla="*/ 300 w 304"/>
                  <a:gd name="T1" fmla="*/ 4 h 294"/>
                  <a:gd name="T2" fmla="*/ 290 w 304"/>
                  <a:gd name="T3" fmla="*/ 0 h 294"/>
                  <a:gd name="T4" fmla="*/ 14 w 304"/>
                  <a:gd name="T5" fmla="*/ 0 h 294"/>
                  <a:gd name="T6" fmla="*/ 4 w 304"/>
                  <a:gd name="T7" fmla="*/ 4 h 294"/>
                  <a:gd name="T8" fmla="*/ 0 w 304"/>
                  <a:gd name="T9" fmla="*/ 14 h 294"/>
                  <a:gd name="T10" fmla="*/ 0 w 304"/>
                  <a:gd name="T11" fmla="*/ 32 h 294"/>
                  <a:gd name="T12" fmla="*/ 1 w 304"/>
                  <a:gd name="T13" fmla="*/ 47 h 294"/>
                  <a:gd name="T14" fmla="*/ 41 w 304"/>
                  <a:gd name="T15" fmla="*/ 212 h 294"/>
                  <a:gd name="T16" fmla="*/ 51 w 304"/>
                  <a:gd name="T17" fmla="*/ 231 h 294"/>
                  <a:gd name="T18" fmla="*/ 109 w 304"/>
                  <a:gd name="T19" fmla="*/ 292 h 294"/>
                  <a:gd name="T20" fmla="*/ 116 w 304"/>
                  <a:gd name="T21" fmla="*/ 293 h 294"/>
                  <a:gd name="T22" fmla="*/ 123 w 304"/>
                  <a:gd name="T23" fmla="*/ 293 h 294"/>
                  <a:gd name="T24" fmla="*/ 188 w 304"/>
                  <a:gd name="T25" fmla="*/ 293 h 294"/>
                  <a:gd name="T26" fmla="*/ 191 w 304"/>
                  <a:gd name="T27" fmla="*/ 293 h 294"/>
                  <a:gd name="T28" fmla="*/ 195 w 304"/>
                  <a:gd name="T29" fmla="*/ 292 h 294"/>
                  <a:gd name="T30" fmla="*/ 252 w 304"/>
                  <a:gd name="T31" fmla="*/ 231 h 294"/>
                  <a:gd name="T32" fmla="*/ 263 w 304"/>
                  <a:gd name="T33" fmla="*/ 212 h 294"/>
                  <a:gd name="T34" fmla="*/ 303 w 304"/>
                  <a:gd name="T35" fmla="*/ 47 h 294"/>
                  <a:gd name="T36" fmla="*/ 304 w 304"/>
                  <a:gd name="T37" fmla="*/ 32 h 294"/>
                  <a:gd name="T38" fmla="*/ 304 w 304"/>
                  <a:gd name="T39" fmla="*/ 14 h 294"/>
                  <a:gd name="T40" fmla="*/ 300 w 304"/>
                  <a:gd name="T41" fmla="*/ 4 h 294"/>
                  <a:gd name="T42" fmla="*/ 287 w 304"/>
                  <a:gd name="T43" fmla="*/ 31 h 294"/>
                  <a:gd name="T44" fmla="*/ 286 w 304"/>
                  <a:gd name="T45" fmla="*/ 46 h 294"/>
                  <a:gd name="T46" fmla="*/ 248 w 304"/>
                  <a:gd name="T47" fmla="*/ 205 h 294"/>
                  <a:gd name="T48" fmla="*/ 238 w 304"/>
                  <a:gd name="T49" fmla="*/ 223 h 294"/>
                  <a:gd name="T50" fmla="*/ 189 w 304"/>
                  <a:gd name="T51" fmla="*/ 276 h 294"/>
                  <a:gd name="T52" fmla="*/ 123 w 304"/>
                  <a:gd name="T53" fmla="*/ 276 h 294"/>
                  <a:gd name="T54" fmla="*/ 114 w 304"/>
                  <a:gd name="T55" fmla="*/ 276 h 294"/>
                  <a:gd name="T56" fmla="*/ 66 w 304"/>
                  <a:gd name="T57" fmla="*/ 223 h 294"/>
                  <a:gd name="T58" fmla="*/ 56 w 304"/>
                  <a:gd name="T59" fmla="*/ 205 h 294"/>
                  <a:gd name="T60" fmla="*/ 18 w 304"/>
                  <a:gd name="T61" fmla="*/ 46 h 294"/>
                  <a:gd name="T62" fmla="*/ 17 w 304"/>
                  <a:gd name="T63" fmla="*/ 31 h 294"/>
                  <a:gd name="T64" fmla="*/ 16 w 304"/>
                  <a:gd name="T65" fmla="*/ 17 h 294"/>
                  <a:gd name="T66" fmla="*/ 287 w 304"/>
                  <a:gd name="T67" fmla="*/ 17 h 294"/>
                  <a:gd name="T68" fmla="*/ 287 w 304"/>
                  <a:gd name="T69" fmla="*/ 31 h 294"/>
                  <a:gd name="T70" fmla="*/ 287 w 304"/>
                  <a:gd name="T71" fmla="*/ 31 h 294"/>
                  <a:gd name="T72" fmla="*/ 287 w 304"/>
                  <a:gd name="T73" fmla="*/ 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4" h="294">
                    <a:moveTo>
                      <a:pt x="300" y="4"/>
                    </a:moveTo>
                    <a:cubicBezTo>
                      <a:pt x="297" y="1"/>
                      <a:pt x="294" y="0"/>
                      <a:pt x="290" y="0"/>
                    </a:cubicBezTo>
                    <a:cubicBezTo>
                      <a:pt x="14" y="0"/>
                      <a:pt x="14" y="0"/>
                      <a:pt x="14" y="0"/>
                    </a:cubicBezTo>
                    <a:cubicBezTo>
                      <a:pt x="10" y="0"/>
                      <a:pt x="6" y="1"/>
                      <a:pt x="4" y="4"/>
                    </a:cubicBezTo>
                    <a:cubicBezTo>
                      <a:pt x="1" y="7"/>
                      <a:pt x="0" y="10"/>
                      <a:pt x="0" y="14"/>
                    </a:cubicBezTo>
                    <a:cubicBezTo>
                      <a:pt x="0" y="20"/>
                      <a:pt x="0" y="26"/>
                      <a:pt x="0" y="32"/>
                    </a:cubicBezTo>
                    <a:cubicBezTo>
                      <a:pt x="0" y="37"/>
                      <a:pt x="1" y="42"/>
                      <a:pt x="1" y="47"/>
                    </a:cubicBezTo>
                    <a:cubicBezTo>
                      <a:pt x="5" y="110"/>
                      <a:pt x="19" y="167"/>
                      <a:pt x="41" y="212"/>
                    </a:cubicBezTo>
                    <a:cubicBezTo>
                      <a:pt x="44" y="219"/>
                      <a:pt x="48" y="225"/>
                      <a:pt x="51" y="231"/>
                    </a:cubicBezTo>
                    <a:cubicBezTo>
                      <a:pt x="68" y="260"/>
                      <a:pt x="88" y="281"/>
                      <a:pt x="109" y="292"/>
                    </a:cubicBezTo>
                    <a:cubicBezTo>
                      <a:pt x="111" y="294"/>
                      <a:pt x="114" y="294"/>
                      <a:pt x="116" y="293"/>
                    </a:cubicBezTo>
                    <a:cubicBezTo>
                      <a:pt x="118" y="293"/>
                      <a:pt x="120" y="293"/>
                      <a:pt x="123" y="293"/>
                    </a:cubicBezTo>
                    <a:cubicBezTo>
                      <a:pt x="188" y="293"/>
                      <a:pt x="188" y="293"/>
                      <a:pt x="188" y="293"/>
                    </a:cubicBezTo>
                    <a:cubicBezTo>
                      <a:pt x="189" y="293"/>
                      <a:pt x="190" y="293"/>
                      <a:pt x="191" y="293"/>
                    </a:cubicBezTo>
                    <a:cubicBezTo>
                      <a:pt x="192" y="293"/>
                      <a:pt x="194" y="293"/>
                      <a:pt x="195" y="292"/>
                    </a:cubicBezTo>
                    <a:cubicBezTo>
                      <a:pt x="216" y="281"/>
                      <a:pt x="235" y="260"/>
                      <a:pt x="252" y="231"/>
                    </a:cubicBezTo>
                    <a:cubicBezTo>
                      <a:pt x="256" y="225"/>
                      <a:pt x="259" y="219"/>
                      <a:pt x="263" y="212"/>
                    </a:cubicBezTo>
                    <a:cubicBezTo>
                      <a:pt x="285" y="167"/>
                      <a:pt x="299" y="110"/>
                      <a:pt x="303" y="47"/>
                    </a:cubicBezTo>
                    <a:cubicBezTo>
                      <a:pt x="303" y="42"/>
                      <a:pt x="303" y="37"/>
                      <a:pt x="304" y="32"/>
                    </a:cubicBezTo>
                    <a:cubicBezTo>
                      <a:pt x="304" y="26"/>
                      <a:pt x="304" y="20"/>
                      <a:pt x="304" y="14"/>
                    </a:cubicBezTo>
                    <a:cubicBezTo>
                      <a:pt x="304" y="10"/>
                      <a:pt x="303" y="7"/>
                      <a:pt x="300" y="4"/>
                    </a:cubicBezTo>
                    <a:close/>
                    <a:moveTo>
                      <a:pt x="287" y="31"/>
                    </a:moveTo>
                    <a:cubicBezTo>
                      <a:pt x="287" y="36"/>
                      <a:pt x="286" y="41"/>
                      <a:pt x="286" y="46"/>
                    </a:cubicBezTo>
                    <a:cubicBezTo>
                      <a:pt x="282" y="106"/>
                      <a:pt x="269" y="161"/>
                      <a:pt x="248" y="205"/>
                    </a:cubicBezTo>
                    <a:cubicBezTo>
                      <a:pt x="244" y="211"/>
                      <a:pt x="241" y="217"/>
                      <a:pt x="238" y="223"/>
                    </a:cubicBezTo>
                    <a:cubicBezTo>
                      <a:pt x="223" y="247"/>
                      <a:pt x="207" y="266"/>
                      <a:pt x="189" y="276"/>
                    </a:cubicBezTo>
                    <a:cubicBezTo>
                      <a:pt x="123" y="276"/>
                      <a:pt x="123" y="276"/>
                      <a:pt x="123" y="276"/>
                    </a:cubicBezTo>
                    <a:cubicBezTo>
                      <a:pt x="123" y="276"/>
                      <a:pt x="117" y="276"/>
                      <a:pt x="114" y="276"/>
                    </a:cubicBezTo>
                    <a:cubicBezTo>
                      <a:pt x="97" y="266"/>
                      <a:pt x="80" y="247"/>
                      <a:pt x="66" y="223"/>
                    </a:cubicBezTo>
                    <a:cubicBezTo>
                      <a:pt x="63" y="217"/>
                      <a:pt x="59" y="211"/>
                      <a:pt x="56" y="205"/>
                    </a:cubicBezTo>
                    <a:cubicBezTo>
                      <a:pt x="35" y="161"/>
                      <a:pt x="22" y="106"/>
                      <a:pt x="18" y="46"/>
                    </a:cubicBezTo>
                    <a:cubicBezTo>
                      <a:pt x="17" y="41"/>
                      <a:pt x="17" y="36"/>
                      <a:pt x="17" y="31"/>
                    </a:cubicBezTo>
                    <a:cubicBezTo>
                      <a:pt x="17" y="26"/>
                      <a:pt x="17" y="21"/>
                      <a:pt x="16" y="17"/>
                    </a:cubicBezTo>
                    <a:cubicBezTo>
                      <a:pt x="287" y="17"/>
                      <a:pt x="287" y="17"/>
                      <a:pt x="287" y="17"/>
                    </a:cubicBezTo>
                    <a:cubicBezTo>
                      <a:pt x="287" y="22"/>
                      <a:pt x="287" y="26"/>
                      <a:pt x="287" y="31"/>
                    </a:cubicBezTo>
                    <a:close/>
                    <a:moveTo>
                      <a:pt x="287" y="31"/>
                    </a:moveTo>
                    <a:cubicBezTo>
                      <a:pt x="287" y="31"/>
                      <a:pt x="287" y="31"/>
                      <a:pt x="287" y="3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4">
                <a:extLst>
                  <a:ext uri="{FF2B5EF4-FFF2-40B4-BE49-F238E27FC236}">
                    <a16:creationId xmlns:a16="http://schemas.microsoft.com/office/drawing/2014/main" id="{CF629817-1D1F-464C-AFCD-8293AE471462}"/>
                  </a:ext>
                </a:extLst>
              </p:cNvPr>
              <p:cNvSpPr>
                <a:spLocks noEditPoints="1"/>
              </p:cNvSpPr>
              <p:nvPr/>
            </p:nvSpPr>
            <p:spPr bwMode="auto">
              <a:xfrm>
                <a:off x="8767763" y="3860801"/>
                <a:ext cx="130175" cy="325438"/>
              </a:xfrm>
              <a:custGeom>
                <a:avLst/>
                <a:gdLst>
                  <a:gd name="T0" fmla="*/ 74 w 91"/>
                  <a:gd name="T1" fmla="*/ 0 h 213"/>
                  <a:gd name="T2" fmla="*/ 73 w 91"/>
                  <a:gd name="T3" fmla="*/ 8 h 213"/>
                  <a:gd name="T4" fmla="*/ 40 w 91"/>
                  <a:gd name="T5" fmla="*/ 146 h 213"/>
                  <a:gd name="T6" fmla="*/ 32 w 91"/>
                  <a:gd name="T7" fmla="*/ 161 h 213"/>
                  <a:gd name="T8" fmla="*/ 0 w 91"/>
                  <a:gd name="T9" fmla="*/ 199 h 213"/>
                  <a:gd name="T10" fmla="*/ 9 w 91"/>
                  <a:gd name="T11" fmla="*/ 213 h 213"/>
                  <a:gd name="T12" fmla="*/ 46 w 91"/>
                  <a:gd name="T13" fmla="*/ 170 h 213"/>
                  <a:gd name="T14" fmla="*/ 55 w 91"/>
                  <a:gd name="T15" fmla="*/ 154 h 213"/>
                  <a:gd name="T16" fmla="*/ 90 w 91"/>
                  <a:gd name="T17" fmla="*/ 9 h 213"/>
                  <a:gd name="T18" fmla="*/ 91 w 91"/>
                  <a:gd name="T19" fmla="*/ 1 h 213"/>
                  <a:gd name="T20" fmla="*/ 74 w 91"/>
                  <a:gd name="T21" fmla="*/ 0 h 213"/>
                  <a:gd name="T22" fmla="*/ 74 w 91"/>
                  <a:gd name="T23" fmla="*/ 0 h 213"/>
                  <a:gd name="T24" fmla="*/ 74 w 91"/>
                  <a:gd name="T2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213">
                    <a:moveTo>
                      <a:pt x="74" y="0"/>
                    </a:moveTo>
                    <a:cubicBezTo>
                      <a:pt x="74" y="3"/>
                      <a:pt x="74" y="5"/>
                      <a:pt x="73" y="8"/>
                    </a:cubicBezTo>
                    <a:cubicBezTo>
                      <a:pt x="70" y="60"/>
                      <a:pt x="58" y="109"/>
                      <a:pt x="40" y="146"/>
                    </a:cubicBezTo>
                    <a:cubicBezTo>
                      <a:pt x="38" y="151"/>
                      <a:pt x="35" y="156"/>
                      <a:pt x="32" y="161"/>
                    </a:cubicBezTo>
                    <a:cubicBezTo>
                      <a:pt x="22" y="178"/>
                      <a:pt x="11" y="191"/>
                      <a:pt x="0" y="199"/>
                    </a:cubicBezTo>
                    <a:cubicBezTo>
                      <a:pt x="9" y="213"/>
                      <a:pt x="9" y="213"/>
                      <a:pt x="9" y="213"/>
                    </a:cubicBezTo>
                    <a:cubicBezTo>
                      <a:pt x="22" y="204"/>
                      <a:pt x="35" y="189"/>
                      <a:pt x="46" y="170"/>
                    </a:cubicBezTo>
                    <a:cubicBezTo>
                      <a:pt x="50" y="165"/>
                      <a:pt x="52" y="159"/>
                      <a:pt x="55" y="154"/>
                    </a:cubicBezTo>
                    <a:cubicBezTo>
                      <a:pt x="74" y="115"/>
                      <a:pt x="87" y="63"/>
                      <a:pt x="90" y="9"/>
                    </a:cubicBezTo>
                    <a:cubicBezTo>
                      <a:pt x="90" y="6"/>
                      <a:pt x="91" y="4"/>
                      <a:pt x="91" y="1"/>
                    </a:cubicBezTo>
                    <a:lnTo>
                      <a:pt x="74" y="0"/>
                    </a:lnTo>
                    <a:close/>
                    <a:moveTo>
                      <a:pt x="74" y="0"/>
                    </a:moveTo>
                    <a:cubicBezTo>
                      <a:pt x="74" y="0"/>
                      <a:pt x="74" y="0"/>
                      <a:pt x="7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71" name="Freeform 25">
                <a:extLst>
                  <a:ext uri="{FF2B5EF4-FFF2-40B4-BE49-F238E27FC236}">
                    <a16:creationId xmlns:a16="http://schemas.microsoft.com/office/drawing/2014/main" id="{A5D2EC93-E1DE-4644-AABF-0954522A54F8}"/>
                  </a:ext>
                </a:extLst>
              </p:cNvPr>
              <p:cNvSpPr>
                <a:spLocks noEditPoints="1"/>
              </p:cNvSpPr>
              <p:nvPr/>
            </p:nvSpPr>
            <p:spPr bwMode="auto">
              <a:xfrm>
                <a:off x="8664575" y="4227513"/>
                <a:ext cx="128588" cy="82550"/>
              </a:xfrm>
              <a:custGeom>
                <a:avLst/>
                <a:gdLst>
                  <a:gd name="T0" fmla="*/ 74 w 90"/>
                  <a:gd name="T1" fmla="*/ 0 h 54"/>
                  <a:gd name="T2" fmla="*/ 15 w 90"/>
                  <a:gd name="T3" fmla="*/ 0 h 54"/>
                  <a:gd name="T4" fmla="*/ 0 w 90"/>
                  <a:gd name="T5" fmla="*/ 28 h 54"/>
                  <a:gd name="T6" fmla="*/ 16 w 90"/>
                  <a:gd name="T7" fmla="*/ 54 h 54"/>
                  <a:gd name="T8" fmla="*/ 74 w 90"/>
                  <a:gd name="T9" fmla="*/ 54 h 54"/>
                  <a:gd name="T10" fmla="*/ 90 w 90"/>
                  <a:gd name="T11" fmla="*/ 28 h 54"/>
                  <a:gd name="T12" fmla="*/ 74 w 90"/>
                  <a:gd name="T13" fmla="*/ 0 h 54"/>
                  <a:gd name="T14" fmla="*/ 71 w 90"/>
                  <a:gd name="T15" fmla="*/ 37 h 54"/>
                  <a:gd name="T16" fmla="*/ 19 w 90"/>
                  <a:gd name="T17" fmla="*/ 37 h 54"/>
                  <a:gd name="T18" fmla="*/ 17 w 90"/>
                  <a:gd name="T19" fmla="*/ 28 h 54"/>
                  <a:gd name="T20" fmla="*/ 19 w 90"/>
                  <a:gd name="T21" fmla="*/ 17 h 54"/>
                  <a:gd name="T22" fmla="*/ 71 w 90"/>
                  <a:gd name="T23" fmla="*/ 17 h 54"/>
                  <a:gd name="T24" fmla="*/ 73 w 90"/>
                  <a:gd name="T25" fmla="*/ 28 h 54"/>
                  <a:gd name="T26" fmla="*/ 71 w 90"/>
                  <a:gd name="T27" fmla="*/ 37 h 54"/>
                  <a:gd name="T28" fmla="*/ 71 w 90"/>
                  <a:gd name="T29" fmla="*/ 37 h 54"/>
                  <a:gd name="T30" fmla="*/ 71 w 90"/>
                  <a:gd name="T31" fmla="*/ 3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54">
                    <a:moveTo>
                      <a:pt x="74" y="0"/>
                    </a:moveTo>
                    <a:cubicBezTo>
                      <a:pt x="15" y="0"/>
                      <a:pt x="15" y="0"/>
                      <a:pt x="15" y="0"/>
                    </a:cubicBezTo>
                    <a:cubicBezTo>
                      <a:pt x="1" y="0"/>
                      <a:pt x="0" y="28"/>
                      <a:pt x="0" y="28"/>
                    </a:cubicBezTo>
                    <a:cubicBezTo>
                      <a:pt x="0" y="28"/>
                      <a:pt x="1" y="54"/>
                      <a:pt x="16" y="54"/>
                    </a:cubicBezTo>
                    <a:cubicBezTo>
                      <a:pt x="74" y="54"/>
                      <a:pt x="74" y="54"/>
                      <a:pt x="74" y="54"/>
                    </a:cubicBezTo>
                    <a:cubicBezTo>
                      <a:pt x="88" y="54"/>
                      <a:pt x="90" y="28"/>
                      <a:pt x="90" y="28"/>
                    </a:cubicBezTo>
                    <a:cubicBezTo>
                      <a:pt x="90" y="28"/>
                      <a:pt x="89" y="0"/>
                      <a:pt x="74" y="0"/>
                    </a:cubicBezTo>
                    <a:close/>
                    <a:moveTo>
                      <a:pt x="71" y="37"/>
                    </a:moveTo>
                    <a:cubicBezTo>
                      <a:pt x="19" y="37"/>
                      <a:pt x="19" y="37"/>
                      <a:pt x="19" y="37"/>
                    </a:cubicBezTo>
                    <a:cubicBezTo>
                      <a:pt x="18" y="34"/>
                      <a:pt x="17" y="30"/>
                      <a:pt x="17" y="28"/>
                    </a:cubicBezTo>
                    <a:cubicBezTo>
                      <a:pt x="17" y="26"/>
                      <a:pt x="18" y="20"/>
                      <a:pt x="19" y="17"/>
                    </a:cubicBezTo>
                    <a:cubicBezTo>
                      <a:pt x="71" y="17"/>
                      <a:pt x="71" y="17"/>
                      <a:pt x="71" y="17"/>
                    </a:cubicBezTo>
                    <a:cubicBezTo>
                      <a:pt x="72" y="20"/>
                      <a:pt x="73" y="26"/>
                      <a:pt x="73" y="28"/>
                    </a:cubicBezTo>
                    <a:cubicBezTo>
                      <a:pt x="73" y="30"/>
                      <a:pt x="72" y="34"/>
                      <a:pt x="71" y="37"/>
                    </a:cubicBezTo>
                    <a:close/>
                    <a:moveTo>
                      <a:pt x="71" y="37"/>
                    </a:moveTo>
                    <a:cubicBezTo>
                      <a:pt x="71" y="37"/>
                      <a:pt x="71" y="37"/>
                      <a:pt x="71" y="3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
                <a:extLst>
                  <a:ext uri="{FF2B5EF4-FFF2-40B4-BE49-F238E27FC236}">
                    <a16:creationId xmlns:a16="http://schemas.microsoft.com/office/drawing/2014/main" id="{623099CE-CDD5-4192-B292-521ABFBDCC29}"/>
                  </a:ext>
                </a:extLst>
              </p:cNvPr>
              <p:cNvSpPr>
                <a:spLocks noEditPoints="1"/>
              </p:cNvSpPr>
              <p:nvPr/>
            </p:nvSpPr>
            <p:spPr bwMode="auto">
              <a:xfrm>
                <a:off x="8620125" y="4325938"/>
                <a:ext cx="215900" cy="74613"/>
              </a:xfrm>
              <a:custGeom>
                <a:avLst/>
                <a:gdLst>
                  <a:gd name="T0" fmla="*/ 107 w 151"/>
                  <a:gd name="T1" fmla="*/ 4 h 48"/>
                  <a:gd name="T2" fmla="*/ 45 w 151"/>
                  <a:gd name="T3" fmla="*/ 4 h 48"/>
                  <a:gd name="T4" fmla="*/ 0 w 151"/>
                  <a:gd name="T5" fmla="*/ 39 h 48"/>
                  <a:gd name="T6" fmla="*/ 9 w 151"/>
                  <a:gd name="T7" fmla="*/ 48 h 48"/>
                  <a:gd name="T8" fmla="*/ 143 w 151"/>
                  <a:gd name="T9" fmla="*/ 48 h 48"/>
                  <a:gd name="T10" fmla="*/ 151 w 151"/>
                  <a:gd name="T11" fmla="*/ 39 h 48"/>
                  <a:gd name="T12" fmla="*/ 107 w 151"/>
                  <a:gd name="T13" fmla="*/ 4 h 48"/>
                  <a:gd name="T14" fmla="*/ 23 w 151"/>
                  <a:gd name="T15" fmla="*/ 31 h 48"/>
                  <a:gd name="T16" fmla="*/ 48 w 151"/>
                  <a:gd name="T17" fmla="*/ 20 h 48"/>
                  <a:gd name="T18" fmla="*/ 103 w 151"/>
                  <a:gd name="T19" fmla="*/ 20 h 48"/>
                  <a:gd name="T20" fmla="*/ 129 w 151"/>
                  <a:gd name="T21" fmla="*/ 31 h 48"/>
                  <a:gd name="T22" fmla="*/ 23 w 151"/>
                  <a:gd name="T23" fmla="*/ 31 h 48"/>
                  <a:gd name="T24" fmla="*/ 23 w 151"/>
                  <a:gd name="T25" fmla="*/ 31 h 48"/>
                  <a:gd name="T26" fmla="*/ 23 w 151"/>
                  <a:gd name="T27"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48">
                    <a:moveTo>
                      <a:pt x="107" y="4"/>
                    </a:moveTo>
                    <a:cubicBezTo>
                      <a:pt x="87" y="0"/>
                      <a:pt x="65" y="0"/>
                      <a:pt x="45" y="4"/>
                    </a:cubicBezTo>
                    <a:cubicBezTo>
                      <a:pt x="17" y="10"/>
                      <a:pt x="0" y="23"/>
                      <a:pt x="0" y="39"/>
                    </a:cubicBezTo>
                    <a:cubicBezTo>
                      <a:pt x="0" y="44"/>
                      <a:pt x="4" y="48"/>
                      <a:pt x="9" y="48"/>
                    </a:cubicBezTo>
                    <a:cubicBezTo>
                      <a:pt x="143" y="48"/>
                      <a:pt x="143" y="48"/>
                      <a:pt x="143" y="48"/>
                    </a:cubicBezTo>
                    <a:cubicBezTo>
                      <a:pt x="148" y="48"/>
                      <a:pt x="151" y="44"/>
                      <a:pt x="151" y="39"/>
                    </a:cubicBezTo>
                    <a:cubicBezTo>
                      <a:pt x="151" y="23"/>
                      <a:pt x="135" y="10"/>
                      <a:pt x="107" y="4"/>
                    </a:cubicBezTo>
                    <a:close/>
                    <a:moveTo>
                      <a:pt x="23" y="31"/>
                    </a:moveTo>
                    <a:cubicBezTo>
                      <a:pt x="28" y="27"/>
                      <a:pt x="37" y="23"/>
                      <a:pt x="48" y="20"/>
                    </a:cubicBezTo>
                    <a:cubicBezTo>
                      <a:pt x="66" y="17"/>
                      <a:pt x="86" y="17"/>
                      <a:pt x="103" y="20"/>
                    </a:cubicBezTo>
                    <a:cubicBezTo>
                      <a:pt x="115" y="23"/>
                      <a:pt x="123" y="27"/>
                      <a:pt x="129" y="31"/>
                    </a:cubicBezTo>
                    <a:lnTo>
                      <a:pt x="23" y="31"/>
                    </a:lnTo>
                    <a:close/>
                    <a:moveTo>
                      <a:pt x="23" y="31"/>
                    </a:moveTo>
                    <a:cubicBezTo>
                      <a:pt x="23" y="31"/>
                      <a:pt x="23" y="31"/>
                      <a:pt x="23" y="3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68322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B027F443-847D-44A4-9E78-21A9FC8A1E9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187829" y="1708528"/>
            <a:ext cx="3440944" cy="3440944"/>
          </a:xfrm>
        </p:spPr>
      </p:pic>
      <p:grpSp>
        <p:nvGrpSpPr>
          <p:cNvPr id="4" name="Group 3">
            <a:extLst>
              <a:ext uri="{FF2B5EF4-FFF2-40B4-BE49-F238E27FC236}">
                <a16:creationId xmlns:a16="http://schemas.microsoft.com/office/drawing/2014/main" id="{E2994F21-410A-46A7-8F75-80DBC025A7C7}"/>
              </a:ext>
            </a:extLst>
          </p:cNvPr>
          <p:cNvGrpSpPr/>
          <p:nvPr/>
        </p:nvGrpSpPr>
        <p:grpSpPr>
          <a:xfrm>
            <a:off x="1563228" y="1787975"/>
            <a:ext cx="3876675" cy="2842763"/>
            <a:chOff x="2535238" y="3204025"/>
            <a:chExt cx="3876675" cy="2842763"/>
          </a:xfrm>
        </p:grpSpPr>
        <p:sp>
          <p:nvSpPr>
            <p:cNvPr id="39" name="TextBox 38">
              <a:extLst>
                <a:ext uri="{FF2B5EF4-FFF2-40B4-BE49-F238E27FC236}">
                  <a16:creationId xmlns:a16="http://schemas.microsoft.com/office/drawing/2014/main" id="{2551F1BC-5CEF-4F16-8719-6A74228101B7}"/>
                </a:ext>
              </a:extLst>
            </p:cNvPr>
            <p:cNvSpPr txBox="1"/>
            <p:nvPr/>
          </p:nvSpPr>
          <p:spPr>
            <a:xfrm>
              <a:off x="4196053" y="3204025"/>
              <a:ext cx="2214566" cy="430887"/>
            </a:xfrm>
            <a:prstGeom prst="rect">
              <a:avLst/>
            </a:prstGeom>
            <a:noFill/>
          </p:spPr>
          <p:txBody>
            <a:bodyPr wrap="square" rtlCol="0">
              <a:spAutoFit/>
            </a:bodyPr>
            <a:lstStyle/>
            <a:p>
              <a:pPr algn="r"/>
              <a:r>
                <a:rPr lang="en-US" sz="2200" dirty="0">
                  <a:latin typeface="Arial" panose="020B0604020202020204" pitchFamily="34" charset="0"/>
                  <a:cs typeface="Arial" panose="020B0604020202020204" pitchFamily="34" charset="0"/>
                </a:rPr>
                <a:t>Name Surname</a:t>
              </a:r>
            </a:p>
          </p:txBody>
        </p:sp>
        <p:sp>
          <p:nvSpPr>
            <p:cNvPr id="40" name="TextBox 39">
              <a:extLst>
                <a:ext uri="{FF2B5EF4-FFF2-40B4-BE49-F238E27FC236}">
                  <a16:creationId xmlns:a16="http://schemas.microsoft.com/office/drawing/2014/main" id="{6586777A-3D64-420B-A898-D49DDCD21C3B}"/>
                </a:ext>
              </a:extLst>
            </p:cNvPr>
            <p:cNvSpPr txBox="1"/>
            <p:nvPr/>
          </p:nvSpPr>
          <p:spPr>
            <a:xfrm>
              <a:off x="4125615" y="3719803"/>
              <a:ext cx="2285004" cy="606513"/>
            </a:xfrm>
            <a:prstGeom prst="rect">
              <a:avLst/>
            </a:prstGeom>
            <a:noFill/>
          </p:spPr>
          <p:txBody>
            <a:bodyPr wrap="square" rtlCol="0">
              <a:spAutoFit/>
            </a:bodyPr>
            <a:lstStyle/>
            <a:p>
              <a:pPr algn="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nvGrpSpPr>
            <p:cNvPr id="41" name="Group 40">
              <a:extLst>
                <a:ext uri="{FF2B5EF4-FFF2-40B4-BE49-F238E27FC236}">
                  <a16:creationId xmlns:a16="http://schemas.microsoft.com/office/drawing/2014/main" id="{5B40783E-E361-42AC-B909-615C65DE854D}"/>
                </a:ext>
              </a:extLst>
            </p:cNvPr>
            <p:cNvGrpSpPr/>
            <p:nvPr/>
          </p:nvGrpSpPr>
          <p:grpSpPr>
            <a:xfrm>
              <a:off x="2535238" y="4845050"/>
              <a:ext cx="3876675" cy="1201738"/>
              <a:chOff x="2535238" y="4845050"/>
              <a:chExt cx="3876675" cy="1201738"/>
            </a:xfrm>
          </p:grpSpPr>
          <p:sp>
            <p:nvSpPr>
              <p:cNvPr id="19" name="Freeform 5">
                <a:extLst>
                  <a:ext uri="{FF2B5EF4-FFF2-40B4-BE49-F238E27FC236}">
                    <a16:creationId xmlns:a16="http://schemas.microsoft.com/office/drawing/2014/main" id="{DBF9640A-3E0E-493D-92B8-592A9473BCCC}"/>
                  </a:ext>
                </a:extLst>
              </p:cNvPr>
              <p:cNvSpPr>
                <a:spLocks/>
              </p:cNvSpPr>
              <p:nvPr/>
            </p:nvSpPr>
            <p:spPr bwMode="auto">
              <a:xfrm>
                <a:off x="2535238" y="4845050"/>
                <a:ext cx="3876675" cy="133350"/>
              </a:xfrm>
              <a:custGeom>
                <a:avLst/>
                <a:gdLst>
                  <a:gd name="T0" fmla="*/ 2030 w 2030"/>
                  <a:gd name="T1" fmla="*/ 33 h 65"/>
                  <a:gd name="T2" fmla="*/ 1997 w 2030"/>
                  <a:gd name="T3" fmla="*/ 65 h 65"/>
                  <a:gd name="T4" fmla="*/ 33 w 2030"/>
                  <a:gd name="T5" fmla="*/ 65 h 65"/>
                  <a:gd name="T6" fmla="*/ 0 w 2030"/>
                  <a:gd name="T7" fmla="*/ 33 h 65"/>
                  <a:gd name="T8" fmla="*/ 0 w 2030"/>
                  <a:gd name="T9" fmla="*/ 33 h 65"/>
                  <a:gd name="T10" fmla="*/ 33 w 2030"/>
                  <a:gd name="T11" fmla="*/ 0 h 65"/>
                  <a:gd name="T12" fmla="*/ 1997 w 2030"/>
                  <a:gd name="T13" fmla="*/ 0 h 65"/>
                  <a:gd name="T14" fmla="*/ 2030 w 2030"/>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3"/>
                    </a:moveTo>
                    <a:cubicBezTo>
                      <a:pt x="2030" y="51"/>
                      <a:pt x="2015" y="65"/>
                      <a:pt x="1997" y="65"/>
                    </a:cubicBezTo>
                    <a:cubicBezTo>
                      <a:pt x="33" y="65"/>
                      <a:pt x="33" y="65"/>
                      <a:pt x="33" y="65"/>
                    </a:cubicBezTo>
                    <a:cubicBezTo>
                      <a:pt x="14" y="65"/>
                      <a:pt x="0" y="51"/>
                      <a:pt x="0" y="33"/>
                    </a:cubicBezTo>
                    <a:cubicBezTo>
                      <a:pt x="0" y="33"/>
                      <a:pt x="0" y="33"/>
                      <a:pt x="0" y="33"/>
                    </a:cubicBezTo>
                    <a:cubicBezTo>
                      <a:pt x="0" y="14"/>
                      <a:pt x="14" y="0"/>
                      <a:pt x="33" y="0"/>
                    </a:cubicBezTo>
                    <a:cubicBezTo>
                      <a:pt x="1997" y="0"/>
                      <a:pt x="1997" y="0"/>
                      <a:pt x="1997" y="0"/>
                    </a:cubicBezTo>
                    <a:cubicBezTo>
                      <a:pt x="2015" y="0"/>
                      <a:pt x="2030" y="14"/>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B8E5CCDF-8CEC-471F-8121-4C5FCF6C3883}"/>
                  </a:ext>
                </a:extLst>
              </p:cNvPr>
              <p:cNvSpPr>
                <a:spLocks/>
              </p:cNvSpPr>
              <p:nvPr/>
            </p:nvSpPr>
            <p:spPr bwMode="auto">
              <a:xfrm>
                <a:off x="4513263" y="4845050"/>
                <a:ext cx="1898650" cy="133350"/>
              </a:xfrm>
              <a:custGeom>
                <a:avLst/>
                <a:gdLst>
                  <a:gd name="T0" fmla="*/ 994 w 994"/>
                  <a:gd name="T1" fmla="*/ 33 h 65"/>
                  <a:gd name="T2" fmla="*/ 962 w 994"/>
                  <a:gd name="T3" fmla="*/ 65 h 65"/>
                  <a:gd name="T4" fmla="*/ 33 w 994"/>
                  <a:gd name="T5" fmla="*/ 65 h 65"/>
                  <a:gd name="T6" fmla="*/ 0 w 994"/>
                  <a:gd name="T7" fmla="*/ 33 h 65"/>
                  <a:gd name="T8" fmla="*/ 0 w 994"/>
                  <a:gd name="T9" fmla="*/ 33 h 65"/>
                  <a:gd name="T10" fmla="*/ 33 w 994"/>
                  <a:gd name="T11" fmla="*/ 0 h 65"/>
                  <a:gd name="T12" fmla="*/ 962 w 994"/>
                  <a:gd name="T13" fmla="*/ 0 h 65"/>
                  <a:gd name="T14" fmla="*/ 994 w 994"/>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4" h="65">
                    <a:moveTo>
                      <a:pt x="994" y="33"/>
                    </a:moveTo>
                    <a:cubicBezTo>
                      <a:pt x="994" y="51"/>
                      <a:pt x="980" y="65"/>
                      <a:pt x="962" y="65"/>
                    </a:cubicBezTo>
                    <a:cubicBezTo>
                      <a:pt x="33" y="65"/>
                      <a:pt x="33" y="65"/>
                      <a:pt x="33" y="65"/>
                    </a:cubicBezTo>
                    <a:cubicBezTo>
                      <a:pt x="14" y="65"/>
                      <a:pt x="0" y="51"/>
                      <a:pt x="0" y="33"/>
                    </a:cubicBezTo>
                    <a:cubicBezTo>
                      <a:pt x="0" y="33"/>
                      <a:pt x="0" y="33"/>
                      <a:pt x="0" y="33"/>
                    </a:cubicBezTo>
                    <a:cubicBezTo>
                      <a:pt x="0" y="14"/>
                      <a:pt x="14" y="0"/>
                      <a:pt x="33" y="0"/>
                    </a:cubicBezTo>
                    <a:cubicBezTo>
                      <a:pt x="962" y="0"/>
                      <a:pt x="962" y="0"/>
                      <a:pt x="962" y="0"/>
                    </a:cubicBezTo>
                    <a:cubicBezTo>
                      <a:pt x="980" y="0"/>
                      <a:pt x="994" y="14"/>
                      <a:pt x="99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ABD7B2AF-0EDE-45FB-B702-90C30009861E}"/>
                  </a:ext>
                </a:extLst>
              </p:cNvPr>
              <p:cNvSpPr>
                <a:spLocks/>
              </p:cNvSpPr>
              <p:nvPr/>
            </p:nvSpPr>
            <p:spPr bwMode="auto">
              <a:xfrm>
                <a:off x="2535238" y="5349875"/>
                <a:ext cx="3876675" cy="133350"/>
              </a:xfrm>
              <a:custGeom>
                <a:avLst/>
                <a:gdLst>
                  <a:gd name="T0" fmla="*/ 2030 w 2030"/>
                  <a:gd name="T1" fmla="*/ 32 h 65"/>
                  <a:gd name="T2" fmla="*/ 1997 w 2030"/>
                  <a:gd name="T3" fmla="*/ 65 h 65"/>
                  <a:gd name="T4" fmla="*/ 33 w 2030"/>
                  <a:gd name="T5" fmla="*/ 65 h 65"/>
                  <a:gd name="T6" fmla="*/ 0 w 2030"/>
                  <a:gd name="T7" fmla="*/ 32 h 65"/>
                  <a:gd name="T8" fmla="*/ 0 w 2030"/>
                  <a:gd name="T9" fmla="*/ 32 h 65"/>
                  <a:gd name="T10" fmla="*/ 33 w 2030"/>
                  <a:gd name="T11" fmla="*/ 0 h 65"/>
                  <a:gd name="T12" fmla="*/ 1997 w 2030"/>
                  <a:gd name="T13" fmla="*/ 0 h 65"/>
                  <a:gd name="T14" fmla="*/ 2030 w 2030"/>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2"/>
                    </a:moveTo>
                    <a:cubicBezTo>
                      <a:pt x="2030" y="51"/>
                      <a:pt x="2015" y="65"/>
                      <a:pt x="1997" y="65"/>
                    </a:cubicBezTo>
                    <a:cubicBezTo>
                      <a:pt x="33" y="65"/>
                      <a:pt x="33" y="65"/>
                      <a:pt x="33" y="65"/>
                    </a:cubicBezTo>
                    <a:cubicBezTo>
                      <a:pt x="14" y="65"/>
                      <a:pt x="0" y="51"/>
                      <a:pt x="0" y="32"/>
                    </a:cubicBezTo>
                    <a:cubicBezTo>
                      <a:pt x="0" y="32"/>
                      <a:pt x="0" y="32"/>
                      <a:pt x="0" y="32"/>
                    </a:cubicBezTo>
                    <a:cubicBezTo>
                      <a:pt x="0" y="14"/>
                      <a:pt x="14" y="0"/>
                      <a:pt x="33" y="0"/>
                    </a:cubicBezTo>
                    <a:cubicBezTo>
                      <a:pt x="1997" y="0"/>
                      <a:pt x="1997" y="0"/>
                      <a:pt x="1997" y="0"/>
                    </a:cubicBezTo>
                    <a:cubicBezTo>
                      <a:pt x="2015" y="0"/>
                      <a:pt x="2030" y="14"/>
                      <a:pt x="2030" y="3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B0801E8-E36E-43CA-A6DA-C328E5804176}"/>
                  </a:ext>
                </a:extLst>
              </p:cNvPr>
              <p:cNvSpPr>
                <a:spLocks/>
              </p:cNvSpPr>
              <p:nvPr/>
            </p:nvSpPr>
            <p:spPr bwMode="auto">
              <a:xfrm>
                <a:off x="3214688" y="5349875"/>
                <a:ext cx="3197225" cy="133350"/>
              </a:xfrm>
              <a:custGeom>
                <a:avLst/>
                <a:gdLst>
                  <a:gd name="T0" fmla="*/ 1674 w 1674"/>
                  <a:gd name="T1" fmla="*/ 32 h 65"/>
                  <a:gd name="T2" fmla="*/ 1642 w 1674"/>
                  <a:gd name="T3" fmla="*/ 65 h 65"/>
                  <a:gd name="T4" fmla="*/ 33 w 1674"/>
                  <a:gd name="T5" fmla="*/ 65 h 65"/>
                  <a:gd name="T6" fmla="*/ 0 w 1674"/>
                  <a:gd name="T7" fmla="*/ 32 h 65"/>
                  <a:gd name="T8" fmla="*/ 0 w 1674"/>
                  <a:gd name="T9" fmla="*/ 32 h 65"/>
                  <a:gd name="T10" fmla="*/ 33 w 1674"/>
                  <a:gd name="T11" fmla="*/ 0 h 65"/>
                  <a:gd name="T12" fmla="*/ 1642 w 1674"/>
                  <a:gd name="T13" fmla="*/ 0 h 65"/>
                  <a:gd name="T14" fmla="*/ 1674 w 1674"/>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4" h="65">
                    <a:moveTo>
                      <a:pt x="1674" y="32"/>
                    </a:moveTo>
                    <a:cubicBezTo>
                      <a:pt x="1674" y="51"/>
                      <a:pt x="1660" y="65"/>
                      <a:pt x="1642" y="65"/>
                    </a:cubicBezTo>
                    <a:cubicBezTo>
                      <a:pt x="33" y="65"/>
                      <a:pt x="33" y="65"/>
                      <a:pt x="33" y="65"/>
                    </a:cubicBezTo>
                    <a:cubicBezTo>
                      <a:pt x="14" y="65"/>
                      <a:pt x="0" y="51"/>
                      <a:pt x="0" y="32"/>
                    </a:cubicBezTo>
                    <a:cubicBezTo>
                      <a:pt x="0" y="32"/>
                      <a:pt x="0" y="32"/>
                      <a:pt x="0" y="32"/>
                    </a:cubicBezTo>
                    <a:cubicBezTo>
                      <a:pt x="0" y="14"/>
                      <a:pt x="14" y="0"/>
                      <a:pt x="33" y="0"/>
                    </a:cubicBezTo>
                    <a:cubicBezTo>
                      <a:pt x="1642" y="0"/>
                      <a:pt x="1642" y="0"/>
                      <a:pt x="1642" y="0"/>
                    </a:cubicBezTo>
                    <a:cubicBezTo>
                      <a:pt x="1660" y="0"/>
                      <a:pt x="1674" y="14"/>
                      <a:pt x="1674" y="3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3CEB5F9A-E0B3-4328-96E0-097D47D862BE}"/>
                  </a:ext>
                </a:extLst>
              </p:cNvPr>
              <p:cNvSpPr>
                <a:spLocks/>
              </p:cNvSpPr>
              <p:nvPr/>
            </p:nvSpPr>
            <p:spPr bwMode="auto">
              <a:xfrm>
                <a:off x="2535238" y="5911850"/>
                <a:ext cx="3876675" cy="134938"/>
              </a:xfrm>
              <a:custGeom>
                <a:avLst/>
                <a:gdLst>
                  <a:gd name="T0" fmla="*/ 2030 w 2030"/>
                  <a:gd name="T1" fmla="*/ 33 h 66"/>
                  <a:gd name="T2" fmla="*/ 1997 w 2030"/>
                  <a:gd name="T3" fmla="*/ 66 h 66"/>
                  <a:gd name="T4" fmla="*/ 33 w 2030"/>
                  <a:gd name="T5" fmla="*/ 66 h 66"/>
                  <a:gd name="T6" fmla="*/ 0 w 2030"/>
                  <a:gd name="T7" fmla="*/ 33 h 66"/>
                  <a:gd name="T8" fmla="*/ 0 w 2030"/>
                  <a:gd name="T9" fmla="*/ 33 h 66"/>
                  <a:gd name="T10" fmla="*/ 33 w 2030"/>
                  <a:gd name="T11" fmla="*/ 0 h 66"/>
                  <a:gd name="T12" fmla="*/ 1997 w 2030"/>
                  <a:gd name="T13" fmla="*/ 0 h 66"/>
                  <a:gd name="T14" fmla="*/ 2030 w 2030"/>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6">
                    <a:moveTo>
                      <a:pt x="2030" y="33"/>
                    </a:moveTo>
                    <a:cubicBezTo>
                      <a:pt x="2030" y="51"/>
                      <a:pt x="2015" y="66"/>
                      <a:pt x="1997" y="66"/>
                    </a:cubicBezTo>
                    <a:cubicBezTo>
                      <a:pt x="33" y="66"/>
                      <a:pt x="33" y="66"/>
                      <a:pt x="33" y="66"/>
                    </a:cubicBezTo>
                    <a:cubicBezTo>
                      <a:pt x="14" y="66"/>
                      <a:pt x="0" y="51"/>
                      <a:pt x="0" y="33"/>
                    </a:cubicBezTo>
                    <a:cubicBezTo>
                      <a:pt x="0" y="33"/>
                      <a:pt x="0" y="33"/>
                      <a:pt x="0" y="33"/>
                    </a:cubicBezTo>
                    <a:cubicBezTo>
                      <a:pt x="0" y="15"/>
                      <a:pt x="14" y="0"/>
                      <a:pt x="33" y="0"/>
                    </a:cubicBezTo>
                    <a:cubicBezTo>
                      <a:pt x="1997" y="0"/>
                      <a:pt x="1997" y="0"/>
                      <a:pt x="1997" y="0"/>
                    </a:cubicBezTo>
                    <a:cubicBezTo>
                      <a:pt x="2015" y="0"/>
                      <a:pt x="2030" y="15"/>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4CB8571E-1954-4CBA-BEC3-F7F6C49686F3}"/>
                  </a:ext>
                </a:extLst>
              </p:cNvPr>
              <p:cNvSpPr>
                <a:spLocks/>
              </p:cNvSpPr>
              <p:nvPr/>
            </p:nvSpPr>
            <p:spPr bwMode="auto">
              <a:xfrm>
                <a:off x="3443288" y="5911850"/>
                <a:ext cx="2968625" cy="134938"/>
              </a:xfrm>
              <a:custGeom>
                <a:avLst/>
                <a:gdLst>
                  <a:gd name="T0" fmla="*/ 1554 w 1554"/>
                  <a:gd name="T1" fmla="*/ 33 h 66"/>
                  <a:gd name="T2" fmla="*/ 1522 w 1554"/>
                  <a:gd name="T3" fmla="*/ 66 h 66"/>
                  <a:gd name="T4" fmla="*/ 33 w 1554"/>
                  <a:gd name="T5" fmla="*/ 66 h 66"/>
                  <a:gd name="T6" fmla="*/ 0 w 1554"/>
                  <a:gd name="T7" fmla="*/ 33 h 66"/>
                  <a:gd name="T8" fmla="*/ 0 w 1554"/>
                  <a:gd name="T9" fmla="*/ 33 h 66"/>
                  <a:gd name="T10" fmla="*/ 33 w 1554"/>
                  <a:gd name="T11" fmla="*/ 0 h 66"/>
                  <a:gd name="T12" fmla="*/ 1522 w 1554"/>
                  <a:gd name="T13" fmla="*/ 0 h 66"/>
                  <a:gd name="T14" fmla="*/ 1554 w 1554"/>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4" h="66">
                    <a:moveTo>
                      <a:pt x="1554" y="33"/>
                    </a:moveTo>
                    <a:cubicBezTo>
                      <a:pt x="1554" y="51"/>
                      <a:pt x="1540" y="66"/>
                      <a:pt x="1522" y="66"/>
                    </a:cubicBezTo>
                    <a:cubicBezTo>
                      <a:pt x="33" y="66"/>
                      <a:pt x="33" y="66"/>
                      <a:pt x="33" y="66"/>
                    </a:cubicBezTo>
                    <a:cubicBezTo>
                      <a:pt x="14" y="66"/>
                      <a:pt x="0" y="51"/>
                      <a:pt x="0" y="33"/>
                    </a:cubicBezTo>
                    <a:cubicBezTo>
                      <a:pt x="0" y="33"/>
                      <a:pt x="0" y="33"/>
                      <a:pt x="0" y="33"/>
                    </a:cubicBezTo>
                    <a:cubicBezTo>
                      <a:pt x="0" y="15"/>
                      <a:pt x="14" y="0"/>
                      <a:pt x="33" y="0"/>
                    </a:cubicBezTo>
                    <a:cubicBezTo>
                      <a:pt x="1522" y="0"/>
                      <a:pt x="1522" y="0"/>
                      <a:pt x="1522" y="0"/>
                    </a:cubicBezTo>
                    <a:cubicBezTo>
                      <a:pt x="1540" y="0"/>
                      <a:pt x="1554" y="15"/>
                      <a:pt x="155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10456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78596A0-77BB-4BF7-9D06-2CEF392EE8F1}"/>
              </a:ext>
            </a:extLst>
          </p:cNvPr>
          <p:cNvSpPr txBox="1"/>
          <p:nvPr/>
        </p:nvSpPr>
        <p:spPr>
          <a:xfrm>
            <a:off x="1322284" y="2895383"/>
            <a:ext cx="2214566" cy="430887"/>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Name Surname</a:t>
            </a:r>
          </a:p>
        </p:txBody>
      </p:sp>
      <p:sp>
        <p:nvSpPr>
          <p:cNvPr id="61" name="TextBox 60">
            <a:extLst>
              <a:ext uri="{FF2B5EF4-FFF2-40B4-BE49-F238E27FC236}">
                <a16:creationId xmlns:a16="http://schemas.microsoft.com/office/drawing/2014/main" id="{ABF2BFC8-69B6-4CEE-963D-471B5436482C}"/>
              </a:ext>
            </a:extLst>
          </p:cNvPr>
          <p:cNvSpPr txBox="1"/>
          <p:nvPr/>
        </p:nvSpPr>
        <p:spPr>
          <a:xfrm>
            <a:off x="1287065" y="3411161"/>
            <a:ext cx="2285004" cy="606513"/>
          </a:xfrm>
          <a:prstGeom prst="rect">
            <a:avLst/>
          </a:prstGeom>
          <a:noFill/>
        </p:spPr>
        <p:txBody>
          <a:bodyPr wrap="square" rtlCol="0">
            <a:spAutoFit/>
          </a:bodyPr>
          <a:lstStyle/>
          <a:p>
            <a:pPr algn="ct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sp>
        <p:nvSpPr>
          <p:cNvPr id="62" name="TextBox 61">
            <a:extLst>
              <a:ext uri="{FF2B5EF4-FFF2-40B4-BE49-F238E27FC236}">
                <a16:creationId xmlns:a16="http://schemas.microsoft.com/office/drawing/2014/main" id="{2D8C4E20-1018-4AF7-BB0D-2662437D42C0}"/>
              </a:ext>
            </a:extLst>
          </p:cNvPr>
          <p:cNvSpPr txBox="1"/>
          <p:nvPr/>
        </p:nvSpPr>
        <p:spPr>
          <a:xfrm>
            <a:off x="4928970" y="2895383"/>
            <a:ext cx="2214566" cy="430887"/>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Name Surname</a:t>
            </a:r>
          </a:p>
        </p:txBody>
      </p:sp>
      <p:pic>
        <p:nvPicPr>
          <p:cNvPr id="20" name="Picture Placeholder 19">
            <a:extLst>
              <a:ext uri="{FF2B5EF4-FFF2-40B4-BE49-F238E27FC236}">
                <a16:creationId xmlns:a16="http://schemas.microsoft.com/office/drawing/2014/main" id="{F62C8C7F-45FD-434E-8726-4B6D0B07BBEB}"/>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63" name="TextBox 62">
            <a:extLst>
              <a:ext uri="{FF2B5EF4-FFF2-40B4-BE49-F238E27FC236}">
                <a16:creationId xmlns:a16="http://schemas.microsoft.com/office/drawing/2014/main" id="{F501F833-84D7-49BB-B623-AD21965AB28A}"/>
              </a:ext>
            </a:extLst>
          </p:cNvPr>
          <p:cNvSpPr txBox="1"/>
          <p:nvPr/>
        </p:nvSpPr>
        <p:spPr>
          <a:xfrm>
            <a:off x="4893751" y="3411161"/>
            <a:ext cx="2285004" cy="606513"/>
          </a:xfrm>
          <a:prstGeom prst="rect">
            <a:avLst/>
          </a:prstGeom>
          <a:noFill/>
        </p:spPr>
        <p:txBody>
          <a:bodyPr wrap="square" rtlCol="0">
            <a:spAutoFit/>
          </a:bodyPr>
          <a:lstStyle/>
          <a:p>
            <a:pPr algn="ct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pic>
        <p:nvPicPr>
          <p:cNvPr id="28" name="Picture Placeholder 27">
            <a:extLst>
              <a:ext uri="{FF2B5EF4-FFF2-40B4-BE49-F238E27FC236}">
                <a16:creationId xmlns:a16="http://schemas.microsoft.com/office/drawing/2014/main" id="{186C9A04-5747-4186-A269-C0CE1FA31929}"/>
              </a:ext>
            </a:extLst>
          </p:cNvPr>
          <p:cNvPicPr>
            <a:picLocks noGrp="1" noChangeAspect="1"/>
          </p:cNvPicPr>
          <p:nvPr>
            <p:ph type="pic" sz="quarter" idx="14"/>
          </p:nvPr>
        </p:nvPicPr>
        <p:blipFill>
          <a:blip r:embed="rId4" cstate="screen">
            <a:extLst>
              <a:ext uri="{28A0092B-C50C-407E-A947-70E740481C1C}">
                <a14:useLocalDpi xmlns:a14="http://schemas.microsoft.com/office/drawing/2010/main"/>
              </a:ext>
            </a:extLst>
          </a:blip>
          <a:srcRect/>
          <a:stretch>
            <a:fillRect/>
          </a:stretch>
        </p:blipFill>
        <p:spPr/>
      </p:pic>
      <p:sp>
        <p:nvSpPr>
          <p:cNvPr id="64" name="TextBox 63">
            <a:extLst>
              <a:ext uri="{FF2B5EF4-FFF2-40B4-BE49-F238E27FC236}">
                <a16:creationId xmlns:a16="http://schemas.microsoft.com/office/drawing/2014/main" id="{11F8D7A9-52C6-47A1-8795-76D7AD6E3C5C}"/>
              </a:ext>
            </a:extLst>
          </p:cNvPr>
          <p:cNvSpPr txBox="1"/>
          <p:nvPr/>
        </p:nvSpPr>
        <p:spPr>
          <a:xfrm>
            <a:off x="8655150" y="2895383"/>
            <a:ext cx="2214566" cy="430887"/>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Name Surname</a:t>
            </a:r>
          </a:p>
        </p:txBody>
      </p:sp>
      <p:pic>
        <p:nvPicPr>
          <p:cNvPr id="18" name="Picture Placeholder 17">
            <a:extLst>
              <a:ext uri="{FF2B5EF4-FFF2-40B4-BE49-F238E27FC236}">
                <a16:creationId xmlns:a16="http://schemas.microsoft.com/office/drawing/2014/main" id="{CC6F48EE-450C-418E-BF0D-249B59B298F9}"/>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sp>
        <p:nvSpPr>
          <p:cNvPr id="65" name="TextBox 64">
            <a:extLst>
              <a:ext uri="{FF2B5EF4-FFF2-40B4-BE49-F238E27FC236}">
                <a16:creationId xmlns:a16="http://schemas.microsoft.com/office/drawing/2014/main" id="{658D6F09-537F-4A62-BBAA-7A1347400204}"/>
              </a:ext>
            </a:extLst>
          </p:cNvPr>
          <p:cNvSpPr txBox="1"/>
          <p:nvPr/>
        </p:nvSpPr>
        <p:spPr>
          <a:xfrm>
            <a:off x="8619931" y="3411161"/>
            <a:ext cx="2285004" cy="606513"/>
          </a:xfrm>
          <a:prstGeom prst="rect">
            <a:avLst/>
          </a:prstGeom>
          <a:noFill/>
        </p:spPr>
        <p:txBody>
          <a:bodyPr wrap="square" rtlCol="0">
            <a:spAutoFit/>
          </a:bodyPr>
          <a:lstStyle/>
          <a:p>
            <a:pPr algn="ct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spTree>
    <p:extLst>
      <p:ext uri="{BB962C8B-B14F-4D97-AF65-F5344CB8AC3E}">
        <p14:creationId xmlns:p14="http://schemas.microsoft.com/office/powerpoint/2010/main" val="11440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A4A9F6EE-F6A7-4D51-AB09-60FB2BD8EDC4}"/>
              </a:ext>
            </a:extLst>
          </p:cNvPr>
          <p:cNvGrpSpPr/>
          <p:nvPr/>
        </p:nvGrpSpPr>
        <p:grpSpPr>
          <a:xfrm>
            <a:off x="10064993" y="645753"/>
            <a:ext cx="1482787" cy="1019840"/>
            <a:chOff x="10358241" y="507098"/>
            <a:chExt cx="1482787" cy="1019840"/>
          </a:xfrm>
        </p:grpSpPr>
        <p:sp>
          <p:nvSpPr>
            <p:cNvPr id="55" name="Isosceles Triangle 54">
              <a:extLst>
                <a:ext uri="{FF2B5EF4-FFF2-40B4-BE49-F238E27FC236}">
                  <a16:creationId xmlns:a16="http://schemas.microsoft.com/office/drawing/2014/main" id="{D391CF98-4161-483B-B436-B2530118E5EB}"/>
                </a:ext>
              </a:extLst>
            </p:cNvPr>
            <p:cNvSpPr/>
            <p:nvPr/>
          </p:nvSpPr>
          <p:spPr>
            <a:xfrm>
              <a:off x="11279128" y="612533"/>
              <a:ext cx="397766" cy="342902"/>
            </a:xfrm>
            <a:prstGeom prst="triangl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2A22E6DA-9F3A-4045-B1E5-4A13DFE21CE1}"/>
                </a:ext>
              </a:extLst>
            </p:cNvPr>
            <p:cNvSpPr/>
            <p:nvPr/>
          </p:nvSpPr>
          <p:spPr>
            <a:xfrm>
              <a:off x="11031478" y="507098"/>
              <a:ext cx="188595" cy="162581"/>
            </a:xfrm>
            <a:prstGeom prst="triangl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8CF908F0-1156-4BF0-85E7-3B2F5CA5E9FB}"/>
                </a:ext>
              </a:extLst>
            </p:cNvPr>
            <p:cNvSpPr/>
            <p:nvPr/>
          </p:nvSpPr>
          <p:spPr>
            <a:xfrm rot="10800000">
              <a:off x="10358241" y="783984"/>
              <a:ext cx="861832" cy="742954"/>
            </a:xfrm>
            <a:prstGeom prst="triangl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0B6118A5-E07B-427A-818A-FA69726E68F4}"/>
                </a:ext>
              </a:extLst>
            </p:cNvPr>
            <p:cNvSpPr/>
            <p:nvPr/>
          </p:nvSpPr>
          <p:spPr>
            <a:xfrm rot="10800000">
              <a:off x="11735949" y="864850"/>
              <a:ext cx="105079" cy="90585"/>
            </a:xfrm>
            <a:prstGeom prst="triangle">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D816F479-C19F-4A50-A838-B516978484D8}"/>
              </a:ext>
            </a:extLst>
          </p:cNvPr>
          <p:cNvSpPr txBox="1"/>
          <p:nvPr/>
        </p:nvSpPr>
        <p:spPr>
          <a:xfrm>
            <a:off x="6643933" y="4651522"/>
            <a:ext cx="4205042" cy="1461106"/>
          </a:xfrm>
          <a:prstGeom prst="rect">
            <a:avLst/>
          </a:prstGeom>
          <a:noFill/>
        </p:spPr>
        <p:txBody>
          <a:bodyPr wrap="square" rtlCol="0">
            <a:spAutoFit/>
          </a:bodyPr>
          <a:lstStyle/>
          <a:p>
            <a:pPr>
              <a:lnSpc>
                <a:spcPts val="22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105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creeping. Very. Make from for seas place and won't appear him, were they're and years unto doesn't creeping night lights and won't appear him, were they're and years unto your best design &amp; creative divided void they're.</a:t>
            </a:r>
            <a:endParaRPr lang="en-US" sz="1050" dirty="0">
              <a:latin typeface="Arial" panose="020B0604020202020204" pitchFamily="34" charset="0"/>
              <a:ea typeface="Montserrat Light" charset="0"/>
              <a:cs typeface="Arial" panose="020B0604020202020204" pitchFamily="34" charset="0"/>
            </a:endParaRPr>
          </a:p>
        </p:txBody>
      </p:sp>
      <p:pic>
        <p:nvPicPr>
          <p:cNvPr id="9" name="Picture Placeholder 8">
            <a:extLst>
              <a:ext uri="{FF2B5EF4-FFF2-40B4-BE49-F238E27FC236}">
                <a16:creationId xmlns:a16="http://schemas.microsoft.com/office/drawing/2014/main" id="{602C6458-6309-4867-823F-61A37C74059E}"/>
              </a:ext>
            </a:extLst>
          </p:cNvPr>
          <p:cNvPicPr>
            <a:picLocks noGrp="1" noChangeAspect="1"/>
          </p:cNvPicPr>
          <p:nvPr>
            <p:ph type="pic" sz="quarter" idx="23"/>
          </p:nvPr>
        </p:nvPicPr>
        <p:blipFill rotWithShape="1">
          <a:blip r:embed="rId3" cstate="screen">
            <a:extLst>
              <a:ext uri="{28A0092B-C50C-407E-A947-70E740481C1C}">
                <a14:useLocalDpi xmlns:a14="http://schemas.microsoft.com/office/drawing/2010/main"/>
              </a:ext>
            </a:extLst>
          </a:blip>
          <a:srcRect/>
          <a:stretch/>
        </p:blipFill>
        <p:spPr>
          <a:xfrm>
            <a:off x="515388" y="480712"/>
            <a:ext cx="5123412" cy="5896576"/>
          </a:xfrm>
        </p:spPr>
      </p:pic>
      <p:sp>
        <p:nvSpPr>
          <p:cNvPr id="60" name="TextBox 59">
            <a:extLst>
              <a:ext uri="{FF2B5EF4-FFF2-40B4-BE49-F238E27FC236}">
                <a16:creationId xmlns:a16="http://schemas.microsoft.com/office/drawing/2014/main" id="{9DBE0AA5-9444-4F89-92D4-E6BF052F041D}"/>
              </a:ext>
            </a:extLst>
          </p:cNvPr>
          <p:cNvSpPr txBox="1"/>
          <p:nvPr/>
        </p:nvSpPr>
        <p:spPr>
          <a:xfrm>
            <a:off x="6643933" y="2895587"/>
            <a:ext cx="3941897" cy="1466876"/>
          </a:xfrm>
          <a:prstGeom prst="rect">
            <a:avLst/>
          </a:prstGeom>
          <a:noFill/>
        </p:spPr>
        <p:txBody>
          <a:bodyPr wrap="square" rtlCol="0" anchor="ctr">
            <a:spAutoFit/>
          </a:bodyPr>
          <a:lstStyle/>
          <a:p>
            <a:pPr>
              <a:lnSpc>
                <a:spcPts val="3700"/>
              </a:lnSpc>
            </a:pPr>
            <a:r>
              <a:rPr lang="en-US" sz="2200" spc="700" dirty="0">
                <a:solidFill>
                  <a:schemeClr val="tx1">
                    <a:lumMod val="75000"/>
                    <a:lumOff val="25000"/>
                  </a:schemeClr>
                </a:solidFill>
                <a:latin typeface="Montserrat Bold"/>
                <a:ea typeface="Lato Bold" panose="020F0502020204030203" pitchFamily="34" charset="0"/>
                <a:cs typeface="Lato Bold" panose="020F0502020204030203" pitchFamily="34" charset="0"/>
              </a:rPr>
              <a:t>YOUR GREAT</a:t>
            </a:r>
          </a:p>
          <a:p>
            <a:pPr>
              <a:lnSpc>
                <a:spcPts val="3700"/>
              </a:lnSpc>
            </a:pPr>
            <a:r>
              <a:rPr lang="en-US" sz="2200" spc="700" dirty="0">
                <a:solidFill>
                  <a:schemeClr val="tx1">
                    <a:lumMod val="75000"/>
                    <a:lumOff val="25000"/>
                  </a:schemeClr>
                </a:solidFill>
                <a:latin typeface="Montserrat Bold"/>
                <a:ea typeface="Lato Bold" panose="020F0502020204030203" pitchFamily="34" charset="0"/>
                <a:cs typeface="Lato Bold" panose="020F0502020204030203" pitchFamily="34" charset="0"/>
              </a:rPr>
              <a:t>CREATIVE TITILE</a:t>
            </a:r>
          </a:p>
          <a:p>
            <a:pPr>
              <a:lnSpc>
                <a:spcPts val="3700"/>
              </a:lnSpc>
            </a:pPr>
            <a:r>
              <a:rPr lang="en-US" sz="2200" spc="700" dirty="0">
                <a:solidFill>
                  <a:schemeClr val="tx1">
                    <a:lumMod val="75000"/>
                    <a:lumOff val="25000"/>
                  </a:schemeClr>
                </a:solidFill>
                <a:latin typeface="Montserrat Bold"/>
                <a:ea typeface="Lato Bold" panose="020F0502020204030203" pitchFamily="34" charset="0"/>
                <a:cs typeface="Lato Bold" panose="020F0502020204030203" pitchFamily="34" charset="0"/>
              </a:rPr>
              <a:t>GOES HERE</a:t>
            </a:r>
            <a:endParaRPr lang="en-US" sz="1550" spc="200" dirty="0">
              <a:solidFill>
                <a:schemeClr val="tx1">
                  <a:lumMod val="75000"/>
                  <a:lumOff val="25000"/>
                </a:schemeClr>
              </a:solidFill>
              <a:latin typeface="Montserrat Bold"/>
              <a:ea typeface="Lato Bold" panose="020F0502020204030203" pitchFamily="34" charset="0"/>
              <a:cs typeface="Lato Bold" panose="020F0502020204030203" pitchFamily="34" charset="0"/>
            </a:endParaRPr>
          </a:p>
        </p:txBody>
      </p:sp>
    </p:spTree>
    <p:extLst>
      <p:ext uri="{BB962C8B-B14F-4D97-AF65-F5344CB8AC3E}">
        <p14:creationId xmlns:p14="http://schemas.microsoft.com/office/powerpoint/2010/main" val="387423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D90BAB29-3B21-4F4B-994A-7B02D15DBDFA}"/>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13" name="Rectangle 12">
            <a:extLst>
              <a:ext uri="{FF2B5EF4-FFF2-40B4-BE49-F238E27FC236}">
                <a16:creationId xmlns:a16="http://schemas.microsoft.com/office/drawing/2014/main" id="{1C738451-CD37-47CF-AFE2-DCBE9A46888D}"/>
              </a:ext>
            </a:extLst>
          </p:cNvPr>
          <p:cNvSpPr/>
          <p:nvPr/>
        </p:nvSpPr>
        <p:spPr>
          <a:xfrm>
            <a:off x="4461400" y="2650714"/>
            <a:ext cx="7730600" cy="2505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C68E33D-B5F6-4CF0-A17D-FA2E36B52601}"/>
              </a:ext>
            </a:extLst>
          </p:cNvPr>
          <p:cNvSpPr txBox="1"/>
          <p:nvPr/>
        </p:nvSpPr>
        <p:spPr>
          <a:xfrm>
            <a:off x="4818730" y="690640"/>
            <a:ext cx="2554540" cy="1261243"/>
          </a:xfrm>
          <a:prstGeom prst="rect">
            <a:avLst/>
          </a:prstGeom>
          <a:noFill/>
        </p:spPr>
        <p:txBody>
          <a:bodyPr wrap="square" rtlCol="0">
            <a:spAutoFit/>
          </a:bodyPr>
          <a:lstStyle/>
          <a:p>
            <a:pPr algn="ctr">
              <a:lnSpc>
                <a:spcPts val="3000"/>
              </a:lnSpc>
            </a:pPr>
            <a:r>
              <a:rPr lang="en-US" sz="3500" b="1" spc="300" dirty="0">
                <a:latin typeface="Montserrat SemiBold" charset="0"/>
                <a:ea typeface="Montserrat SemiBold" charset="0"/>
                <a:cs typeface="Montserrat SemiBold" charset="0"/>
              </a:rPr>
              <a:t>IPSUM.DOLOR SIT.AME</a:t>
            </a:r>
          </a:p>
        </p:txBody>
      </p:sp>
      <p:sp>
        <p:nvSpPr>
          <p:cNvPr id="22" name="TextBox 21">
            <a:extLst>
              <a:ext uri="{FF2B5EF4-FFF2-40B4-BE49-F238E27FC236}">
                <a16:creationId xmlns:a16="http://schemas.microsoft.com/office/drawing/2014/main" id="{D088B321-EB95-47E5-B30D-DDDE28A489C8}"/>
              </a:ext>
            </a:extLst>
          </p:cNvPr>
          <p:cNvSpPr txBox="1"/>
          <p:nvPr/>
        </p:nvSpPr>
        <p:spPr>
          <a:xfrm>
            <a:off x="9645864" y="2846555"/>
            <a:ext cx="1615338" cy="1988301"/>
          </a:xfrm>
          <a:prstGeom prst="rect">
            <a:avLst/>
          </a:prstGeom>
          <a:noFill/>
        </p:spPr>
        <p:txBody>
          <a:bodyPr wrap="square" rtlCol="0">
            <a:spAutoFit/>
          </a:bodyPr>
          <a:lstStyle/>
          <a:p>
            <a:pPr>
              <a:lnSpc>
                <a:spcPct val="200000"/>
              </a:lnSpc>
            </a:pPr>
            <a:r>
              <a:rPr lang="en-US" sz="900" dirty="0">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Lorem ipsum dolor sit </a:t>
            </a:r>
            <a:r>
              <a:rPr lang="en-US" sz="900" dirty="0" err="1">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amet</a:t>
            </a:r>
            <a:r>
              <a:rPr lang="en-US" sz="900" dirty="0">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 </a:t>
            </a:r>
            <a:r>
              <a:rPr lang="en-US" sz="900" dirty="0" err="1">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agam</a:t>
            </a:r>
            <a:r>
              <a:rPr lang="en-US" sz="900" dirty="0">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 facer </a:t>
            </a:r>
            <a:r>
              <a:rPr lang="en-US" sz="900" dirty="0" err="1">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modo</a:t>
            </a:r>
            <a:r>
              <a:rPr lang="en-US" sz="900" dirty="0">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 data example text are here for your own text rewrite. Lorem ipsum dolor sit </a:t>
            </a:r>
            <a:r>
              <a:rPr lang="en-US" sz="900" dirty="0" err="1">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amet</a:t>
            </a:r>
            <a:r>
              <a:rPr lang="en-US" sz="900" dirty="0">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 </a:t>
            </a:r>
            <a:r>
              <a:rPr lang="en-US" sz="900" dirty="0" err="1">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agam</a:t>
            </a:r>
            <a:r>
              <a:rPr lang="en-US" sz="900" dirty="0">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 facer </a:t>
            </a:r>
            <a:r>
              <a:rPr lang="en-US" sz="900" dirty="0" err="1">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modo</a:t>
            </a:r>
            <a:r>
              <a:rPr lang="en-US" sz="900" dirty="0">
                <a:solidFill>
                  <a:schemeClr val="tx1">
                    <a:lumMod val="75000"/>
                    <a:lumOff val="25000"/>
                    <a:alpha val="60000"/>
                  </a:schemeClr>
                </a:solidFill>
                <a:latin typeface="Arial" panose="020B0604020202020204" pitchFamily="34" charset="0"/>
                <a:ea typeface="Montserrat Light" charset="0"/>
                <a:cs typeface="Arial" panose="020B0604020202020204" pitchFamily="34" charset="0"/>
              </a:rPr>
              <a:t> data example text.</a:t>
            </a:r>
          </a:p>
        </p:txBody>
      </p:sp>
      <p:grpSp>
        <p:nvGrpSpPr>
          <p:cNvPr id="6" name="Group 5">
            <a:extLst>
              <a:ext uri="{FF2B5EF4-FFF2-40B4-BE49-F238E27FC236}">
                <a16:creationId xmlns:a16="http://schemas.microsoft.com/office/drawing/2014/main" id="{98C0DFC0-66D4-4ABC-A97A-6EDAC8C830D0}"/>
              </a:ext>
            </a:extLst>
          </p:cNvPr>
          <p:cNvGrpSpPr/>
          <p:nvPr/>
        </p:nvGrpSpPr>
        <p:grpSpPr>
          <a:xfrm>
            <a:off x="4698605" y="2650714"/>
            <a:ext cx="4068500" cy="2379983"/>
            <a:chOff x="761605" y="2568782"/>
            <a:chExt cx="4068500" cy="2379983"/>
          </a:xfrm>
        </p:grpSpPr>
        <p:sp>
          <p:nvSpPr>
            <p:cNvPr id="27" name="TextBox 26">
              <a:extLst>
                <a:ext uri="{FF2B5EF4-FFF2-40B4-BE49-F238E27FC236}">
                  <a16:creationId xmlns:a16="http://schemas.microsoft.com/office/drawing/2014/main" id="{0A19D9BF-C357-4960-A6DE-CD34B81DCC27}"/>
                </a:ext>
              </a:extLst>
            </p:cNvPr>
            <p:cNvSpPr txBox="1"/>
            <p:nvPr/>
          </p:nvSpPr>
          <p:spPr>
            <a:xfrm>
              <a:off x="767355" y="4044030"/>
              <a:ext cx="4062750" cy="904735"/>
            </a:xfrm>
            <a:prstGeom prst="rect">
              <a:avLst/>
            </a:prstGeom>
            <a:noFill/>
          </p:spPr>
          <p:txBody>
            <a:bodyPr wrap="square" rtlCol="0">
              <a:spAutoFit/>
            </a:bodyPr>
            <a:lstStyle/>
            <a:p>
              <a:pPr>
                <a:lnSpc>
                  <a:spcPts val="2200"/>
                </a:lnSpc>
              </a:pPr>
              <a:r>
                <a:rPr lang="en-US" sz="950" dirty="0">
                  <a:latin typeface="Arial" panose="020B0604020202020204" pitchFamily="34" charset="0"/>
                  <a:ea typeface="Abril Text" charset="0"/>
                  <a:cs typeface="Arial" panose="020B0604020202020204" pitchFamily="34" charset="0"/>
                </a:rPr>
                <a:t>Lorem ipsum dolor sit </a:t>
              </a:r>
              <a:r>
                <a:rPr lang="en-US" sz="950" dirty="0" err="1">
                  <a:latin typeface="Arial" panose="020B0604020202020204" pitchFamily="34" charset="0"/>
                  <a:ea typeface="Abril Text" charset="0"/>
                  <a:cs typeface="Arial" panose="020B0604020202020204" pitchFamily="34" charset="0"/>
                </a:rPr>
                <a:t>amet</a:t>
              </a:r>
              <a:r>
                <a:rPr lang="en-US" sz="950" dirty="0">
                  <a:latin typeface="Arial" panose="020B0604020202020204" pitchFamily="34" charset="0"/>
                  <a:ea typeface="Abril Text" charset="0"/>
                  <a:cs typeface="Arial" panose="020B0604020202020204" pitchFamily="34" charset="0"/>
                </a:rPr>
                <a:t> </a:t>
              </a:r>
              <a:r>
                <a:rPr lang="en-US" sz="950" dirty="0" err="1">
                  <a:latin typeface="Arial" panose="020B0604020202020204" pitchFamily="34" charset="0"/>
                  <a:ea typeface="Abril Text" charset="0"/>
                  <a:cs typeface="Arial" panose="020B0604020202020204" pitchFamily="34" charset="0"/>
                </a:rPr>
                <a:t>agam</a:t>
              </a:r>
              <a:r>
                <a:rPr lang="en-US" sz="950" dirty="0">
                  <a:latin typeface="Arial" panose="020B0604020202020204" pitchFamily="34" charset="0"/>
                  <a:ea typeface="Abril Text" charset="0"/>
                  <a:cs typeface="Arial" panose="020B0604020202020204" pitchFamily="34" charset="0"/>
                </a:rPr>
                <a:t> facer </a:t>
              </a:r>
              <a:r>
                <a:rPr lang="en-US" sz="950" dirty="0" err="1">
                  <a:latin typeface="Arial" panose="020B0604020202020204" pitchFamily="34" charset="0"/>
                  <a:ea typeface="Abril Text" charset="0"/>
                  <a:cs typeface="Arial" panose="020B0604020202020204" pitchFamily="34" charset="0"/>
                </a:rPr>
                <a:t>modo</a:t>
              </a:r>
              <a:r>
                <a:rPr lang="en-US" sz="950" dirty="0">
                  <a:latin typeface="Arial" panose="020B0604020202020204" pitchFamily="34" charset="0"/>
                  <a:ea typeface="Abril Text" charset="0"/>
                  <a:cs typeface="Arial" panose="020B0604020202020204" pitchFamily="34" charset="0"/>
                </a:rPr>
                <a:t> data example</a:t>
              </a:r>
            </a:p>
            <a:p>
              <a:pPr>
                <a:lnSpc>
                  <a:spcPts val="2200"/>
                </a:lnSpc>
              </a:pPr>
              <a:r>
                <a:rPr lang="en-US" sz="950" dirty="0">
                  <a:latin typeface="Arial" panose="020B0604020202020204" pitchFamily="34" charset="0"/>
                  <a:ea typeface="Abril Text" charset="0"/>
                  <a:cs typeface="Arial" panose="020B0604020202020204" pitchFamily="34" charset="0"/>
                </a:rPr>
                <a:t>text are here for your own text rewrite. Lorem ipsum dolor sit </a:t>
              </a:r>
              <a:r>
                <a:rPr lang="en-US" sz="950" dirty="0" err="1">
                  <a:latin typeface="Arial" panose="020B0604020202020204" pitchFamily="34" charset="0"/>
                  <a:ea typeface="Abril Text" charset="0"/>
                  <a:cs typeface="Arial" panose="020B0604020202020204" pitchFamily="34" charset="0"/>
                </a:rPr>
                <a:t>amet</a:t>
              </a:r>
              <a:r>
                <a:rPr lang="en-US" sz="950" dirty="0">
                  <a:latin typeface="Arial" panose="020B0604020202020204" pitchFamily="34" charset="0"/>
                  <a:ea typeface="Abril Text" charset="0"/>
                  <a:cs typeface="Arial" panose="020B0604020202020204" pitchFamily="34" charset="0"/>
                </a:rPr>
                <a:t> </a:t>
              </a:r>
              <a:r>
                <a:rPr lang="en-US" sz="950" dirty="0" err="1">
                  <a:latin typeface="Arial" panose="020B0604020202020204" pitchFamily="34" charset="0"/>
                  <a:ea typeface="Abril Text" charset="0"/>
                  <a:cs typeface="Arial" panose="020B0604020202020204" pitchFamily="34" charset="0"/>
                </a:rPr>
                <a:t>agam</a:t>
              </a:r>
              <a:r>
                <a:rPr lang="en-US" sz="950" dirty="0">
                  <a:latin typeface="Arial" panose="020B0604020202020204" pitchFamily="34" charset="0"/>
                  <a:ea typeface="Abril Text" charset="0"/>
                  <a:cs typeface="Arial" panose="020B0604020202020204" pitchFamily="34" charset="0"/>
                </a:rPr>
                <a:t> facer </a:t>
              </a:r>
              <a:r>
                <a:rPr lang="en-US" sz="950" dirty="0" err="1">
                  <a:latin typeface="Arial" panose="020B0604020202020204" pitchFamily="34" charset="0"/>
                  <a:ea typeface="Abril Text" charset="0"/>
                  <a:cs typeface="Arial" panose="020B0604020202020204" pitchFamily="34" charset="0"/>
                </a:rPr>
                <a:t>modo</a:t>
              </a:r>
              <a:r>
                <a:rPr lang="en-US" sz="950" dirty="0">
                  <a:latin typeface="Arial" panose="020B0604020202020204" pitchFamily="34" charset="0"/>
                  <a:ea typeface="Abril Text" charset="0"/>
                  <a:cs typeface="Arial" panose="020B0604020202020204" pitchFamily="34" charset="0"/>
                </a:rPr>
                <a:t> data example text are here.</a:t>
              </a:r>
            </a:p>
          </p:txBody>
        </p:sp>
        <p:sp>
          <p:nvSpPr>
            <p:cNvPr id="28" name="TextBox 27">
              <a:extLst>
                <a:ext uri="{FF2B5EF4-FFF2-40B4-BE49-F238E27FC236}">
                  <a16:creationId xmlns:a16="http://schemas.microsoft.com/office/drawing/2014/main" id="{9C823146-4392-4AA3-81A0-3007742109A3}"/>
                </a:ext>
              </a:extLst>
            </p:cNvPr>
            <p:cNvSpPr txBox="1"/>
            <p:nvPr/>
          </p:nvSpPr>
          <p:spPr>
            <a:xfrm>
              <a:off x="761605" y="2568782"/>
              <a:ext cx="3236163" cy="1338828"/>
            </a:xfrm>
            <a:prstGeom prst="rect">
              <a:avLst/>
            </a:prstGeom>
            <a:noFill/>
          </p:spPr>
          <p:txBody>
            <a:bodyPr wrap="square" rtlCol="0">
              <a:spAutoFit/>
            </a:bodyPr>
            <a:lstStyle/>
            <a:p>
              <a:r>
                <a:rPr lang="en-US" sz="2700" u="sng" spc="300" dirty="0">
                  <a:latin typeface="Montserrat Medium" charset="0"/>
                  <a:ea typeface="Montserrat Medium" charset="0"/>
                  <a:cs typeface="Montserrat Medium" charset="0"/>
                </a:rPr>
                <a:t>LOREM</a:t>
              </a:r>
            </a:p>
            <a:p>
              <a:r>
                <a:rPr lang="en-US" sz="2700" u="sng" spc="300" dirty="0">
                  <a:latin typeface="Montserrat Medium" charset="0"/>
                  <a:ea typeface="Montserrat Medium" charset="0"/>
                  <a:cs typeface="Montserrat Medium" charset="0"/>
                </a:rPr>
                <a:t>IPSUM.DOLOR SIT.AMET</a:t>
              </a:r>
            </a:p>
          </p:txBody>
        </p:sp>
      </p:grpSp>
    </p:spTree>
    <p:extLst>
      <p:ext uri="{BB962C8B-B14F-4D97-AF65-F5344CB8AC3E}">
        <p14:creationId xmlns:p14="http://schemas.microsoft.com/office/powerpoint/2010/main" val="261813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B63240-18FA-4F48-A718-3F15191E9B26}"/>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0DAC12A-F450-454E-9477-23DB4849FFDF}"/>
              </a:ext>
            </a:extLst>
          </p:cNvPr>
          <p:cNvPicPr>
            <a:picLocks noChangeAspect="1"/>
          </p:cNvPicPr>
          <p:nvPr/>
        </p:nvPicPr>
        <p:blipFill>
          <a:blip r:embed="rId2" cstate="screen">
            <a:biLevel thresh="75000"/>
            <a:extLst>
              <a:ext uri="{BEBA8EAE-BF5A-486C-A8C5-ECC9F3942E4B}">
                <a14:imgProps xmlns:a14="http://schemas.microsoft.com/office/drawing/2010/main">
                  <a14:imgLayer r:embed="rId3">
                    <a14:imgEffect>
                      <a14:sharpenSoften amount="25000"/>
                    </a14:imgEffect>
                    <a14:imgEffect>
                      <a14:brightnessContrast bright="-40000"/>
                    </a14:imgEffect>
                  </a14:imgLayer>
                </a14:imgProps>
              </a:ext>
              <a:ext uri="{28A0092B-C50C-407E-A947-70E740481C1C}">
                <a14:useLocalDpi xmlns:a14="http://schemas.microsoft.com/office/drawing/2010/main"/>
              </a:ext>
            </a:extLst>
          </a:blip>
          <a:stretch>
            <a:fillRect/>
          </a:stretch>
        </p:blipFill>
        <p:spPr>
          <a:xfrm>
            <a:off x="4010025" y="2789711"/>
            <a:ext cx="4171950" cy="1278578"/>
          </a:xfrm>
          <a:prstGeom prst="rect">
            <a:avLst/>
          </a:prstGeom>
        </p:spPr>
      </p:pic>
    </p:spTree>
    <p:extLst>
      <p:ext uri="{BB962C8B-B14F-4D97-AF65-F5344CB8AC3E}">
        <p14:creationId xmlns:p14="http://schemas.microsoft.com/office/powerpoint/2010/main" val="1747584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CBBA20-4E01-41CA-BBB0-ABF76E830525}"/>
              </a:ext>
            </a:extLst>
          </p:cNvPr>
          <p:cNvSpPr/>
          <p:nvPr/>
        </p:nvSpPr>
        <p:spPr>
          <a:xfrm>
            <a:off x="266700" y="234959"/>
            <a:ext cx="11671300" cy="63880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19C3561F-DE65-4229-AEAD-8F1CB5A6800A}"/>
              </a:ext>
            </a:extLst>
          </p:cNvPr>
          <p:cNvSpPr txBox="1"/>
          <p:nvPr/>
        </p:nvSpPr>
        <p:spPr>
          <a:xfrm>
            <a:off x="3013923" y="3260717"/>
            <a:ext cx="6176854" cy="336567"/>
          </a:xfrm>
          <a:prstGeom prst="rect">
            <a:avLst/>
          </a:prstGeom>
          <a:noFill/>
        </p:spPr>
        <p:txBody>
          <a:bodyPr wrap="square" rtlCol="0">
            <a:spAutoFit/>
          </a:bodyPr>
          <a:lstStyle/>
          <a:p>
            <a:pPr algn="ctr">
              <a:lnSpc>
                <a:spcPts val="1800"/>
              </a:lnSpc>
            </a:pPr>
            <a:r>
              <a:rPr lang="en-US" sz="2100" spc="600" dirty="0">
                <a:latin typeface="Montserrat" panose="02000505000000020004" pitchFamily="2" charset="0"/>
                <a:ea typeface="Abril Text" charset="0"/>
                <a:cs typeface="Abril Text" charset="0"/>
              </a:rPr>
              <a:t>www.website.com</a:t>
            </a:r>
          </a:p>
        </p:txBody>
      </p:sp>
    </p:spTree>
    <p:extLst>
      <p:ext uri="{BB962C8B-B14F-4D97-AF65-F5344CB8AC3E}">
        <p14:creationId xmlns:p14="http://schemas.microsoft.com/office/powerpoint/2010/main" val="399137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122">
            <a:extLst>
              <a:ext uri="{FF2B5EF4-FFF2-40B4-BE49-F238E27FC236}">
                <a16:creationId xmlns:a16="http://schemas.microsoft.com/office/drawing/2014/main" id="{42B9483C-3E67-4C37-BFD3-042D44C60489}"/>
              </a:ext>
            </a:extLst>
          </p:cNvPr>
          <p:cNvSpPr txBox="1"/>
          <p:nvPr/>
        </p:nvSpPr>
        <p:spPr>
          <a:xfrm>
            <a:off x="3141410" y="3136613"/>
            <a:ext cx="5909180" cy="584775"/>
          </a:xfrm>
          <a:prstGeom prst="rect">
            <a:avLst/>
          </a:prstGeom>
          <a:noFill/>
        </p:spPr>
        <p:txBody>
          <a:bodyPr wrap="square" rtlCol="0">
            <a:spAutoFit/>
          </a:bodyPr>
          <a:lstStyle/>
          <a:p>
            <a:pPr algn="ctr"/>
            <a:r>
              <a:rPr lang="en-US" sz="3200" spc="1200" dirty="0">
                <a:latin typeface="Montserrat" panose="02000505000000020004" pitchFamily="2" charset="0"/>
                <a:ea typeface="Abril Text" charset="0"/>
                <a:cs typeface="Abril Text" charset="0"/>
              </a:rPr>
              <a:t>THE.END</a:t>
            </a:r>
          </a:p>
        </p:txBody>
      </p:sp>
    </p:spTree>
    <p:extLst>
      <p:ext uri="{BB962C8B-B14F-4D97-AF65-F5344CB8AC3E}">
        <p14:creationId xmlns:p14="http://schemas.microsoft.com/office/powerpoint/2010/main" val="30652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66641D52-6E45-4DE9-A43C-1F6DDB7B8C18}"/>
              </a:ext>
            </a:extLst>
          </p:cNvPr>
          <p:cNvPicPr>
            <a:picLocks noGrp="1" noChangeAspect="1"/>
          </p:cNvPicPr>
          <p:nvPr>
            <p:ph type="pic" sz="quarter" idx="11"/>
          </p:nvPr>
        </p:nvPicPr>
        <p:blipFill>
          <a:blip r:embed="rId2" cstate="screen">
            <a:extLst>
              <a:ext uri="{28A0092B-C50C-407E-A947-70E740481C1C}">
                <a14:useLocalDpi xmlns:a14="http://schemas.microsoft.com/office/drawing/2010/main"/>
              </a:ext>
            </a:extLst>
          </a:blip>
          <a:srcRect/>
          <a:stretch>
            <a:fillRect/>
          </a:stretch>
        </p:blipFill>
        <p:spPr/>
      </p:pic>
      <p:pic>
        <p:nvPicPr>
          <p:cNvPr id="24" name="Picture Placeholder 23">
            <a:extLst>
              <a:ext uri="{FF2B5EF4-FFF2-40B4-BE49-F238E27FC236}">
                <a16:creationId xmlns:a16="http://schemas.microsoft.com/office/drawing/2014/main" id="{3A7D80A5-0132-4D12-85C1-F1227CF5562C}"/>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grpSp>
        <p:nvGrpSpPr>
          <p:cNvPr id="4" name="Group 3">
            <a:extLst>
              <a:ext uri="{FF2B5EF4-FFF2-40B4-BE49-F238E27FC236}">
                <a16:creationId xmlns:a16="http://schemas.microsoft.com/office/drawing/2014/main" id="{43CB7851-EF69-418D-82B0-C85B6AD6AF4D}"/>
              </a:ext>
            </a:extLst>
          </p:cNvPr>
          <p:cNvGrpSpPr/>
          <p:nvPr/>
        </p:nvGrpSpPr>
        <p:grpSpPr>
          <a:xfrm>
            <a:off x="4855716" y="1295399"/>
            <a:ext cx="2480568" cy="4267202"/>
            <a:chOff x="5418832" y="1295397"/>
            <a:chExt cx="2480568" cy="4267202"/>
          </a:xfrm>
        </p:grpSpPr>
        <p:sp>
          <p:nvSpPr>
            <p:cNvPr id="8" name="Rectangle 7">
              <a:extLst>
                <a:ext uri="{FF2B5EF4-FFF2-40B4-BE49-F238E27FC236}">
                  <a16:creationId xmlns:a16="http://schemas.microsoft.com/office/drawing/2014/main" id="{92046925-6BE3-46F1-AA75-BEB3944115B5}"/>
                </a:ext>
              </a:extLst>
            </p:cNvPr>
            <p:cNvSpPr/>
            <p:nvPr/>
          </p:nvSpPr>
          <p:spPr>
            <a:xfrm>
              <a:off x="5418832" y="1295397"/>
              <a:ext cx="2480568" cy="4267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AEFD10C0-1938-4755-8F71-57AF87CFE0FC}"/>
                </a:ext>
              </a:extLst>
            </p:cNvPr>
            <p:cNvGrpSpPr/>
            <p:nvPr/>
          </p:nvGrpSpPr>
          <p:grpSpPr>
            <a:xfrm>
              <a:off x="5661280" y="2390819"/>
              <a:ext cx="1980219" cy="2187400"/>
              <a:chOff x="8720626" y="2390819"/>
              <a:chExt cx="1980219" cy="2187400"/>
            </a:xfrm>
          </p:grpSpPr>
          <p:sp>
            <p:nvSpPr>
              <p:cNvPr id="12" name="Freeform 5">
                <a:extLst>
                  <a:ext uri="{FF2B5EF4-FFF2-40B4-BE49-F238E27FC236}">
                    <a16:creationId xmlns:a16="http://schemas.microsoft.com/office/drawing/2014/main" id="{1603AD97-7732-4F70-96EE-B44D2376354F}"/>
                  </a:ext>
                </a:extLst>
              </p:cNvPr>
              <p:cNvSpPr>
                <a:spLocks noEditPoints="1"/>
              </p:cNvSpPr>
              <p:nvPr/>
            </p:nvSpPr>
            <p:spPr bwMode="auto">
              <a:xfrm>
                <a:off x="9344022" y="2390819"/>
                <a:ext cx="733428" cy="737894"/>
              </a:xfrm>
              <a:custGeom>
                <a:avLst/>
                <a:gdLst>
                  <a:gd name="T0" fmla="*/ 568 w 665"/>
                  <a:gd name="T1" fmla="*/ 98 h 666"/>
                  <a:gd name="T2" fmla="*/ 333 w 665"/>
                  <a:gd name="T3" fmla="*/ 0 h 666"/>
                  <a:gd name="T4" fmla="*/ 97 w 665"/>
                  <a:gd name="T5" fmla="*/ 98 h 666"/>
                  <a:gd name="T6" fmla="*/ 0 w 665"/>
                  <a:gd name="T7" fmla="*/ 333 h 666"/>
                  <a:gd name="T8" fmla="*/ 97 w 665"/>
                  <a:gd name="T9" fmla="*/ 568 h 666"/>
                  <a:gd name="T10" fmla="*/ 333 w 665"/>
                  <a:gd name="T11" fmla="*/ 666 h 666"/>
                  <a:gd name="T12" fmla="*/ 568 w 665"/>
                  <a:gd name="T13" fmla="*/ 568 h 666"/>
                  <a:gd name="T14" fmla="*/ 665 w 665"/>
                  <a:gd name="T15" fmla="*/ 333 h 666"/>
                  <a:gd name="T16" fmla="*/ 568 w 665"/>
                  <a:gd name="T17" fmla="*/ 98 h 666"/>
                  <a:gd name="T18" fmla="*/ 333 w 665"/>
                  <a:gd name="T19" fmla="*/ 614 h 666"/>
                  <a:gd name="T20" fmla="*/ 52 w 665"/>
                  <a:gd name="T21" fmla="*/ 333 h 666"/>
                  <a:gd name="T22" fmla="*/ 333 w 665"/>
                  <a:gd name="T23" fmla="*/ 52 h 666"/>
                  <a:gd name="T24" fmla="*/ 613 w 665"/>
                  <a:gd name="T25" fmla="*/ 333 h 666"/>
                  <a:gd name="T26" fmla="*/ 333 w 665"/>
                  <a:gd name="T27" fmla="*/ 614 h 666"/>
                  <a:gd name="T28" fmla="*/ 294 w 665"/>
                  <a:gd name="T29" fmla="*/ 221 h 666"/>
                  <a:gd name="T30" fmla="*/ 333 w 665"/>
                  <a:gd name="T31" fmla="*/ 183 h 666"/>
                  <a:gd name="T32" fmla="*/ 333 w 665"/>
                  <a:gd name="T33" fmla="*/ 131 h 666"/>
                  <a:gd name="T34" fmla="*/ 242 w 665"/>
                  <a:gd name="T35" fmla="*/ 221 h 666"/>
                  <a:gd name="T36" fmla="*/ 242 w 665"/>
                  <a:gd name="T37" fmla="*/ 256 h 666"/>
                  <a:gd name="T38" fmla="*/ 186 w 665"/>
                  <a:gd name="T39" fmla="*/ 256 h 666"/>
                  <a:gd name="T40" fmla="*/ 186 w 665"/>
                  <a:gd name="T41" fmla="*/ 495 h 666"/>
                  <a:gd name="T42" fmla="*/ 480 w 665"/>
                  <a:gd name="T43" fmla="*/ 495 h 666"/>
                  <a:gd name="T44" fmla="*/ 480 w 665"/>
                  <a:gd name="T45" fmla="*/ 256 h 666"/>
                  <a:gd name="T46" fmla="*/ 294 w 665"/>
                  <a:gd name="T47" fmla="*/ 256 h 666"/>
                  <a:gd name="T48" fmla="*/ 294 w 665"/>
                  <a:gd name="T49" fmla="*/ 221 h 666"/>
                  <a:gd name="T50" fmla="*/ 428 w 665"/>
                  <a:gd name="T51" fmla="*/ 443 h 666"/>
                  <a:gd name="T52" fmla="*/ 238 w 665"/>
                  <a:gd name="T53" fmla="*/ 443 h 666"/>
                  <a:gd name="T54" fmla="*/ 238 w 665"/>
                  <a:gd name="T55" fmla="*/ 308 h 666"/>
                  <a:gd name="T56" fmla="*/ 428 w 665"/>
                  <a:gd name="T57" fmla="*/ 308 h 666"/>
                  <a:gd name="T58" fmla="*/ 428 w 665"/>
                  <a:gd name="T59" fmla="*/ 443 h 666"/>
                  <a:gd name="T60" fmla="*/ 333 w 665"/>
                  <a:gd name="T61" fmla="*/ 183 h 666"/>
                  <a:gd name="T62" fmla="*/ 333 w 665"/>
                  <a:gd name="T63" fmla="*/ 131 h 666"/>
                  <a:gd name="T64" fmla="*/ 416 w 665"/>
                  <a:gd name="T65" fmla="*/ 185 h 666"/>
                  <a:gd name="T66" fmla="*/ 424 w 665"/>
                  <a:gd name="T67" fmla="*/ 221 h 666"/>
                  <a:gd name="T68" fmla="*/ 372 w 665"/>
                  <a:gd name="T69" fmla="*/ 221 h 666"/>
                  <a:gd name="T70" fmla="*/ 368 w 665"/>
                  <a:gd name="T71" fmla="*/ 206 h 666"/>
                  <a:gd name="T72" fmla="*/ 333 w 665"/>
                  <a:gd name="T73" fmla="*/ 183 h 666"/>
                  <a:gd name="T74" fmla="*/ 307 w 665"/>
                  <a:gd name="T75" fmla="*/ 376 h 666"/>
                  <a:gd name="T76" fmla="*/ 333 w 665"/>
                  <a:gd name="T77" fmla="*/ 350 h 666"/>
                  <a:gd name="T78" fmla="*/ 359 w 665"/>
                  <a:gd name="T79" fmla="*/ 376 h 666"/>
                  <a:gd name="T80" fmla="*/ 333 w 665"/>
                  <a:gd name="T81" fmla="*/ 402 h 666"/>
                  <a:gd name="T82" fmla="*/ 307 w 665"/>
                  <a:gd name="T83" fmla="*/ 376 h 666"/>
                  <a:gd name="T84" fmla="*/ 307 w 665"/>
                  <a:gd name="T85" fmla="*/ 376 h 666"/>
                  <a:gd name="T86" fmla="*/ 307 w 665"/>
                  <a:gd name="T87" fmla="*/ 37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5" h="666">
                    <a:moveTo>
                      <a:pt x="568" y="98"/>
                    </a:moveTo>
                    <a:cubicBezTo>
                      <a:pt x="505" y="35"/>
                      <a:pt x="422" y="0"/>
                      <a:pt x="333" y="0"/>
                    </a:cubicBezTo>
                    <a:cubicBezTo>
                      <a:pt x="244" y="0"/>
                      <a:pt x="160" y="35"/>
                      <a:pt x="97" y="98"/>
                    </a:cubicBezTo>
                    <a:cubicBezTo>
                      <a:pt x="35" y="160"/>
                      <a:pt x="0" y="244"/>
                      <a:pt x="0" y="333"/>
                    </a:cubicBezTo>
                    <a:cubicBezTo>
                      <a:pt x="0" y="422"/>
                      <a:pt x="35" y="505"/>
                      <a:pt x="97" y="568"/>
                    </a:cubicBezTo>
                    <a:cubicBezTo>
                      <a:pt x="160" y="631"/>
                      <a:pt x="244" y="666"/>
                      <a:pt x="333" y="666"/>
                    </a:cubicBezTo>
                    <a:cubicBezTo>
                      <a:pt x="422" y="666"/>
                      <a:pt x="505" y="631"/>
                      <a:pt x="568" y="568"/>
                    </a:cubicBezTo>
                    <a:cubicBezTo>
                      <a:pt x="631" y="505"/>
                      <a:pt x="665" y="422"/>
                      <a:pt x="665" y="333"/>
                    </a:cubicBezTo>
                    <a:cubicBezTo>
                      <a:pt x="665" y="244"/>
                      <a:pt x="631" y="160"/>
                      <a:pt x="568" y="98"/>
                    </a:cubicBezTo>
                    <a:close/>
                    <a:moveTo>
                      <a:pt x="333" y="614"/>
                    </a:moveTo>
                    <a:cubicBezTo>
                      <a:pt x="178" y="614"/>
                      <a:pt x="52" y="488"/>
                      <a:pt x="52" y="333"/>
                    </a:cubicBezTo>
                    <a:cubicBezTo>
                      <a:pt x="52" y="178"/>
                      <a:pt x="178" y="52"/>
                      <a:pt x="333" y="52"/>
                    </a:cubicBezTo>
                    <a:cubicBezTo>
                      <a:pt x="487" y="52"/>
                      <a:pt x="613" y="178"/>
                      <a:pt x="613" y="333"/>
                    </a:cubicBezTo>
                    <a:cubicBezTo>
                      <a:pt x="613" y="488"/>
                      <a:pt x="487" y="614"/>
                      <a:pt x="333" y="614"/>
                    </a:cubicBezTo>
                    <a:close/>
                    <a:moveTo>
                      <a:pt x="294" y="221"/>
                    </a:moveTo>
                    <a:cubicBezTo>
                      <a:pt x="294" y="200"/>
                      <a:pt x="311" y="183"/>
                      <a:pt x="333" y="183"/>
                    </a:cubicBezTo>
                    <a:cubicBezTo>
                      <a:pt x="333" y="131"/>
                      <a:pt x="333" y="131"/>
                      <a:pt x="333" y="131"/>
                    </a:cubicBezTo>
                    <a:cubicBezTo>
                      <a:pt x="283" y="131"/>
                      <a:pt x="242" y="171"/>
                      <a:pt x="242" y="221"/>
                    </a:cubicBezTo>
                    <a:cubicBezTo>
                      <a:pt x="242" y="256"/>
                      <a:pt x="242" y="256"/>
                      <a:pt x="242" y="256"/>
                    </a:cubicBezTo>
                    <a:cubicBezTo>
                      <a:pt x="186" y="256"/>
                      <a:pt x="186" y="256"/>
                      <a:pt x="186" y="256"/>
                    </a:cubicBezTo>
                    <a:cubicBezTo>
                      <a:pt x="186" y="495"/>
                      <a:pt x="186" y="495"/>
                      <a:pt x="186" y="495"/>
                    </a:cubicBezTo>
                    <a:cubicBezTo>
                      <a:pt x="480" y="495"/>
                      <a:pt x="480" y="495"/>
                      <a:pt x="480" y="495"/>
                    </a:cubicBezTo>
                    <a:cubicBezTo>
                      <a:pt x="480" y="256"/>
                      <a:pt x="480" y="256"/>
                      <a:pt x="480" y="256"/>
                    </a:cubicBezTo>
                    <a:cubicBezTo>
                      <a:pt x="294" y="256"/>
                      <a:pt x="294" y="256"/>
                      <a:pt x="294" y="256"/>
                    </a:cubicBezTo>
                    <a:lnTo>
                      <a:pt x="294" y="221"/>
                    </a:lnTo>
                    <a:close/>
                    <a:moveTo>
                      <a:pt x="428" y="443"/>
                    </a:moveTo>
                    <a:cubicBezTo>
                      <a:pt x="238" y="443"/>
                      <a:pt x="238" y="443"/>
                      <a:pt x="238" y="443"/>
                    </a:cubicBezTo>
                    <a:cubicBezTo>
                      <a:pt x="238" y="308"/>
                      <a:pt x="238" y="308"/>
                      <a:pt x="238" y="308"/>
                    </a:cubicBezTo>
                    <a:cubicBezTo>
                      <a:pt x="428" y="308"/>
                      <a:pt x="428" y="308"/>
                      <a:pt x="428" y="308"/>
                    </a:cubicBezTo>
                    <a:lnTo>
                      <a:pt x="428" y="443"/>
                    </a:lnTo>
                    <a:close/>
                    <a:moveTo>
                      <a:pt x="333" y="183"/>
                    </a:moveTo>
                    <a:cubicBezTo>
                      <a:pt x="333" y="131"/>
                      <a:pt x="333" y="131"/>
                      <a:pt x="333" y="131"/>
                    </a:cubicBezTo>
                    <a:cubicBezTo>
                      <a:pt x="369" y="131"/>
                      <a:pt x="401" y="152"/>
                      <a:pt x="416" y="185"/>
                    </a:cubicBezTo>
                    <a:cubicBezTo>
                      <a:pt x="421" y="196"/>
                      <a:pt x="424" y="208"/>
                      <a:pt x="424" y="221"/>
                    </a:cubicBezTo>
                    <a:cubicBezTo>
                      <a:pt x="372" y="221"/>
                      <a:pt x="372" y="221"/>
                      <a:pt x="372" y="221"/>
                    </a:cubicBezTo>
                    <a:cubicBezTo>
                      <a:pt x="372" y="216"/>
                      <a:pt x="371" y="211"/>
                      <a:pt x="368" y="206"/>
                    </a:cubicBezTo>
                    <a:cubicBezTo>
                      <a:pt x="362" y="192"/>
                      <a:pt x="348" y="183"/>
                      <a:pt x="333" y="183"/>
                    </a:cubicBezTo>
                    <a:close/>
                    <a:moveTo>
                      <a:pt x="307" y="376"/>
                    </a:moveTo>
                    <a:cubicBezTo>
                      <a:pt x="307" y="361"/>
                      <a:pt x="318" y="350"/>
                      <a:pt x="333" y="350"/>
                    </a:cubicBezTo>
                    <a:cubicBezTo>
                      <a:pt x="347" y="350"/>
                      <a:pt x="359" y="361"/>
                      <a:pt x="359" y="376"/>
                    </a:cubicBezTo>
                    <a:cubicBezTo>
                      <a:pt x="359" y="390"/>
                      <a:pt x="347" y="402"/>
                      <a:pt x="333" y="402"/>
                    </a:cubicBezTo>
                    <a:cubicBezTo>
                      <a:pt x="318" y="402"/>
                      <a:pt x="307" y="390"/>
                      <a:pt x="307" y="376"/>
                    </a:cubicBezTo>
                    <a:close/>
                    <a:moveTo>
                      <a:pt x="307" y="376"/>
                    </a:moveTo>
                    <a:cubicBezTo>
                      <a:pt x="307" y="376"/>
                      <a:pt x="307" y="376"/>
                      <a:pt x="307" y="376"/>
                    </a:cubicBezTo>
                  </a:path>
                </a:pathLst>
              </a:custGeom>
              <a:solidFill>
                <a:schemeClr val="tx1">
                  <a:alpha val="9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TextBox 15">
                <a:extLst>
                  <a:ext uri="{FF2B5EF4-FFF2-40B4-BE49-F238E27FC236}">
                    <a16:creationId xmlns:a16="http://schemas.microsoft.com/office/drawing/2014/main" id="{426C987D-82F5-434F-A6BA-B5159FE75CF0}"/>
                  </a:ext>
                </a:extLst>
              </p:cNvPr>
              <p:cNvSpPr txBox="1"/>
              <p:nvPr/>
            </p:nvSpPr>
            <p:spPr>
              <a:xfrm>
                <a:off x="9001122" y="3557683"/>
                <a:ext cx="1419228" cy="461665"/>
              </a:xfrm>
              <a:prstGeom prst="rect">
                <a:avLst/>
              </a:prstGeom>
              <a:noFill/>
            </p:spPr>
            <p:txBody>
              <a:bodyPr wrap="square" rtlCol="0" anchor="ctr">
                <a:spAutoFit/>
              </a:bodyPr>
              <a:lstStyle/>
              <a:p>
                <a:pPr algn="ctr"/>
                <a:r>
                  <a:rPr lang="en-US" sz="2400" dirty="0">
                    <a:latin typeface="Montserrat Regular"/>
                    <a:ea typeface="Montserrat" charset="0"/>
                    <a:cs typeface="Montserrat" charset="0"/>
                  </a:rPr>
                  <a:t>Unlock</a:t>
                </a:r>
              </a:p>
            </p:txBody>
          </p:sp>
          <p:sp>
            <p:nvSpPr>
              <p:cNvPr id="17" name="TextBox 16">
                <a:extLst>
                  <a:ext uri="{FF2B5EF4-FFF2-40B4-BE49-F238E27FC236}">
                    <a16:creationId xmlns:a16="http://schemas.microsoft.com/office/drawing/2014/main" id="{CB1529E6-9B6E-4A5D-ACC3-68E9DCD62206}"/>
                  </a:ext>
                </a:extLst>
              </p:cNvPr>
              <p:cNvSpPr txBox="1"/>
              <p:nvPr/>
            </p:nvSpPr>
            <p:spPr>
              <a:xfrm>
                <a:off x="8720626" y="4019348"/>
                <a:ext cx="1980219" cy="558871"/>
              </a:xfrm>
              <a:prstGeom prst="rect">
                <a:avLst/>
              </a:prstGeom>
              <a:noFill/>
            </p:spPr>
            <p:txBody>
              <a:bodyPr wrap="square" rtlCol="0">
                <a:spAutoFit/>
              </a:bodyPr>
              <a:lstStyle/>
              <a:p>
                <a:pPr algn="ctr">
                  <a:lnSpc>
                    <a:spcPct val="150000"/>
                  </a:lnSpc>
                </a:pPr>
                <a:r>
                  <a:rPr lang="en-US" sz="700" dirty="0">
                    <a:latin typeface="Montserrat Regular"/>
                    <a:ea typeface="Montserrat Light" charset="0"/>
                    <a:cs typeface="Montserrat Light" charset="0"/>
                  </a:rPr>
                  <a:t>Abundantly is fish evening let hath</a:t>
                </a:r>
              </a:p>
              <a:p>
                <a:pPr algn="ctr">
                  <a:lnSpc>
                    <a:spcPct val="150000"/>
                  </a:lnSpc>
                </a:pPr>
                <a:r>
                  <a:rPr lang="en-US" sz="700" dirty="0">
                    <a:latin typeface="Montserrat Regular"/>
                    <a:ea typeface="Montserrat Light" charset="0"/>
                    <a:cs typeface="Montserrat Light" charset="0"/>
                  </a:rPr>
                  <a:t>I gathered fly earth two god them forth</a:t>
                </a:r>
              </a:p>
              <a:p>
                <a:pPr algn="ctr">
                  <a:lnSpc>
                    <a:spcPct val="150000"/>
                  </a:lnSpc>
                </a:pPr>
                <a:r>
                  <a:rPr lang="en-US" sz="700" dirty="0">
                    <a:latin typeface="Montserrat Regular"/>
                    <a:ea typeface="Montserrat Light" charset="0"/>
                    <a:cs typeface="Montserrat Light" charset="0"/>
                  </a:rPr>
                  <a:t>called given Dominion.</a:t>
                </a:r>
              </a:p>
            </p:txBody>
          </p:sp>
        </p:grpSp>
      </p:grpSp>
    </p:spTree>
    <p:extLst>
      <p:ext uri="{BB962C8B-B14F-4D97-AF65-F5344CB8AC3E}">
        <p14:creationId xmlns:p14="http://schemas.microsoft.com/office/powerpoint/2010/main" val="327568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DE22DE5C-C49A-4872-8C77-0A8C63BB377E}"/>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grpSp>
        <p:nvGrpSpPr>
          <p:cNvPr id="6" name="Group 5">
            <a:extLst>
              <a:ext uri="{FF2B5EF4-FFF2-40B4-BE49-F238E27FC236}">
                <a16:creationId xmlns:a16="http://schemas.microsoft.com/office/drawing/2014/main" id="{CDAC9326-FA0E-49BB-9C46-1C3BA9194A26}"/>
              </a:ext>
            </a:extLst>
          </p:cNvPr>
          <p:cNvGrpSpPr/>
          <p:nvPr/>
        </p:nvGrpSpPr>
        <p:grpSpPr>
          <a:xfrm>
            <a:off x="6505635" y="1427686"/>
            <a:ext cx="3996618" cy="4002628"/>
            <a:chOff x="5538000" y="1290633"/>
            <a:chExt cx="3996618" cy="4002628"/>
          </a:xfrm>
        </p:grpSpPr>
        <p:sp>
          <p:nvSpPr>
            <p:cNvPr id="12" name="TextBox 11">
              <a:extLst>
                <a:ext uri="{FF2B5EF4-FFF2-40B4-BE49-F238E27FC236}">
                  <a16:creationId xmlns:a16="http://schemas.microsoft.com/office/drawing/2014/main" id="{6CC9D1A0-0557-432A-9F1F-FB365936CA9E}"/>
                </a:ext>
              </a:extLst>
            </p:cNvPr>
            <p:cNvSpPr txBox="1"/>
            <p:nvPr/>
          </p:nvSpPr>
          <p:spPr>
            <a:xfrm>
              <a:off x="5538000" y="1290633"/>
              <a:ext cx="302895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Name Surname</a:t>
              </a:r>
            </a:p>
          </p:txBody>
        </p:sp>
        <p:sp>
          <p:nvSpPr>
            <p:cNvPr id="24" name="TextBox 23">
              <a:extLst>
                <a:ext uri="{FF2B5EF4-FFF2-40B4-BE49-F238E27FC236}">
                  <a16:creationId xmlns:a16="http://schemas.microsoft.com/office/drawing/2014/main" id="{9416296F-E9AE-4AA4-85AD-3ECD0E3F61F5}"/>
                </a:ext>
              </a:extLst>
            </p:cNvPr>
            <p:cNvSpPr txBox="1"/>
            <p:nvPr/>
          </p:nvSpPr>
          <p:spPr>
            <a:xfrm>
              <a:off x="5538002" y="2240364"/>
              <a:ext cx="3996616" cy="1036694"/>
            </a:xfrm>
            <a:prstGeom prst="rect">
              <a:avLst/>
            </a:prstGeom>
            <a:noFill/>
          </p:spPr>
          <p:txBody>
            <a:bodyPr wrap="square" rtlCol="0">
              <a:spAutoFit/>
            </a:bodyPr>
            <a:lstStyle/>
            <a:p>
              <a:pPr>
                <a:lnSpc>
                  <a:spcPts val="19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105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creeping. Very. Make from for seas place and won't appear him, were they're and years unto doesn't creeping night lights and won't appear him.</a:t>
              </a:r>
              <a:endParaRPr lang="en-US" sz="1050" dirty="0">
                <a:latin typeface="Arial" panose="020B0604020202020204" pitchFamily="34" charset="0"/>
                <a:ea typeface="Montserrat Light" charset="0"/>
                <a:cs typeface="Arial" panose="020B0604020202020204" pitchFamily="34" charset="0"/>
              </a:endParaRPr>
            </a:p>
          </p:txBody>
        </p:sp>
        <p:sp>
          <p:nvSpPr>
            <p:cNvPr id="40" name="TextBox 39">
              <a:extLst>
                <a:ext uri="{FF2B5EF4-FFF2-40B4-BE49-F238E27FC236}">
                  <a16:creationId xmlns:a16="http://schemas.microsoft.com/office/drawing/2014/main" id="{78DC34B0-451F-4B1C-9295-C97B26FD008F}"/>
                </a:ext>
              </a:extLst>
            </p:cNvPr>
            <p:cNvSpPr txBox="1"/>
            <p:nvPr/>
          </p:nvSpPr>
          <p:spPr>
            <a:xfrm>
              <a:off x="5538000" y="1843369"/>
              <a:ext cx="1693379"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CEO</a:t>
              </a:r>
            </a:p>
          </p:txBody>
        </p:sp>
        <p:grpSp>
          <p:nvGrpSpPr>
            <p:cNvPr id="19" name="Group 18">
              <a:extLst>
                <a:ext uri="{FF2B5EF4-FFF2-40B4-BE49-F238E27FC236}">
                  <a16:creationId xmlns:a16="http://schemas.microsoft.com/office/drawing/2014/main" id="{857B9544-CEF6-4026-B1D6-A2454B0F76C3}"/>
                </a:ext>
              </a:extLst>
            </p:cNvPr>
            <p:cNvGrpSpPr/>
            <p:nvPr/>
          </p:nvGrpSpPr>
          <p:grpSpPr>
            <a:xfrm>
              <a:off x="5538000" y="3641976"/>
              <a:ext cx="3962352" cy="1651285"/>
              <a:chOff x="1537084" y="3794634"/>
              <a:chExt cx="3962352" cy="1651285"/>
            </a:xfrm>
          </p:grpSpPr>
          <p:sp>
            <p:nvSpPr>
              <p:cNvPr id="20" name="TextBox 19">
                <a:extLst>
                  <a:ext uri="{FF2B5EF4-FFF2-40B4-BE49-F238E27FC236}">
                    <a16:creationId xmlns:a16="http://schemas.microsoft.com/office/drawing/2014/main" id="{D7F95EE7-AEE7-494E-A92B-127D03A6499C}"/>
                  </a:ext>
                </a:extLst>
              </p:cNvPr>
              <p:cNvSpPr txBox="1"/>
              <p:nvPr/>
            </p:nvSpPr>
            <p:spPr>
              <a:xfrm>
                <a:off x="1537084" y="3794634"/>
                <a:ext cx="1154946" cy="334579"/>
              </a:xfrm>
              <a:prstGeom prst="rect">
                <a:avLst/>
              </a:prstGeom>
              <a:noFill/>
            </p:spPr>
            <p:txBody>
              <a:bodyPr wrap="square" rtlCol="0">
                <a:spAutoFit/>
              </a:bodyPr>
              <a:lstStyle/>
              <a:p>
                <a:pPr>
                  <a:lnSpc>
                    <a:spcPts val="2200"/>
                  </a:lnSpc>
                </a:pPr>
                <a:r>
                  <a:rPr lang="en-US" sz="105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Powerpoint</a:t>
                </a:r>
                <a:endParaRPr lang="en-US" sz="1050" dirty="0">
                  <a:latin typeface="Arial" panose="020B0604020202020204" pitchFamily="34" charset="0"/>
                  <a:ea typeface="Montserrat Light" charset="0"/>
                  <a:cs typeface="Arial" panose="020B0604020202020204" pitchFamily="34" charset="0"/>
                </a:endParaRPr>
              </a:p>
            </p:txBody>
          </p:sp>
          <p:sp>
            <p:nvSpPr>
              <p:cNvPr id="21" name="TextBox 20">
                <a:extLst>
                  <a:ext uri="{FF2B5EF4-FFF2-40B4-BE49-F238E27FC236}">
                    <a16:creationId xmlns:a16="http://schemas.microsoft.com/office/drawing/2014/main" id="{972BC580-B67F-4904-BB69-BA5EA1F4C68A}"/>
                  </a:ext>
                </a:extLst>
              </p:cNvPr>
              <p:cNvSpPr txBox="1"/>
              <p:nvPr/>
            </p:nvSpPr>
            <p:spPr>
              <a:xfrm>
                <a:off x="1537084" y="4334617"/>
                <a:ext cx="1208286" cy="334580"/>
              </a:xfrm>
              <a:prstGeom prst="rect">
                <a:avLst/>
              </a:prstGeom>
              <a:noFill/>
            </p:spPr>
            <p:txBody>
              <a:bodyPr wrap="square" rtlCol="0">
                <a:spAutoFit/>
              </a:bodyPr>
              <a:lstStyle/>
              <a:p>
                <a:pPr>
                  <a:lnSpc>
                    <a:spcPts val="22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Google Slide</a:t>
                </a:r>
                <a:endParaRPr lang="en-US" sz="1050" dirty="0">
                  <a:latin typeface="Arial" panose="020B0604020202020204" pitchFamily="34" charset="0"/>
                  <a:ea typeface="Montserrat Light" charset="0"/>
                  <a:cs typeface="Arial" panose="020B0604020202020204" pitchFamily="34" charset="0"/>
                </a:endParaRPr>
              </a:p>
            </p:txBody>
          </p:sp>
          <p:sp>
            <p:nvSpPr>
              <p:cNvPr id="22" name="TextBox 21">
                <a:extLst>
                  <a:ext uri="{FF2B5EF4-FFF2-40B4-BE49-F238E27FC236}">
                    <a16:creationId xmlns:a16="http://schemas.microsoft.com/office/drawing/2014/main" id="{947A2379-563E-4A22-9FA6-E8636AD91CC3}"/>
                  </a:ext>
                </a:extLst>
              </p:cNvPr>
              <p:cNvSpPr txBox="1"/>
              <p:nvPr/>
            </p:nvSpPr>
            <p:spPr>
              <a:xfrm>
                <a:off x="1537084" y="4884631"/>
                <a:ext cx="903487" cy="334580"/>
              </a:xfrm>
              <a:prstGeom prst="rect">
                <a:avLst/>
              </a:prstGeom>
              <a:noFill/>
            </p:spPr>
            <p:txBody>
              <a:bodyPr wrap="square" rtlCol="0">
                <a:spAutoFit/>
              </a:bodyPr>
              <a:lstStyle/>
              <a:p>
                <a:pPr>
                  <a:lnSpc>
                    <a:spcPts val="22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Keynote</a:t>
                </a:r>
                <a:endParaRPr lang="en-US" sz="1050" dirty="0">
                  <a:latin typeface="Arial" panose="020B0604020202020204" pitchFamily="34" charset="0"/>
                  <a:ea typeface="Montserrat Light" charset="0"/>
                  <a:cs typeface="Arial" panose="020B0604020202020204" pitchFamily="34" charset="0"/>
                </a:endParaRPr>
              </a:p>
            </p:txBody>
          </p:sp>
          <p:sp>
            <p:nvSpPr>
              <p:cNvPr id="23" name="Freeform 5">
                <a:extLst>
                  <a:ext uri="{FF2B5EF4-FFF2-40B4-BE49-F238E27FC236}">
                    <a16:creationId xmlns:a16="http://schemas.microsoft.com/office/drawing/2014/main" id="{413243FA-EBFD-40D2-9CD1-28DCAF997E02}"/>
                  </a:ext>
                </a:extLst>
              </p:cNvPr>
              <p:cNvSpPr>
                <a:spLocks/>
              </p:cNvSpPr>
              <p:nvPr/>
            </p:nvSpPr>
            <p:spPr bwMode="auto">
              <a:xfrm>
                <a:off x="1622761" y="4244181"/>
                <a:ext cx="3876675" cy="133350"/>
              </a:xfrm>
              <a:custGeom>
                <a:avLst/>
                <a:gdLst>
                  <a:gd name="T0" fmla="*/ 2030 w 2030"/>
                  <a:gd name="T1" fmla="*/ 33 h 65"/>
                  <a:gd name="T2" fmla="*/ 1997 w 2030"/>
                  <a:gd name="T3" fmla="*/ 65 h 65"/>
                  <a:gd name="T4" fmla="*/ 33 w 2030"/>
                  <a:gd name="T5" fmla="*/ 65 h 65"/>
                  <a:gd name="T6" fmla="*/ 0 w 2030"/>
                  <a:gd name="T7" fmla="*/ 33 h 65"/>
                  <a:gd name="T8" fmla="*/ 0 w 2030"/>
                  <a:gd name="T9" fmla="*/ 33 h 65"/>
                  <a:gd name="T10" fmla="*/ 33 w 2030"/>
                  <a:gd name="T11" fmla="*/ 0 h 65"/>
                  <a:gd name="T12" fmla="*/ 1997 w 2030"/>
                  <a:gd name="T13" fmla="*/ 0 h 65"/>
                  <a:gd name="T14" fmla="*/ 2030 w 2030"/>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3"/>
                    </a:moveTo>
                    <a:cubicBezTo>
                      <a:pt x="2030" y="51"/>
                      <a:pt x="2015" y="65"/>
                      <a:pt x="1997" y="65"/>
                    </a:cubicBezTo>
                    <a:cubicBezTo>
                      <a:pt x="33" y="65"/>
                      <a:pt x="33" y="65"/>
                      <a:pt x="33" y="65"/>
                    </a:cubicBezTo>
                    <a:cubicBezTo>
                      <a:pt x="14" y="65"/>
                      <a:pt x="0" y="51"/>
                      <a:pt x="0" y="33"/>
                    </a:cubicBezTo>
                    <a:cubicBezTo>
                      <a:pt x="0" y="33"/>
                      <a:pt x="0" y="33"/>
                      <a:pt x="0" y="33"/>
                    </a:cubicBezTo>
                    <a:cubicBezTo>
                      <a:pt x="0" y="14"/>
                      <a:pt x="14" y="0"/>
                      <a:pt x="33" y="0"/>
                    </a:cubicBezTo>
                    <a:cubicBezTo>
                      <a:pt x="1997" y="0"/>
                      <a:pt x="1997" y="0"/>
                      <a:pt x="1997" y="0"/>
                    </a:cubicBezTo>
                    <a:cubicBezTo>
                      <a:pt x="2015" y="0"/>
                      <a:pt x="2030" y="14"/>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63100625-EDDE-4CAA-A6C0-66630B779151}"/>
                  </a:ext>
                </a:extLst>
              </p:cNvPr>
              <p:cNvSpPr>
                <a:spLocks/>
              </p:cNvSpPr>
              <p:nvPr/>
            </p:nvSpPr>
            <p:spPr bwMode="auto">
              <a:xfrm>
                <a:off x="1622761" y="4244181"/>
                <a:ext cx="1898650" cy="133350"/>
              </a:xfrm>
              <a:custGeom>
                <a:avLst/>
                <a:gdLst>
                  <a:gd name="T0" fmla="*/ 994 w 994"/>
                  <a:gd name="T1" fmla="*/ 33 h 65"/>
                  <a:gd name="T2" fmla="*/ 962 w 994"/>
                  <a:gd name="T3" fmla="*/ 65 h 65"/>
                  <a:gd name="T4" fmla="*/ 33 w 994"/>
                  <a:gd name="T5" fmla="*/ 65 h 65"/>
                  <a:gd name="T6" fmla="*/ 0 w 994"/>
                  <a:gd name="T7" fmla="*/ 33 h 65"/>
                  <a:gd name="T8" fmla="*/ 0 w 994"/>
                  <a:gd name="T9" fmla="*/ 33 h 65"/>
                  <a:gd name="T10" fmla="*/ 33 w 994"/>
                  <a:gd name="T11" fmla="*/ 0 h 65"/>
                  <a:gd name="T12" fmla="*/ 962 w 994"/>
                  <a:gd name="T13" fmla="*/ 0 h 65"/>
                  <a:gd name="T14" fmla="*/ 994 w 994"/>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4" h="65">
                    <a:moveTo>
                      <a:pt x="994" y="33"/>
                    </a:moveTo>
                    <a:cubicBezTo>
                      <a:pt x="994" y="51"/>
                      <a:pt x="980" y="65"/>
                      <a:pt x="962" y="65"/>
                    </a:cubicBezTo>
                    <a:cubicBezTo>
                      <a:pt x="33" y="65"/>
                      <a:pt x="33" y="65"/>
                      <a:pt x="33" y="65"/>
                    </a:cubicBezTo>
                    <a:cubicBezTo>
                      <a:pt x="14" y="65"/>
                      <a:pt x="0" y="51"/>
                      <a:pt x="0" y="33"/>
                    </a:cubicBezTo>
                    <a:cubicBezTo>
                      <a:pt x="0" y="33"/>
                      <a:pt x="0" y="33"/>
                      <a:pt x="0" y="33"/>
                    </a:cubicBezTo>
                    <a:cubicBezTo>
                      <a:pt x="0" y="14"/>
                      <a:pt x="14" y="0"/>
                      <a:pt x="33" y="0"/>
                    </a:cubicBezTo>
                    <a:cubicBezTo>
                      <a:pt x="962" y="0"/>
                      <a:pt x="962" y="0"/>
                      <a:pt x="962" y="0"/>
                    </a:cubicBezTo>
                    <a:cubicBezTo>
                      <a:pt x="980" y="0"/>
                      <a:pt x="994" y="14"/>
                      <a:pt x="99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C3E19F0A-C8D1-45DC-A243-0A00C13D3888}"/>
                  </a:ext>
                </a:extLst>
              </p:cNvPr>
              <p:cNvSpPr>
                <a:spLocks/>
              </p:cNvSpPr>
              <p:nvPr/>
            </p:nvSpPr>
            <p:spPr bwMode="auto">
              <a:xfrm>
                <a:off x="1622761" y="4749006"/>
                <a:ext cx="3876675" cy="133350"/>
              </a:xfrm>
              <a:custGeom>
                <a:avLst/>
                <a:gdLst>
                  <a:gd name="T0" fmla="*/ 2030 w 2030"/>
                  <a:gd name="T1" fmla="*/ 32 h 65"/>
                  <a:gd name="T2" fmla="*/ 1997 w 2030"/>
                  <a:gd name="T3" fmla="*/ 65 h 65"/>
                  <a:gd name="T4" fmla="*/ 33 w 2030"/>
                  <a:gd name="T5" fmla="*/ 65 h 65"/>
                  <a:gd name="T6" fmla="*/ 0 w 2030"/>
                  <a:gd name="T7" fmla="*/ 32 h 65"/>
                  <a:gd name="T8" fmla="*/ 0 w 2030"/>
                  <a:gd name="T9" fmla="*/ 32 h 65"/>
                  <a:gd name="T10" fmla="*/ 33 w 2030"/>
                  <a:gd name="T11" fmla="*/ 0 h 65"/>
                  <a:gd name="T12" fmla="*/ 1997 w 2030"/>
                  <a:gd name="T13" fmla="*/ 0 h 65"/>
                  <a:gd name="T14" fmla="*/ 2030 w 2030"/>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2"/>
                    </a:moveTo>
                    <a:cubicBezTo>
                      <a:pt x="2030" y="51"/>
                      <a:pt x="2015" y="65"/>
                      <a:pt x="1997" y="65"/>
                    </a:cubicBezTo>
                    <a:cubicBezTo>
                      <a:pt x="33" y="65"/>
                      <a:pt x="33" y="65"/>
                      <a:pt x="33" y="65"/>
                    </a:cubicBezTo>
                    <a:cubicBezTo>
                      <a:pt x="14" y="65"/>
                      <a:pt x="0" y="51"/>
                      <a:pt x="0" y="32"/>
                    </a:cubicBezTo>
                    <a:cubicBezTo>
                      <a:pt x="0" y="32"/>
                      <a:pt x="0" y="32"/>
                      <a:pt x="0" y="32"/>
                    </a:cubicBezTo>
                    <a:cubicBezTo>
                      <a:pt x="0" y="14"/>
                      <a:pt x="14" y="0"/>
                      <a:pt x="33" y="0"/>
                    </a:cubicBezTo>
                    <a:cubicBezTo>
                      <a:pt x="1997" y="0"/>
                      <a:pt x="1997" y="0"/>
                      <a:pt x="1997" y="0"/>
                    </a:cubicBezTo>
                    <a:cubicBezTo>
                      <a:pt x="2015" y="0"/>
                      <a:pt x="2030" y="14"/>
                      <a:pt x="2030" y="3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B90471B5-E9C6-47A2-A2B0-4BEAB5B16D62}"/>
                  </a:ext>
                </a:extLst>
              </p:cNvPr>
              <p:cNvSpPr>
                <a:spLocks/>
              </p:cNvSpPr>
              <p:nvPr/>
            </p:nvSpPr>
            <p:spPr bwMode="auto">
              <a:xfrm>
                <a:off x="1622761" y="4749006"/>
                <a:ext cx="3197225" cy="133350"/>
              </a:xfrm>
              <a:custGeom>
                <a:avLst/>
                <a:gdLst>
                  <a:gd name="T0" fmla="*/ 1674 w 1674"/>
                  <a:gd name="T1" fmla="*/ 32 h 65"/>
                  <a:gd name="T2" fmla="*/ 1642 w 1674"/>
                  <a:gd name="T3" fmla="*/ 65 h 65"/>
                  <a:gd name="T4" fmla="*/ 33 w 1674"/>
                  <a:gd name="T5" fmla="*/ 65 h 65"/>
                  <a:gd name="T6" fmla="*/ 0 w 1674"/>
                  <a:gd name="T7" fmla="*/ 32 h 65"/>
                  <a:gd name="T8" fmla="*/ 0 w 1674"/>
                  <a:gd name="T9" fmla="*/ 32 h 65"/>
                  <a:gd name="T10" fmla="*/ 33 w 1674"/>
                  <a:gd name="T11" fmla="*/ 0 h 65"/>
                  <a:gd name="T12" fmla="*/ 1642 w 1674"/>
                  <a:gd name="T13" fmla="*/ 0 h 65"/>
                  <a:gd name="T14" fmla="*/ 1674 w 1674"/>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4" h="65">
                    <a:moveTo>
                      <a:pt x="1674" y="32"/>
                    </a:moveTo>
                    <a:cubicBezTo>
                      <a:pt x="1674" y="51"/>
                      <a:pt x="1660" y="65"/>
                      <a:pt x="1642" y="65"/>
                    </a:cubicBezTo>
                    <a:cubicBezTo>
                      <a:pt x="33" y="65"/>
                      <a:pt x="33" y="65"/>
                      <a:pt x="33" y="65"/>
                    </a:cubicBezTo>
                    <a:cubicBezTo>
                      <a:pt x="14" y="65"/>
                      <a:pt x="0" y="51"/>
                      <a:pt x="0" y="32"/>
                    </a:cubicBezTo>
                    <a:cubicBezTo>
                      <a:pt x="0" y="32"/>
                      <a:pt x="0" y="32"/>
                      <a:pt x="0" y="32"/>
                    </a:cubicBezTo>
                    <a:cubicBezTo>
                      <a:pt x="0" y="14"/>
                      <a:pt x="14" y="0"/>
                      <a:pt x="33" y="0"/>
                    </a:cubicBezTo>
                    <a:cubicBezTo>
                      <a:pt x="1642" y="0"/>
                      <a:pt x="1642" y="0"/>
                      <a:pt x="1642" y="0"/>
                    </a:cubicBezTo>
                    <a:cubicBezTo>
                      <a:pt x="1660" y="0"/>
                      <a:pt x="1674" y="14"/>
                      <a:pt x="1674" y="3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
                <a:extLst>
                  <a:ext uri="{FF2B5EF4-FFF2-40B4-BE49-F238E27FC236}">
                    <a16:creationId xmlns:a16="http://schemas.microsoft.com/office/drawing/2014/main" id="{3B82370B-F03C-4B55-B727-A46339897594}"/>
                  </a:ext>
                </a:extLst>
              </p:cNvPr>
              <p:cNvSpPr>
                <a:spLocks/>
              </p:cNvSpPr>
              <p:nvPr/>
            </p:nvSpPr>
            <p:spPr bwMode="auto">
              <a:xfrm>
                <a:off x="1622761" y="5310981"/>
                <a:ext cx="3876675" cy="134938"/>
              </a:xfrm>
              <a:custGeom>
                <a:avLst/>
                <a:gdLst>
                  <a:gd name="T0" fmla="*/ 2030 w 2030"/>
                  <a:gd name="T1" fmla="*/ 33 h 66"/>
                  <a:gd name="T2" fmla="*/ 1997 w 2030"/>
                  <a:gd name="T3" fmla="*/ 66 h 66"/>
                  <a:gd name="T4" fmla="*/ 33 w 2030"/>
                  <a:gd name="T5" fmla="*/ 66 h 66"/>
                  <a:gd name="T6" fmla="*/ 0 w 2030"/>
                  <a:gd name="T7" fmla="*/ 33 h 66"/>
                  <a:gd name="T8" fmla="*/ 0 w 2030"/>
                  <a:gd name="T9" fmla="*/ 33 h 66"/>
                  <a:gd name="T10" fmla="*/ 33 w 2030"/>
                  <a:gd name="T11" fmla="*/ 0 h 66"/>
                  <a:gd name="T12" fmla="*/ 1997 w 2030"/>
                  <a:gd name="T13" fmla="*/ 0 h 66"/>
                  <a:gd name="T14" fmla="*/ 2030 w 2030"/>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6">
                    <a:moveTo>
                      <a:pt x="2030" y="33"/>
                    </a:moveTo>
                    <a:cubicBezTo>
                      <a:pt x="2030" y="51"/>
                      <a:pt x="2015" y="66"/>
                      <a:pt x="1997" y="66"/>
                    </a:cubicBezTo>
                    <a:cubicBezTo>
                      <a:pt x="33" y="66"/>
                      <a:pt x="33" y="66"/>
                      <a:pt x="33" y="66"/>
                    </a:cubicBezTo>
                    <a:cubicBezTo>
                      <a:pt x="14" y="66"/>
                      <a:pt x="0" y="51"/>
                      <a:pt x="0" y="33"/>
                    </a:cubicBezTo>
                    <a:cubicBezTo>
                      <a:pt x="0" y="33"/>
                      <a:pt x="0" y="33"/>
                      <a:pt x="0" y="33"/>
                    </a:cubicBezTo>
                    <a:cubicBezTo>
                      <a:pt x="0" y="15"/>
                      <a:pt x="14" y="0"/>
                      <a:pt x="33" y="0"/>
                    </a:cubicBezTo>
                    <a:cubicBezTo>
                      <a:pt x="1997" y="0"/>
                      <a:pt x="1997" y="0"/>
                      <a:pt x="1997" y="0"/>
                    </a:cubicBezTo>
                    <a:cubicBezTo>
                      <a:pt x="2015" y="0"/>
                      <a:pt x="2030" y="15"/>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0">
                <a:extLst>
                  <a:ext uri="{FF2B5EF4-FFF2-40B4-BE49-F238E27FC236}">
                    <a16:creationId xmlns:a16="http://schemas.microsoft.com/office/drawing/2014/main" id="{0659CD79-DE04-4E5A-AED8-A838DEA9295B}"/>
                  </a:ext>
                </a:extLst>
              </p:cNvPr>
              <p:cNvSpPr>
                <a:spLocks/>
              </p:cNvSpPr>
              <p:nvPr/>
            </p:nvSpPr>
            <p:spPr bwMode="auto">
              <a:xfrm>
                <a:off x="1622761" y="5310981"/>
                <a:ext cx="2968625" cy="134938"/>
              </a:xfrm>
              <a:custGeom>
                <a:avLst/>
                <a:gdLst>
                  <a:gd name="T0" fmla="*/ 1554 w 1554"/>
                  <a:gd name="T1" fmla="*/ 33 h 66"/>
                  <a:gd name="T2" fmla="*/ 1522 w 1554"/>
                  <a:gd name="T3" fmla="*/ 66 h 66"/>
                  <a:gd name="T4" fmla="*/ 33 w 1554"/>
                  <a:gd name="T5" fmla="*/ 66 h 66"/>
                  <a:gd name="T6" fmla="*/ 0 w 1554"/>
                  <a:gd name="T7" fmla="*/ 33 h 66"/>
                  <a:gd name="T8" fmla="*/ 0 w 1554"/>
                  <a:gd name="T9" fmla="*/ 33 h 66"/>
                  <a:gd name="T10" fmla="*/ 33 w 1554"/>
                  <a:gd name="T11" fmla="*/ 0 h 66"/>
                  <a:gd name="T12" fmla="*/ 1522 w 1554"/>
                  <a:gd name="T13" fmla="*/ 0 h 66"/>
                  <a:gd name="T14" fmla="*/ 1554 w 1554"/>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4" h="66">
                    <a:moveTo>
                      <a:pt x="1554" y="33"/>
                    </a:moveTo>
                    <a:cubicBezTo>
                      <a:pt x="1554" y="51"/>
                      <a:pt x="1540" y="66"/>
                      <a:pt x="1522" y="66"/>
                    </a:cubicBezTo>
                    <a:cubicBezTo>
                      <a:pt x="33" y="66"/>
                      <a:pt x="33" y="66"/>
                      <a:pt x="33" y="66"/>
                    </a:cubicBezTo>
                    <a:cubicBezTo>
                      <a:pt x="14" y="66"/>
                      <a:pt x="0" y="51"/>
                      <a:pt x="0" y="33"/>
                    </a:cubicBezTo>
                    <a:cubicBezTo>
                      <a:pt x="0" y="33"/>
                      <a:pt x="0" y="33"/>
                      <a:pt x="0" y="33"/>
                    </a:cubicBezTo>
                    <a:cubicBezTo>
                      <a:pt x="0" y="15"/>
                      <a:pt x="14" y="0"/>
                      <a:pt x="33" y="0"/>
                    </a:cubicBezTo>
                    <a:cubicBezTo>
                      <a:pt x="1522" y="0"/>
                      <a:pt x="1522" y="0"/>
                      <a:pt x="1522" y="0"/>
                    </a:cubicBezTo>
                    <a:cubicBezTo>
                      <a:pt x="1540" y="0"/>
                      <a:pt x="1554" y="15"/>
                      <a:pt x="155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1938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0799932-723E-4B65-AB11-E7A2527E2231}"/>
              </a:ext>
            </a:extLst>
          </p:cNvPr>
          <p:cNvGrpSpPr/>
          <p:nvPr/>
        </p:nvGrpSpPr>
        <p:grpSpPr>
          <a:xfrm>
            <a:off x="1441202" y="1367249"/>
            <a:ext cx="3984830" cy="4128652"/>
            <a:chOff x="1501570" y="1317267"/>
            <a:chExt cx="3984830" cy="4128652"/>
          </a:xfrm>
        </p:grpSpPr>
        <p:sp>
          <p:nvSpPr>
            <p:cNvPr id="22" name="TextBox 21">
              <a:extLst>
                <a:ext uri="{FF2B5EF4-FFF2-40B4-BE49-F238E27FC236}">
                  <a16:creationId xmlns:a16="http://schemas.microsoft.com/office/drawing/2014/main" id="{9F6763F5-2280-41F9-9233-EEC8279FFE8E}"/>
                </a:ext>
              </a:extLst>
            </p:cNvPr>
            <p:cNvSpPr txBox="1"/>
            <p:nvPr/>
          </p:nvSpPr>
          <p:spPr>
            <a:xfrm>
              <a:off x="1501570" y="1317267"/>
              <a:ext cx="302895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Name Surname</a:t>
              </a:r>
            </a:p>
          </p:txBody>
        </p:sp>
        <p:sp>
          <p:nvSpPr>
            <p:cNvPr id="23" name="TextBox 22">
              <a:extLst>
                <a:ext uri="{FF2B5EF4-FFF2-40B4-BE49-F238E27FC236}">
                  <a16:creationId xmlns:a16="http://schemas.microsoft.com/office/drawing/2014/main" id="{D86BF274-2F0C-4C14-B575-2FC12A1D5D6E}"/>
                </a:ext>
              </a:extLst>
            </p:cNvPr>
            <p:cNvSpPr txBox="1"/>
            <p:nvPr/>
          </p:nvSpPr>
          <p:spPr>
            <a:xfrm>
              <a:off x="1501571" y="2266998"/>
              <a:ext cx="3984829" cy="1036694"/>
            </a:xfrm>
            <a:prstGeom prst="rect">
              <a:avLst/>
            </a:prstGeom>
            <a:noFill/>
          </p:spPr>
          <p:txBody>
            <a:bodyPr wrap="square" rtlCol="0">
              <a:spAutoFit/>
            </a:bodyPr>
            <a:lstStyle/>
            <a:p>
              <a:pPr>
                <a:lnSpc>
                  <a:spcPts val="19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105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creeping. Very. Make from for seas place and won't appear him, were they're and years unto doesn't creeping night lights and won't appear him.</a:t>
              </a:r>
              <a:endParaRPr lang="en-US" sz="1050" dirty="0">
                <a:latin typeface="Arial" panose="020B0604020202020204" pitchFamily="34" charset="0"/>
                <a:ea typeface="Montserrat Light" charset="0"/>
                <a:cs typeface="Arial" panose="020B0604020202020204" pitchFamily="34" charset="0"/>
              </a:endParaRPr>
            </a:p>
          </p:txBody>
        </p:sp>
        <p:sp>
          <p:nvSpPr>
            <p:cNvPr id="45" name="TextBox 44">
              <a:extLst>
                <a:ext uri="{FF2B5EF4-FFF2-40B4-BE49-F238E27FC236}">
                  <a16:creationId xmlns:a16="http://schemas.microsoft.com/office/drawing/2014/main" id="{15108C36-3613-4F94-8E5A-47ACEB3F64C5}"/>
                </a:ext>
              </a:extLst>
            </p:cNvPr>
            <p:cNvSpPr txBox="1"/>
            <p:nvPr/>
          </p:nvSpPr>
          <p:spPr>
            <a:xfrm>
              <a:off x="1501570" y="1870003"/>
              <a:ext cx="1693379"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DESIGNER</a:t>
              </a:r>
            </a:p>
          </p:txBody>
        </p:sp>
        <p:grpSp>
          <p:nvGrpSpPr>
            <p:cNvPr id="18" name="Group 17">
              <a:extLst>
                <a:ext uri="{FF2B5EF4-FFF2-40B4-BE49-F238E27FC236}">
                  <a16:creationId xmlns:a16="http://schemas.microsoft.com/office/drawing/2014/main" id="{C2CFC76B-BB5A-4788-AA63-ECC65D6EB544}"/>
                </a:ext>
              </a:extLst>
            </p:cNvPr>
            <p:cNvGrpSpPr/>
            <p:nvPr/>
          </p:nvGrpSpPr>
          <p:grpSpPr>
            <a:xfrm>
              <a:off x="1501571" y="3794634"/>
              <a:ext cx="3962352" cy="1651285"/>
              <a:chOff x="1537084" y="3794634"/>
              <a:chExt cx="3962352" cy="1651285"/>
            </a:xfrm>
          </p:grpSpPr>
          <p:sp>
            <p:nvSpPr>
              <p:cNvPr id="19" name="TextBox 18">
                <a:extLst>
                  <a:ext uri="{FF2B5EF4-FFF2-40B4-BE49-F238E27FC236}">
                    <a16:creationId xmlns:a16="http://schemas.microsoft.com/office/drawing/2014/main" id="{D0538923-A875-4F5E-8F36-B367FAC92615}"/>
                  </a:ext>
                </a:extLst>
              </p:cNvPr>
              <p:cNvSpPr txBox="1"/>
              <p:nvPr/>
            </p:nvSpPr>
            <p:spPr>
              <a:xfrm>
                <a:off x="1537084" y="3794634"/>
                <a:ext cx="1154946" cy="334579"/>
              </a:xfrm>
              <a:prstGeom prst="rect">
                <a:avLst/>
              </a:prstGeom>
              <a:noFill/>
            </p:spPr>
            <p:txBody>
              <a:bodyPr wrap="square" rtlCol="0">
                <a:spAutoFit/>
              </a:bodyPr>
              <a:lstStyle/>
              <a:p>
                <a:pPr>
                  <a:lnSpc>
                    <a:spcPts val="2200"/>
                  </a:lnSpc>
                </a:pPr>
                <a:r>
                  <a:rPr lang="en-US" sz="105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Powerpoint</a:t>
                </a:r>
                <a:endParaRPr lang="en-US" sz="1050" dirty="0">
                  <a:latin typeface="Arial" panose="020B0604020202020204" pitchFamily="34" charset="0"/>
                  <a:ea typeface="Montserrat Light" charset="0"/>
                  <a:cs typeface="Arial" panose="020B0604020202020204" pitchFamily="34" charset="0"/>
                </a:endParaRPr>
              </a:p>
            </p:txBody>
          </p:sp>
          <p:sp>
            <p:nvSpPr>
              <p:cNvPr id="20" name="TextBox 19">
                <a:extLst>
                  <a:ext uri="{FF2B5EF4-FFF2-40B4-BE49-F238E27FC236}">
                    <a16:creationId xmlns:a16="http://schemas.microsoft.com/office/drawing/2014/main" id="{62AC8B42-263F-4934-AB6C-2E7CD44A6B8C}"/>
                  </a:ext>
                </a:extLst>
              </p:cNvPr>
              <p:cNvSpPr txBox="1"/>
              <p:nvPr/>
            </p:nvSpPr>
            <p:spPr>
              <a:xfrm>
                <a:off x="1537084" y="4334617"/>
                <a:ext cx="1208286" cy="334580"/>
              </a:xfrm>
              <a:prstGeom prst="rect">
                <a:avLst/>
              </a:prstGeom>
              <a:noFill/>
            </p:spPr>
            <p:txBody>
              <a:bodyPr wrap="square" rtlCol="0">
                <a:spAutoFit/>
              </a:bodyPr>
              <a:lstStyle/>
              <a:p>
                <a:pPr>
                  <a:lnSpc>
                    <a:spcPts val="22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Google Slide</a:t>
                </a:r>
                <a:endParaRPr lang="en-US" sz="1050" dirty="0">
                  <a:latin typeface="Arial" panose="020B0604020202020204" pitchFamily="34" charset="0"/>
                  <a:ea typeface="Montserrat Light" charset="0"/>
                  <a:cs typeface="Arial" panose="020B0604020202020204" pitchFamily="34" charset="0"/>
                </a:endParaRPr>
              </a:p>
            </p:txBody>
          </p:sp>
          <p:sp>
            <p:nvSpPr>
              <p:cNvPr id="21" name="TextBox 20">
                <a:extLst>
                  <a:ext uri="{FF2B5EF4-FFF2-40B4-BE49-F238E27FC236}">
                    <a16:creationId xmlns:a16="http://schemas.microsoft.com/office/drawing/2014/main" id="{6F9B1773-9067-4F0B-ADF8-C1F667F8AFBD}"/>
                  </a:ext>
                </a:extLst>
              </p:cNvPr>
              <p:cNvSpPr txBox="1"/>
              <p:nvPr/>
            </p:nvSpPr>
            <p:spPr>
              <a:xfrm>
                <a:off x="1537084" y="4884631"/>
                <a:ext cx="903487" cy="334580"/>
              </a:xfrm>
              <a:prstGeom prst="rect">
                <a:avLst/>
              </a:prstGeom>
              <a:noFill/>
            </p:spPr>
            <p:txBody>
              <a:bodyPr wrap="square" rtlCol="0">
                <a:spAutoFit/>
              </a:bodyPr>
              <a:lstStyle/>
              <a:p>
                <a:pPr>
                  <a:lnSpc>
                    <a:spcPts val="22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Keynote</a:t>
                </a:r>
                <a:endParaRPr lang="en-US" sz="1050" dirty="0">
                  <a:latin typeface="Arial" panose="020B0604020202020204" pitchFamily="34" charset="0"/>
                  <a:ea typeface="Montserrat Light" charset="0"/>
                  <a:cs typeface="Arial" panose="020B0604020202020204" pitchFamily="34" charset="0"/>
                </a:endParaRPr>
              </a:p>
            </p:txBody>
          </p:sp>
          <p:sp>
            <p:nvSpPr>
              <p:cNvPr id="24" name="Freeform 5">
                <a:extLst>
                  <a:ext uri="{FF2B5EF4-FFF2-40B4-BE49-F238E27FC236}">
                    <a16:creationId xmlns:a16="http://schemas.microsoft.com/office/drawing/2014/main" id="{08A8C9CA-00B7-4023-8CFA-402169165C30}"/>
                  </a:ext>
                </a:extLst>
              </p:cNvPr>
              <p:cNvSpPr>
                <a:spLocks/>
              </p:cNvSpPr>
              <p:nvPr/>
            </p:nvSpPr>
            <p:spPr bwMode="auto">
              <a:xfrm>
                <a:off x="1622761" y="4244181"/>
                <a:ext cx="3876675" cy="133350"/>
              </a:xfrm>
              <a:custGeom>
                <a:avLst/>
                <a:gdLst>
                  <a:gd name="T0" fmla="*/ 2030 w 2030"/>
                  <a:gd name="T1" fmla="*/ 33 h 65"/>
                  <a:gd name="T2" fmla="*/ 1997 w 2030"/>
                  <a:gd name="T3" fmla="*/ 65 h 65"/>
                  <a:gd name="T4" fmla="*/ 33 w 2030"/>
                  <a:gd name="T5" fmla="*/ 65 h 65"/>
                  <a:gd name="T6" fmla="*/ 0 w 2030"/>
                  <a:gd name="T7" fmla="*/ 33 h 65"/>
                  <a:gd name="T8" fmla="*/ 0 w 2030"/>
                  <a:gd name="T9" fmla="*/ 33 h 65"/>
                  <a:gd name="T10" fmla="*/ 33 w 2030"/>
                  <a:gd name="T11" fmla="*/ 0 h 65"/>
                  <a:gd name="T12" fmla="*/ 1997 w 2030"/>
                  <a:gd name="T13" fmla="*/ 0 h 65"/>
                  <a:gd name="T14" fmla="*/ 2030 w 2030"/>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3"/>
                    </a:moveTo>
                    <a:cubicBezTo>
                      <a:pt x="2030" y="51"/>
                      <a:pt x="2015" y="65"/>
                      <a:pt x="1997" y="65"/>
                    </a:cubicBezTo>
                    <a:cubicBezTo>
                      <a:pt x="33" y="65"/>
                      <a:pt x="33" y="65"/>
                      <a:pt x="33" y="65"/>
                    </a:cubicBezTo>
                    <a:cubicBezTo>
                      <a:pt x="14" y="65"/>
                      <a:pt x="0" y="51"/>
                      <a:pt x="0" y="33"/>
                    </a:cubicBezTo>
                    <a:cubicBezTo>
                      <a:pt x="0" y="33"/>
                      <a:pt x="0" y="33"/>
                      <a:pt x="0" y="33"/>
                    </a:cubicBezTo>
                    <a:cubicBezTo>
                      <a:pt x="0" y="14"/>
                      <a:pt x="14" y="0"/>
                      <a:pt x="33" y="0"/>
                    </a:cubicBezTo>
                    <a:cubicBezTo>
                      <a:pt x="1997" y="0"/>
                      <a:pt x="1997" y="0"/>
                      <a:pt x="1997" y="0"/>
                    </a:cubicBezTo>
                    <a:cubicBezTo>
                      <a:pt x="2015" y="0"/>
                      <a:pt x="2030" y="14"/>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406E5907-8653-4EFB-A54A-FBC768B1CE46}"/>
                  </a:ext>
                </a:extLst>
              </p:cNvPr>
              <p:cNvSpPr>
                <a:spLocks/>
              </p:cNvSpPr>
              <p:nvPr/>
            </p:nvSpPr>
            <p:spPr bwMode="auto">
              <a:xfrm>
                <a:off x="1622761" y="4244181"/>
                <a:ext cx="1898650" cy="133350"/>
              </a:xfrm>
              <a:custGeom>
                <a:avLst/>
                <a:gdLst>
                  <a:gd name="T0" fmla="*/ 994 w 994"/>
                  <a:gd name="T1" fmla="*/ 33 h 65"/>
                  <a:gd name="T2" fmla="*/ 962 w 994"/>
                  <a:gd name="T3" fmla="*/ 65 h 65"/>
                  <a:gd name="T4" fmla="*/ 33 w 994"/>
                  <a:gd name="T5" fmla="*/ 65 h 65"/>
                  <a:gd name="T6" fmla="*/ 0 w 994"/>
                  <a:gd name="T7" fmla="*/ 33 h 65"/>
                  <a:gd name="T8" fmla="*/ 0 w 994"/>
                  <a:gd name="T9" fmla="*/ 33 h 65"/>
                  <a:gd name="T10" fmla="*/ 33 w 994"/>
                  <a:gd name="T11" fmla="*/ 0 h 65"/>
                  <a:gd name="T12" fmla="*/ 962 w 994"/>
                  <a:gd name="T13" fmla="*/ 0 h 65"/>
                  <a:gd name="T14" fmla="*/ 994 w 994"/>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4" h="65">
                    <a:moveTo>
                      <a:pt x="994" y="33"/>
                    </a:moveTo>
                    <a:cubicBezTo>
                      <a:pt x="994" y="51"/>
                      <a:pt x="980" y="65"/>
                      <a:pt x="962" y="65"/>
                    </a:cubicBezTo>
                    <a:cubicBezTo>
                      <a:pt x="33" y="65"/>
                      <a:pt x="33" y="65"/>
                      <a:pt x="33" y="65"/>
                    </a:cubicBezTo>
                    <a:cubicBezTo>
                      <a:pt x="14" y="65"/>
                      <a:pt x="0" y="51"/>
                      <a:pt x="0" y="33"/>
                    </a:cubicBezTo>
                    <a:cubicBezTo>
                      <a:pt x="0" y="33"/>
                      <a:pt x="0" y="33"/>
                      <a:pt x="0" y="33"/>
                    </a:cubicBezTo>
                    <a:cubicBezTo>
                      <a:pt x="0" y="14"/>
                      <a:pt x="14" y="0"/>
                      <a:pt x="33" y="0"/>
                    </a:cubicBezTo>
                    <a:cubicBezTo>
                      <a:pt x="962" y="0"/>
                      <a:pt x="962" y="0"/>
                      <a:pt x="962" y="0"/>
                    </a:cubicBezTo>
                    <a:cubicBezTo>
                      <a:pt x="980" y="0"/>
                      <a:pt x="994" y="14"/>
                      <a:pt x="99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FDECF55A-5F41-4748-ADE7-BA50580F97A0}"/>
                  </a:ext>
                </a:extLst>
              </p:cNvPr>
              <p:cNvSpPr>
                <a:spLocks/>
              </p:cNvSpPr>
              <p:nvPr/>
            </p:nvSpPr>
            <p:spPr bwMode="auto">
              <a:xfrm>
                <a:off x="1622761" y="4749006"/>
                <a:ext cx="3876675" cy="133350"/>
              </a:xfrm>
              <a:custGeom>
                <a:avLst/>
                <a:gdLst>
                  <a:gd name="T0" fmla="*/ 2030 w 2030"/>
                  <a:gd name="T1" fmla="*/ 32 h 65"/>
                  <a:gd name="T2" fmla="*/ 1997 w 2030"/>
                  <a:gd name="T3" fmla="*/ 65 h 65"/>
                  <a:gd name="T4" fmla="*/ 33 w 2030"/>
                  <a:gd name="T5" fmla="*/ 65 h 65"/>
                  <a:gd name="T6" fmla="*/ 0 w 2030"/>
                  <a:gd name="T7" fmla="*/ 32 h 65"/>
                  <a:gd name="T8" fmla="*/ 0 w 2030"/>
                  <a:gd name="T9" fmla="*/ 32 h 65"/>
                  <a:gd name="T10" fmla="*/ 33 w 2030"/>
                  <a:gd name="T11" fmla="*/ 0 h 65"/>
                  <a:gd name="T12" fmla="*/ 1997 w 2030"/>
                  <a:gd name="T13" fmla="*/ 0 h 65"/>
                  <a:gd name="T14" fmla="*/ 2030 w 2030"/>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2"/>
                    </a:moveTo>
                    <a:cubicBezTo>
                      <a:pt x="2030" y="51"/>
                      <a:pt x="2015" y="65"/>
                      <a:pt x="1997" y="65"/>
                    </a:cubicBezTo>
                    <a:cubicBezTo>
                      <a:pt x="33" y="65"/>
                      <a:pt x="33" y="65"/>
                      <a:pt x="33" y="65"/>
                    </a:cubicBezTo>
                    <a:cubicBezTo>
                      <a:pt x="14" y="65"/>
                      <a:pt x="0" y="51"/>
                      <a:pt x="0" y="32"/>
                    </a:cubicBezTo>
                    <a:cubicBezTo>
                      <a:pt x="0" y="32"/>
                      <a:pt x="0" y="32"/>
                      <a:pt x="0" y="32"/>
                    </a:cubicBezTo>
                    <a:cubicBezTo>
                      <a:pt x="0" y="14"/>
                      <a:pt x="14" y="0"/>
                      <a:pt x="33" y="0"/>
                    </a:cubicBezTo>
                    <a:cubicBezTo>
                      <a:pt x="1997" y="0"/>
                      <a:pt x="1997" y="0"/>
                      <a:pt x="1997" y="0"/>
                    </a:cubicBezTo>
                    <a:cubicBezTo>
                      <a:pt x="2015" y="0"/>
                      <a:pt x="2030" y="14"/>
                      <a:pt x="2030" y="3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AB7435FB-C111-4C48-9E87-2A66DA8E1C9B}"/>
                  </a:ext>
                </a:extLst>
              </p:cNvPr>
              <p:cNvSpPr>
                <a:spLocks/>
              </p:cNvSpPr>
              <p:nvPr/>
            </p:nvSpPr>
            <p:spPr bwMode="auto">
              <a:xfrm>
                <a:off x="1622761" y="4749006"/>
                <a:ext cx="3197225" cy="133350"/>
              </a:xfrm>
              <a:custGeom>
                <a:avLst/>
                <a:gdLst>
                  <a:gd name="T0" fmla="*/ 1674 w 1674"/>
                  <a:gd name="T1" fmla="*/ 32 h 65"/>
                  <a:gd name="T2" fmla="*/ 1642 w 1674"/>
                  <a:gd name="T3" fmla="*/ 65 h 65"/>
                  <a:gd name="T4" fmla="*/ 33 w 1674"/>
                  <a:gd name="T5" fmla="*/ 65 h 65"/>
                  <a:gd name="T6" fmla="*/ 0 w 1674"/>
                  <a:gd name="T7" fmla="*/ 32 h 65"/>
                  <a:gd name="T8" fmla="*/ 0 w 1674"/>
                  <a:gd name="T9" fmla="*/ 32 h 65"/>
                  <a:gd name="T10" fmla="*/ 33 w 1674"/>
                  <a:gd name="T11" fmla="*/ 0 h 65"/>
                  <a:gd name="T12" fmla="*/ 1642 w 1674"/>
                  <a:gd name="T13" fmla="*/ 0 h 65"/>
                  <a:gd name="T14" fmla="*/ 1674 w 1674"/>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4" h="65">
                    <a:moveTo>
                      <a:pt x="1674" y="32"/>
                    </a:moveTo>
                    <a:cubicBezTo>
                      <a:pt x="1674" y="51"/>
                      <a:pt x="1660" y="65"/>
                      <a:pt x="1642" y="65"/>
                    </a:cubicBezTo>
                    <a:cubicBezTo>
                      <a:pt x="33" y="65"/>
                      <a:pt x="33" y="65"/>
                      <a:pt x="33" y="65"/>
                    </a:cubicBezTo>
                    <a:cubicBezTo>
                      <a:pt x="14" y="65"/>
                      <a:pt x="0" y="51"/>
                      <a:pt x="0" y="32"/>
                    </a:cubicBezTo>
                    <a:cubicBezTo>
                      <a:pt x="0" y="32"/>
                      <a:pt x="0" y="32"/>
                      <a:pt x="0" y="32"/>
                    </a:cubicBezTo>
                    <a:cubicBezTo>
                      <a:pt x="0" y="14"/>
                      <a:pt x="14" y="0"/>
                      <a:pt x="33" y="0"/>
                    </a:cubicBezTo>
                    <a:cubicBezTo>
                      <a:pt x="1642" y="0"/>
                      <a:pt x="1642" y="0"/>
                      <a:pt x="1642" y="0"/>
                    </a:cubicBezTo>
                    <a:cubicBezTo>
                      <a:pt x="1660" y="0"/>
                      <a:pt x="1674" y="14"/>
                      <a:pt x="1674" y="3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451D230A-BECA-4F8B-B4EE-ABCA66C29036}"/>
                  </a:ext>
                </a:extLst>
              </p:cNvPr>
              <p:cNvSpPr>
                <a:spLocks/>
              </p:cNvSpPr>
              <p:nvPr/>
            </p:nvSpPr>
            <p:spPr bwMode="auto">
              <a:xfrm>
                <a:off x="1622761" y="5310981"/>
                <a:ext cx="3876675" cy="134938"/>
              </a:xfrm>
              <a:custGeom>
                <a:avLst/>
                <a:gdLst>
                  <a:gd name="T0" fmla="*/ 2030 w 2030"/>
                  <a:gd name="T1" fmla="*/ 33 h 66"/>
                  <a:gd name="T2" fmla="*/ 1997 w 2030"/>
                  <a:gd name="T3" fmla="*/ 66 h 66"/>
                  <a:gd name="T4" fmla="*/ 33 w 2030"/>
                  <a:gd name="T5" fmla="*/ 66 h 66"/>
                  <a:gd name="T6" fmla="*/ 0 w 2030"/>
                  <a:gd name="T7" fmla="*/ 33 h 66"/>
                  <a:gd name="T8" fmla="*/ 0 w 2030"/>
                  <a:gd name="T9" fmla="*/ 33 h 66"/>
                  <a:gd name="T10" fmla="*/ 33 w 2030"/>
                  <a:gd name="T11" fmla="*/ 0 h 66"/>
                  <a:gd name="T12" fmla="*/ 1997 w 2030"/>
                  <a:gd name="T13" fmla="*/ 0 h 66"/>
                  <a:gd name="T14" fmla="*/ 2030 w 2030"/>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6">
                    <a:moveTo>
                      <a:pt x="2030" y="33"/>
                    </a:moveTo>
                    <a:cubicBezTo>
                      <a:pt x="2030" y="51"/>
                      <a:pt x="2015" y="66"/>
                      <a:pt x="1997" y="66"/>
                    </a:cubicBezTo>
                    <a:cubicBezTo>
                      <a:pt x="33" y="66"/>
                      <a:pt x="33" y="66"/>
                      <a:pt x="33" y="66"/>
                    </a:cubicBezTo>
                    <a:cubicBezTo>
                      <a:pt x="14" y="66"/>
                      <a:pt x="0" y="51"/>
                      <a:pt x="0" y="33"/>
                    </a:cubicBezTo>
                    <a:cubicBezTo>
                      <a:pt x="0" y="33"/>
                      <a:pt x="0" y="33"/>
                      <a:pt x="0" y="33"/>
                    </a:cubicBezTo>
                    <a:cubicBezTo>
                      <a:pt x="0" y="15"/>
                      <a:pt x="14" y="0"/>
                      <a:pt x="33" y="0"/>
                    </a:cubicBezTo>
                    <a:cubicBezTo>
                      <a:pt x="1997" y="0"/>
                      <a:pt x="1997" y="0"/>
                      <a:pt x="1997" y="0"/>
                    </a:cubicBezTo>
                    <a:cubicBezTo>
                      <a:pt x="2015" y="0"/>
                      <a:pt x="2030" y="15"/>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2606C2C4-6291-4DDF-90C9-B501596B290A}"/>
                  </a:ext>
                </a:extLst>
              </p:cNvPr>
              <p:cNvSpPr>
                <a:spLocks/>
              </p:cNvSpPr>
              <p:nvPr/>
            </p:nvSpPr>
            <p:spPr bwMode="auto">
              <a:xfrm>
                <a:off x="1622761" y="5310981"/>
                <a:ext cx="2968625" cy="134938"/>
              </a:xfrm>
              <a:custGeom>
                <a:avLst/>
                <a:gdLst>
                  <a:gd name="T0" fmla="*/ 1554 w 1554"/>
                  <a:gd name="T1" fmla="*/ 33 h 66"/>
                  <a:gd name="T2" fmla="*/ 1522 w 1554"/>
                  <a:gd name="T3" fmla="*/ 66 h 66"/>
                  <a:gd name="T4" fmla="*/ 33 w 1554"/>
                  <a:gd name="T5" fmla="*/ 66 h 66"/>
                  <a:gd name="T6" fmla="*/ 0 w 1554"/>
                  <a:gd name="T7" fmla="*/ 33 h 66"/>
                  <a:gd name="T8" fmla="*/ 0 w 1554"/>
                  <a:gd name="T9" fmla="*/ 33 h 66"/>
                  <a:gd name="T10" fmla="*/ 33 w 1554"/>
                  <a:gd name="T11" fmla="*/ 0 h 66"/>
                  <a:gd name="T12" fmla="*/ 1522 w 1554"/>
                  <a:gd name="T13" fmla="*/ 0 h 66"/>
                  <a:gd name="T14" fmla="*/ 1554 w 1554"/>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4" h="66">
                    <a:moveTo>
                      <a:pt x="1554" y="33"/>
                    </a:moveTo>
                    <a:cubicBezTo>
                      <a:pt x="1554" y="51"/>
                      <a:pt x="1540" y="66"/>
                      <a:pt x="1522" y="66"/>
                    </a:cubicBezTo>
                    <a:cubicBezTo>
                      <a:pt x="33" y="66"/>
                      <a:pt x="33" y="66"/>
                      <a:pt x="33" y="66"/>
                    </a:cubicBezTo>
                    <a:cubicBezTo>
                      <a:pt x="14" y="66"/>
                      <a:pt x="0" y="51"/>
                      <a:pt x="0" y="33"/>
                    </a:cubicBezTo>
                    <a:cubicBezTo>
                      <a:pt x="0" y="33"/>
                      <a:pt x="0" y="33"/>
                      <a:pt x="0" y="33"/>
                    </a:cubicBezTo>
                    <a:cubicBezTo>
                      <a:pt x="0" y="15"/>
                      <a:pt x="14" y="0"/>
                      <a:pt x="33" y="0"/>
                    </a:cubicBezTo>
                    <a:cubicBezTo>
                      <a:pt x="1522" y="0"/>
                      <a:pt x="1522" y="0"/>
                      <a:pt x="1522" y="0"/>
                    </a:cubicBezTo>
                    <a:cubicBezTo>
                      <a:pt x="1540" y="0"/>
                      <a:pt x="1554" y="15"/>
                      <a:pt x="155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pic>
        <p:nvPicPr>
          <p:cNvPr id="11" name="Picture Placeholder 10">
            <a:extLst>
              <a:ext uri="{FF2B5EF4-FFF2-40B4-BE49-F238E27FC236}">
                <a16:creationId xmlns:a16="http://schemas.microsoft.com/office/drawing/2014/main" id="{031B3278-6808-4D9A-99D8-74DBFAB63EB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03859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E8B6E3DC-7CFE-44DD-9A3D-B89F075ED2B7}"/>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grpSp>
        <p:nvGrpSpPr>
          <p:cNvPr id="5" name="Group 4">
            <a:extLst>
              <a:ext uri="{FF2B5EF4-FFF2-40B4-BE49-F238E27FC236}">
                <a16:creationId xmlns:a16="http://schemas.microsoft.com/office/drawing/2014/main" id="{63A26566-9567-490A-BCC0-E8E6F927548D}"/>
              </a:ext>
            </a:extLst>
          </p:cNvPr>
          <p:cNvGrpSpPr/>
          <p:nvPr/>
        </p:nvGrpSpPr>
        <p:grpSpPr>
          <a:xfrm>
            <a:off x="1406590" y="1364674"/>
            <a:ext cx="4094298" cy="4128652"/>
            <a:chOff x="1501570" y="1317267"/>
            <a:chExt cx="4094298" cy="4128652"/>
          </a:xfrm>
        </p:grpSpPr>
        <p:sp>
          <p:nvSpPr>
            <p:cNvPr id="22" name="TextBox 21">
              <a:extLst>
                <a:ext uri="{FF2B5EF4-FFF2-40B4-BE49-F238E27FC236}">
                  <a16:creationId xmlns:a16="http://schemas.microsoft.com/office/drawing/2014/main" id="{9F6763F5-2280-41F9-9233-EEC8279FFE8E}"/>
                </a:ext>
              </a:extLst>
            </p:cNvPr>
            <p:cNvSpPr txBox="1"/>
            <p:nvPr/>
          </p:nvSpPr>
          <p:spPr>
            <a:xfrm>
              <a:off x="1501570" y="1317267"/>
              <a:ext cx="302895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Name Surname</a:t>
              </a:r>
            </a:p>
          </p:txBody>
        </p:sp>
        <p:sp>
          <p:nvSpPr>
            <p:cNvPr id="23" name="TextBox 22">
              <a:extLst>
                <a:ext uri="{FF2B5EF4-FFF2-40B4-BE49-F238E27FC236}">
                  <a16:creationId xmlns:a16="http://schemas.microsoft.com/office/drawing/2014/main" id="{D86BF274-2F0C-4C14-B575-2FC12A1D5D6E}"/>
                </a:ext>
              </a:extLst>
            </p:cNvPr>
            <p:cNvSpPr txBox="1"/>
            <p:nvPr/>
          </p:nvSpPr>
          <p:spPr>
            <a:xfrm>
              <a:off x="1501571" y="2266998"/>
              <a:ext cx="4094297" cy="1178977"/>
            </a:xfrm>
            <a:prstGeom prst="rect">
              <a:avLst/>
            </a:prstGeom>
            <a:noFill/>
          </p:spPr>
          <p:txBody>
            <a:bodyPr wrap="square" rtlCol="0">
              <a:spAutoFit/>
            </a:bodyPr>
            <a:lstStyle/>
            <a:p>
              <a:pPr>
                <a:lnSpc>
                  <a:spcPts val="22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105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creeping. Very. Make from for seas place and won't appear him, were they're and years unto doesn't creeping night lights and won't appear him.</a:t>
              </a:r>
              <a:endParaRPr lang="en-US" sz="1050" dirty="0">
                <a:latin typeface="Arial" panose="020B0604020202020204" pitchFamily="34" charset="0"/>
                <a:ea typeface="Montserrat Light" charset="0"/>
                <a:cs typeface="Arial" panose="020B0604020202020204" pitchFamily="34" charset="0"/>
              </a:endParaRPr>
            </a:p>
          </p:txBody>
        </p:sp>
        <p:sp>
          <p:nvSpPr>
            <p:cNvPr id="45" name="TextBox 44">
              <a:extLst>
                <a:ext uri="{FF2B5EF4-FFF2-40B4-BE49-F238E27FC236}">
                  <a16:creationId xmlns:a16="http://schemas.microsoft.com/office/drawing/2014/main" id="{15108C36-3613-4F94-8E5A-47ACEB3F64C5}"/>
                </a:ext>
              </a:extLst>
            </p:cNvPr>
            <p:cNvSpPr txBox="1"/>
            <p:nvPr/>
          </p:nvSpPr>
          <p:spPr>
            <a:xfrm>
              <a:off x="1501570" y="1870003"/>
              <a:ext cx="1693379"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DESIGNER</a:t>
              </a:r>
            </a:p>
          </p:txBody>
        </p:sp>
        <p:grpSp>
          <p:nvGrpSpPr>
            <p:cNvPr id="2" name="Group 1">
              <a:extLst>
                <a:ext uri="{FF2B5EF4-FFF2-40B4-BE49-F238E27FC236}">
                  <a16:creationId xmlns:a16="http://schemas.microsoft.com/office/drawing/2014/main" id="{D7866478-45B5-41B0-BB82-5203C75C7665}"/>
                </a:ext>
              </a:extLst>
            </p:cNvPr>
            <p:cNvGrpSpPr/>
            <p:nvPr/>
          </p:nvGrpSpPr>
          <p:grpSpPr>
            <a:xfrm>
              <a:off x="1537084" y="3794634"/>
              <a:ext cx="3962352" cy="1651285"/>
              <a:chOff x="1537084" y="3794634"/>
              <a:chExt cx="3962352" cy="1651285"/>
            </a:xfrm>
          </p:grpSpPr>
          <p:sp>
            <p:nvSpPr>
              <p:cNvPr id="27" name="TextBox 26">
                <a:extLst>
                  <a:ext uri="{FF2B5EF4-FFF2-40B4-BE49-F238E27FC236}">
                    <a16:creationId xmlns:a16="http://schemas.microsoft.com/office/drawing/2014/main" id="{A479FB9C-1C23-422F-9497-F1EC2046A8A8}"/>
                  </a:ext>
                </a:extLst>
              </p:cNvPr>
              <p:cNvSpPr txBox="1"/>
              <p:nvPr/>
            </p:nvSpPr>
            <p:spPr>
              <a:xfrm>
                <a:off x="1537084" y="3794634"/>
                <a:ext cx="1154946" cy="334579"/>
              </a:xfrm>
              <a:prstGeom prst="rect">
                <a:avLst/>
              </a:prstGeom>
              <a:noFill/>
            </p:spPr>
            <p:txBody>
              <a:bodyPr wrap="square" rtlCol="0">
                <a:spAutoFit/>
              </a:bodyPr>
              <a:lstStyle/>
              <a:p>
                <a:pPr>
                  <a:lnSpc>
                    <a:spcPts val="2200"/>
                  </a:lnSpc>
                </a:pPr>
                <a:r>
                  <a:rPr lang="en-US" sz="105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Powerpoint</a:t>
                </a:r>
                <a:endParaRPr lang="en-US" sz="1050" dirty="0">
                  <a:latin typeface="Arial" panose="020B0604020202020204" pitchFamily="34" charset="0"/>
                  <a:ea typeface="Montserrat Light" charset="0"/>
                  <a:cs typeface="Arial" panose="020B0604020202020204" pitchFamily="34" charset="0"/>
                </a:endParaRPr>
              </a:p>
            </p:txBody>
          </p:sp>
          <p:sp>
            <p:nvSpPr>
              <p:cNvPr id="32" name="TextBox 31">
                <a:extLst>
                  <a:ext uri="{FF2B5EF4-FFF2-40B4-BE49-F238E27FC236}">
                    <a16:creationId xmlns:a16="http://schemas.microsoft.com/office/drawing/2014/main" id="{802D20DB-79C4-4AA3-A1B9-FD08DC6C24D7}"/>
                  </a:ext>
                </a:extLst>
              </p:cNvPr>
              <p:cNvSpPr txBox="1"/>
              <p:nvPr/>
            </p:nvSpPr>
            <p:spPr>
              <a:xfrm>
                <a:off x="1537084" y="4334617"/>
                <a:ext cx="1208286" cy="334580"/>
              </a:xfrm>
              <a:prstGeom prst="rect">
                <a:avLst/>
              </a:prstGeom>
              <a:noFill/>
            </p:spPr>
            <p:txBody>
              <a:bodyPr wrap="square" rtlCol="0">
                <a:spAutoFit/>
              </a:bodyPr>
              <a:lstStyle/>
              <a:p>
                <a:pPr>
                  <a:lnSpc>
                    <a:spcPts val="22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Google Slide</a:t>
                </a:r>
                <a:endParaRPr lang="en-US" sz="1050" dirty="0">
                  <a:latin typeface="Arial" panose="020B0604020202020204" pitchFamily="34" charset="0"/>
                  <a:ea typeface="Montserrat Light" charset="0"/>
                  <a:cs typeface="Arial" panose="020B0604020202020204" pitchFamily="34" charset="0"/>
                </a:endParaRPr>
              </a:p>
            </p:txBody>
          </p:sp>
          <p:sp>
            <p:nvSpPr>
              <p:cNvPr id="42" name="TextBox 41">
                <a:extLst>
                  <a:ext uri="{FF2B5EF4-FFF2-40B4-BE49-F238E27FC236}">
                    <a16:creationId xmlns:a16="http://schemas.microsoft.com/office/drawing/2014/main" id="{3A18CFD7-16EB-41E2-8F3C-5BF7FA90FB9D}"/>
                  </a:ext>
                </a:extLst>
              </p:cNvPr>
              <p:cNvSpPr txBox="1"/>
              <p:nvPr/>
            </p:nvSpPr>
            <p:spPr>
              <a:xfrm>
                <a:off x="1537084" y="4884631"/>
                <a:ext cx="903487" cy="334580"/>
              </a:xfrm>
              <a:prstGeom prst="rect">
                <a:avLst/>
              </a:prstGeom>
              <a:noFill/>
            </p:spPr>
            <p:txBody>
              <a:bodyPr wrap="square" rtlCol="0">
                <a:spAutoFit/>
              </a:bodyPr>
              <a:lstStyle/>
              <a:p>
                <a:pPr>
                  <a:lnSpc>
                    <a:spcPts val="22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Keynote</a:t>
                </a:r>
                <a:endParaRPr lang="en-US" sz="1050" dirty="0">
                  <a:latin typeface="Arial" panose="020B0604020202020204" pitchFamily="34" charset="0"/>
                  <a:ea typeface="Montserrat Light" charset="0"/>
                  <a:cs typeface="Arial" panose="020B0604020202020204" pitchFamily="34" charset="0"/>
                </a:endParaRPr>
              </a:p>
            </p:txBody>
          </p:sp>
          <p:sp>
            <p:nvSpPr>
              <p:cNvPr id="20" name="Freeform 5">
                <a:extLst>
                  <a:ext uri="{FF2B5EF4-FFF2-40B4-BE49-F238E27FC236}">
                    <a16:creationId xmlns:a16="http://schemas.microsoft.com/office/drawing/2014/main" id="{43ACDF20-E806-4C23-A5EA-504F986608C4}"/>
                  </a:ext>
                </a:extLst>
              </p:cNvPr>
              <p:cNvSpPr>
                <a:spLocks/>
              </p:cNvSpPr>
              <p:nvPr/>
            </p:nvSpPr>
            <p:spPr bwMode="auto">
              <a:xfrm>
                <a:off x="1622761" y="4244181"/>
                <a:ext cx="3876675" cy="133350"/>
              </a:xfrm>
              <a:custGeom>
                <a:avLst/>
                <a:gdLst>
                  <a:gd name="T0" fmla="*/ 2030 w 2030"/>
                  <a:gd name="T1" fmla="*/ 33 h 65"/>
                  <a:gd name="T2" fmla="*/ 1997 w 2030"/>
                  <a:gd name="T3" fmla="*/ 65 h 65"/>
                  <a:gd name="T4" fmla="*/ 33 w 2030"/>
                  <a:gd name="T5" fmla="*/ 65 h 65"/>
                  <a:gd name="T6" fmla="*/ 0 w 2030"/>
                  <a:gd name="T7" fmla="*/ 33 h 65"/>
                  <a:gd name="T8" fmla="*/ 0 w 2030"/>
                  <a:gd name="T9" fmla="*/ 33 h 65"/>
                  <a:gd name="T10" fmla="*/ 33 w 2030"/>
                  <a:gd name="T11" fmla="*/ 0 h 65"/>
                  <a:gd name="T12" fmla="*/ 1997 w 2030"/>
                  <a:gd name="T13" fmla="*/ 0 h 65"/>
                  <a:gd name="T14" fmla="*/ 2030 w 2030"/>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3"/>
                    </a:moveTo>
                    <a:cubicBezTo>
                      <a:pt x="2030" y="51"/>
                      <a:pt x="2015" y="65"/>
                      <a:pt x="1997" y="65"/>
                    </a:cubicBezTo>
                    <a:cubicBezTo>
                      <a:pt x="33" y="65"/>
                      <a:pt x="33" y="65"/>
                      <a:pt x="33" y="65"/>
                    </a:cubicBezTo>
                    <a:cubicBezTo>
                      <a:pt x="14" y="65"/>
                      <a:pt x="0" y="51"/>
                      <a:pt x="0" y="33"/>
                    </a:cubicBezTo>
                    <a:cubicBezTo>
                      <a:pt x="0" y="33"/>
                      <a:pt x="0" y="33"/>
                      <a:pt x="0" y="33"/>
                    </a:cubicBezTo>
                    <a:cubicBezTo>
                      <a:pt x="0" y="14"/>
                      <a:pt x="14" y="0"/>
                      <a:pt x="33" y="0"/>
                    </a:cubicBezTo>
                    <a:cubicBezTo>
                      <a:pt x="1997" y="0"/>
                      <a:pt x="1997" y="0"/>
                      <a:pt x="1997" y="0"/>
                    </a:cubicBezTo>
                    <a:cubicBezTo>
                      <a:pt x="2015" y="0"/>
                      <a:pt x="2030" y="14"/>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F1A8155D-2392-4EA6-BE18-DE95E2DA850F}"/>
                  </a:ext>
                </a:extLst>
              </p:cNvPr>
              <p:cNvSpPr>
                <a:spLocks/>
              </p:cNvSpPr>
              <p:nvPr/>
            </p:nvSpPr>
            <p:spPr bwMode="auto">
              <a:xfrm>
                <a:off x="1622761" y="4244181"/>
                <a:ext cx="1898650" cy="133350"/>
              </a:xfrm>
              <a:custGeom>
                <a:avLst/>
                <a:gdLst>
                  <a:gd name="T0" fmla="*/ 994 w 994"/>
                  <a:gd name="T1" fmla="*/ 33 h 65"/>
                  <a:gd name="T2" fmla="*/ 962 w 994"/>
                  <a:gd name="T3" fmla="*/ 65 h 65"/>
                  <a:gd name="T4" fmla="*/ 33 w 994"/>
                  <a:gd name="T5" fmla="*/ 65 h 65"/>
                  <a:gd name="T6" fmla="*/ 0 w 994"/>
                  <a:gd name="T7" fmla="*/ 33 h 65"/>
                  <a:gd name="T8" fmla="*/ 0 w 994"/>
                  <a:gd name="T9" fmla="*/ 33 h 65"/>
                  <a:gd name="T10" fmla="*/ 33 w 994"/>
                  <a:gd name="T11" fmla="*/ 0 h 65"/>
                  <a:gd name="T12" fmla="*/ 962 w 994"/>
                  <a:gd name="T13" fmla="*/ 0 h 65"/>
                  <a:gd name="T14" fmla="*/ 994 w 994"/>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4" h="65">
                    <a:moveTo>
                      <a:pt x="994" y="33"/>
                    </a:moveTo>
                    <a:cubicBezTo>
                      <a:pt x="994" y="51"/>
                      <a:pt x="980" y="65"/>
                      <a:pt x="962" y="65"/>
                    </a:cubicBezTo>
                    <a:cubicBezTo>
                      <a:pt x="33" y="65"/>
                      <a:pt x="33" y="65"/>
                      <a:pt x="33" y="65"/>
                    </a:cubicBezTo>
                    <a:cubicBezTo>
                      <a:pt x="14" y="65"/>
                      <a:pt x="0" y="51"/>
                      <a:pt x="0" y="33"/>
                    </a:cubicBezTo>
                    <a:cubicBezTo>
                      <a:pt x="0" y="33"/>
                      <a:pt x="0" y="33"/>
                      <a:pt x="0" y="33"/>
                    </a:cubicBezTo>
                    <a:cubicBezTo>
                      <a:pt x="0" y="14"/>
                      <a:pt x="14" y="0"/>
                      <a:pt x="33" y="0"/>
                    </a:cubicBezTo>
                    <a:cubicBezTo>
                      <a:pt x="962" y="0"/>
                      <a:pt x="962" y="0"/>
                      <a:pt x="962" y="0"/>
                    </a:cubicBezTo>
                    <a:cubicBezTo>
                      <a:pt x="980" y="0"/>
                      <a:pt x="994" y="14"/>
                      <a:pt x="99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11BC8638-7296-49AB-8A96-E656C0F2DB66}"/>
                  </a:ext>
                </a:extLst>
              </p:cNvPr>
              <p:cNvSpPr>
                <a:spLocks/>
              </p:cNvSpPr>
              <p:nvPr/>
            </p:nvSpPr>
            <p:spPr bwMode="auto">
              <a:xfrm>
                <a:off x="1622761" y="4749006"/>
                <a:ext cx="3876675" cy="133350"/>
              </a:xfrm>
              <a:custGeom>
                <a:avLst/>
                <a:gdLst>
                  <a:gd name="T0" fmla="*/ 2030 w 2030"/>
                  <a:gd name="T1" fmla="*/ 32 h 65"/>
                  <a:gd name="T2" fmla="*/ 1997 w 2030"/>
                  <a:gd name="T3" fmla="*/ 65 h 65"/>
                  <a:gd name="T4" fmla="*/ 33 w 2030"/>
                  <a:gd name="T5" fmla="*/ 65 h 65"/>
                  <a:gd name="T6" fmla="*/ 0 w 2030"/>
                  <a:gd name="T7" fmla="*/ 32 h 65"/>
                  <a:gd name="T8" fmla="*/ 0 w 2030"/>
                  <a:gd name="T9" fmla="*/ 32 h 65"/>
                  <a:gd name="T10" fmla="*/ 33 w 2030"/>
                  <a:gd name="T11" fmla="*/ 0 h 65"/>
                  <a:gd name="T12" fmla="*/ 1997 w 2030"/>
                  <a:gd name="T13" fmla="*/ 0 h 65"/>
                  <a:gd name="T14" fmla="*/ 2030 w 2030"/>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2"/>
                    </a:moveTo>
                    <a:cubicBezTo>
                      <a:pt x="2030" y="51"/>
                      <a:pt x="2015" y="65"/>
                      <a:pt x="1997" y="65"/>
                    </a:cubicBezTo>
                    <a:cubicBezTo>
                      <a:pt x="33" y="65"/>
                      <a:pt x="33" y="65"/>
                      <a:pt x="33" y="65"/>
                    </a:cubicBezTo>
                    <a:cubicBezTo>
                      <a:pt x="14" y="65"/>
                      <a:pt x="0" y="51"/>
                      <a:pt x="0" y="32"/>
                    </a:cubicBezTo>
                    <a:cubicBezTo>
                      <a:pt x="0" y="32"/>
                      <a:pt x="0" y="32"/>
                      <a:pt x="0" y="32"/>
                    </a:cubicBezTo>
                    <a:cubicBezTo>
                      <a:pt x="0" y="14"/>
                      <a:pt x="14" y="0"/>
                      <a:pt x="33" y="0"/>
                    </a:cubicBezTo>
                    <a:cubicBezTo>
                      <a:pt x="1997" y="0"/>
                      <a:pt x="1997" y="0"/>
                      <a:pt x="1997" y="0"/>
                    </a:cubicBezTo>
                    <a:cubicBezTo>
                      <a:pt x="2015" y="0"/>
                      <a:pt x="2030" y="14"/>
                      <a:pt x="2030" y="3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B5FB2E1C-98A9-466B-9EB1-E794F8DA6AAA}"/>
                  </a:ext>
                </a:extLst>
              </p:cNvPr>
              <p:cNvSpPr>
                <a:spLocks/>
              </p:cNvSpPr>
              <p:nvPr/>
            </p:nvSpPr>
            <p:spPr bwMode="auto">
              <a:xfrm>
                <a:off x="1622761" y="4749006"/>
                <a:ext cx="3197225" cy="133350"/>
              </a:xfrm>
              <a:custGeom>
                <a:avLst/>
                <a:gdLst>
                  <a:gd name="T0" fmla="*/ 1674 w 1674"/>
                  <a:gd name="T1" fmla="*/ 32 h 65"/>
                  <a:gd name="T2" fmla="*/ 1642 w 1674"/>
                  <a:gd name="T3" fmla="*/ 65 h 65"/>
                  <a:gd name="T4" fmla="*/ 33 w 1674"/>
                  <a:gd name="T5" fmla="*/ 65 h 65"/>
                  <a:gd name="T6" fmla="*/ 0 w 1674"/>
                  <a:gd name="T7" fmla="*/ 32 h 65"/>
                  <a:gd name="T8" fmla="*/ 0 w 1674"/>
                  <a:gd name="T9" fmla="*/ 32 h 65"/>
                  <a:gd name="T10" fmla="*/ 33 w 1674"/>
                  <a:gd name="T11" fmla="*/ 0 h 65"/>
                  <a:gd name="T12" fmla="*/ 1642 w 1674"/>
                  <a:gd name="T13" fmla="*/ 0 h 65"/>
                  <a:gd name="T14" fmla="*/ 1674 w 1674"/>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4" h="65">
                    <a:moveTo>
                      <a:pt x="1674" y="32"/>
                    </a:moveTo>
                    <a:cubicBezTo>
                      <a:pt x="1674" y="51"/>
                      <a:pt x="1660" y="65"/>
                      <a:pt x="1642" y="65"/>
                    </a:cubicBezTo>
                    <a:cubicBezTo>
                      <a:pt x="33" y="65"/>
                      <a:pt x="33" y="65"/>
                      <a:pt x="33" y="65"/>
                    </a:cubicBezTo>
                    <a:cubicBezTo>
                      <a:pt x="14" y="65"/>
                      <a:pt x="0" y="51"/>
                      <a:pt x="0" y="32"/>
                    </a:cubicBezTo>
                    <a:cubicBezTo>
                      <a:pt x="0" y="32"/>
                      <a:pt x="0" y="32"/>
                      <a:pt x="0" y="32"/>
                    </a:cubicBezTo>
                    <a:cubicBezTo>
                      <a:pt x="0" y="14"/>
                      <a:pt x="14" y="0"/>
                      <a:pt x="33" y="0"/>
                    </a:cubicBezTo>
                    <a:cubicBezTo>
                      <a:pt x="1642" y="0"/>
                      <a:pt x="1642" y="0"/>
                      <a:pt x="1642" y="0"/>
                    </a:cubicBezTo>
                    <a:cubicBezTo>
                      <a:pt x="1660" y="0"/>
                      <a:pt x="1674" y="14"/>
                      <a:pt x="1674" y="3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22D5BC2F-671C-4769-BD55-EDD25DD3F412}"/>
                  </a:ext>
                </a:extLst>
              </p:cNvPr>
              <p:cNvSpPr>
                <a:spLocks/>
              </p:cNvSpPr>
              <p:nvPr/>
            </p:nvSpPr>
            <p:spPr bwMode="auto">
              <a:xfrm>
                <a:off x="1622761" y="5310981"/>
                <a:ext cx="3876675" cy="134938"/>
              </a:xfrm>
              <a:custGeom>
                <a:avLst/>
                <a:gdLst>
                  <a:gd name="T0" fmla="*/ 2030 w 2030"/>
                  <a:gd name="T1" fmla="*/ 33 h 66"/>
                  <a:gd name="T2" fmla="*/ 1997 w 2030"/>
                  <a:gd name="T3" fmla="*/ 66 h 66"/>
                  <a:gd name="T4" fmla="*/ 33 w 2030"/>
                  <a:gd name="T5" fmla="*/ 66 h 66"/>
                  <a:gd name="T6" fmla="*/ 0 w 2030"/>
                  <a:gd name="T7" fmla="*/ 33 h 66"/>
                  <a:gd name="T8" fmla="*/ 0 w 2030"/>
                  <a:gd name="T9" fmla="*/ 33 h 66"/>
                  <a:gd name="T10" fmla="*/ 33 w 2030"/>
                  <a:gd name="T11" fmla="*/ 0 h 66"/>
                  <a:gd name="T12" fmla="*/ 1997 w 2030"/>
                  <a:gd name="T13" fmla="*/ 0 h 66"/>
                  <a:gd name="T14" fmla="*/ 2030 w 2030"/>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6">
                    <a:moveTo>
                      <a:pt x="2030" y="33"/>
                    </a:moveTo>
                    <a:cubicBezTo>
                      <a:pt x="2030" y="51"/>
                      <a:pt x="2015" y="66"/>
                      <a:pt x="1997" y="66"/>
                    </a:cubicBezTo>
                    <a:cubicBezTo>
                      <a:pt x="33" y="66"/>
                      <a:pt x="33" y="66"/>
                      <a:pt x="33" y="66"/>
                    </a:cubicBezTo>
                    <a:cubicBezTo>
                      <a:pt x="14" y="66"/>
                      <a:pt x="0" y="51"/>
                      <a:pt x="0" y="33"/>
                    </a:cubicBezTo>
                    <a:cubicBezTo>
                      <a:pt x="0" y="33"/>
                      <a:pt x="0" y="33"/>
                      <a:pt x="0" y="33"/>
                    </a:cubicBezTo>
                    <a:cubicBezTo>
                      <a:pt x="0" y="15"/>
                      <a:pt x="14" y="0"/>
                      <a:pt x="33" y="0"/>
                    </a:cubicBezTo>
                    <a:cubicBezTo>
                      <a:pt x="1997" y="0"/>
                      <a:pt x="1997" y="0"/>
                      <a:pt x="1997" y="0"/>
                    </a:cubicBezTo>
                    <a:cubicBezTo>
                      <a:pt x="2015" y="0"/>
                      <a:pt x="2030" y="15"/>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5A63D0D5-EE61-4B3A-B657-1A0293FF8F4B}"/>
                  </a:ext>
                </a:extLst>
              </p:cNvPr>
              <p:cNvSpPr>
                <a:spLocks/>
              </p:cNvSpPr>
              <p:nvPr/>
            </p:nvSpPr>
            <p:spPr bwMode="auto">
              <a:xfrm>
                <a:off x="1622761" y="5310981"/>
                <a:ext cx="2968625" cy="134938"/>
              </a:xfrm>
              <a:custGeom>
                <a:avLst/>
                <a:gdLst>
                  <a:gd name="T0" fmla="*/ 1554 w 1554"/>
                  <a:gd name="T1" fmla="*/ 33 h 66"/>
                  <a:gd name="T2" fmla="*/ 1522 w 1554"/>
                  <a:gd name="T3" fmla="*/ 66 h 66"/>
                  <a:gd name="T4" fmla="*/ 33 w 1554"/>
                  <a:gd name="T5" fmla="*/ 66 h 66"/>
                  <a:gd name="T6" fmla="*/ 0 w 1554"/>
                  <a:gd name="T7" fmla="*/ 33 h 66"/>
                  <a:gd name="T8" fmla="*/ 0 w 1554"/>
                  <a:gd name="T9" fmla="*/ 33 h 66"/>
                  <a:gd name="T10" fmla="*/ 33 w 1554"/>
                  <a:gd name="T11" fmla="*/ 0 h 66"/>
                  <a:gd name="T12" fmla="*/ 1522 w 1554"/>
                  <a:gd name="T13" fmla="*/ 0 h 66"/>
                  <a:gd name="T14" fmla="*/ 1554 w 1554"/>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4" h="66">
                    <a:moveTo>
                      <a:pt x="1554" y="33"/>
                    </a:moveTo>
                    <a:cubicBezTo>
                      <a:pt x="1554" y="51"/>
                      <a:pt x="1540" y="66"/>
                      <a:pt x="1522" y="66"/>
                    </a:cubicBezTo>
                    <a:cubicBezTo>
                      <a:pt x="33" y="66"/>
                      <a:pt x="33" y="66"/>
                      <a:pt x="33" y="66"/>
                    </a:cubicBezTo>
                    <a:cubicBezTo>
                      <a:pt x="14" y="66"/>
                      <a:pt x="0" y="51"/>
                      <a:pt x="0" y="33"/>
                    </a:cubicBezTo>
                    <a:cubicBezTo>
                      <a:pt x="0" y="33"/>
                      <a:pt x="0" y="33"/>
                      <a:pt x="0" y="33"/>
                    </a:cubicBezTo>
                    <a:cubicBezTo>
                      <a:pt x="0" y="15"/>
                      <a:pt x="14" y="0"/>
                      <a:pt x="33" y="0"/>
                    </a:cubicBezTo>
                    <a:cubicBezTo>
                      <a:pt x="1522" y="0"/>
                      <a:pt x="1522" y="0"/>
                      <a:pt x="1522" y="0"/>
                    </a:cubicBezTo>
                    <a:cubicBezTo>
                      <a:pt x="1540" y="0"/>
                      <a:pt x="1554" y="15"/>
                      <a:pt x="155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60771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CAA7F1-0696-43EB-9ACE-BDD93A830216}"/>
              </a:ext>
            </a:extLst>
          </p:cNvPr>
          <p:cNvSpPr/>
          <p:nvPr/>
        </p:nvSpPr>
        <p:spPr>
          <a:xfrm>
            <a:off x="757067" y="727366"/>
            <a:ext cx="4030833" cy="54032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Placeholder 14">
            <a:extLst>
              <a:ext uri="{FF2B5EF4-FFF2-40B4-BE49-F238E27FC236}">
                <a16:creationId xmlns:a16="http://schemas.microsoft.com/office/drawing/2014/main" id="{74827951-66C6-4C6C-AFC2-B27D632A93BD}"/>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4897268" y="727363"/>
            <a:ext cx="3167234" cy="5403273"/>
          </a:xfrm>
          <a:custGeom>
            <a:avLst/>
            <a:gdLst>
              <a:gd name="connsiteX0" fmla="*/ 0 w 3167234"/>
              <a:gd name="connsiteY0" fmla="*/ 0 h 5403273"/>
              <a:gd name="connsiteX1" fmla="*/ 3167234 w 3167234"/>
              <a:gd name="connsiteY1" fmla="*/ 0 h 5403273"/>
              <a:gd name="connsiteX2" fmla="*/ 3167234 w 3167234"/>
              <a:gd name="connsiteY2" fmla="*/ 5403273 h 5403273"/>
              <a:gd name="connsiteX3" fmla="*/ 0 w 3167234"/>
              <a:gd name="connsiteY3" fmla="*/ 5403273 h 5403273"/>
            </a:gdLst>
            <a:ahLst/>
            <a:cxnLst>
              <a:cxn ang="0">
                <a:pos x="connsiteX0" y="connsiteY0"/>
              </a:cxn>
              <a:cxn ang="0">
                <a:pos x="connsiteX1" y="connsiteY1"/>
              </a:cxn>
              <a:cxn ang="0">
                <a:pos x="connsiteX2" y="connsiteY2"/>
              </a:cxn>
              <a:cxn ang="0">
                <a:pos x="connsiteX3" y="connsiteY3"/>
              </a:cxn>
            </a:cxnLst>
            <a:rect l="l" t="t" r="r" b="b"/>
            <a:pathLst>
              <a:path w="3167234" h="5403273">
                <a:moveTo>
                  <a:pt x="0" y="0"/>
                </a:moveTo>
                <a:lnTo>
                  <a:pt x="3167234" y="0"/>
                </a:lnTo>
                <a:lnTo>
                  <a:pt x="3167234" y="5403273"/>
                </a:lnTo>
                <a:lnTo>
                  <a:pt x="0" y="5403273"/>
                </a:lnTo>
                <a:close/>
              </a:path>
            </a:pathLst>
          </a:custGeom>
        </p:spPr>
      </p:pic>
      <p:pic>
        <p:nvPicPr>
          <p:cNvPr id="17" name="Picture Placeholder 16">
            <a:extLst>
              <a:ext uri="{FF2B5EF4-FFF2-40B4-BE49-F238E27FC236}">
                <a16:creationId xmlns:a16="http://schemas.microsoft.com/office/drawing/2014/main" id="{97E335C4-0304-465D-9EFD-2C2C0E8870C9}"/>
              </a:ext>
            </a:extLst>
          </p:cNvPr>
          <p:cNvPicPr>
            <a:picLocks noGrp="1" noChangeAspect="1"/>
          </p:cNvPicPr>
          <p:nvPr>
            <p:ph type="pic" sz="quarter" idx="4294967295"/>
          </p:nvPr>
        </p:nvPicPr>
        <p:blipFill>
          <a:blip r:embed="rId4" cstate="screen">
            <a:extLst>
              <a:ext uri="{28A0092B-C50C-407E-A947-70E740481C1C}">
                <a14:useLocalDpi xmlns:a14="http://schemas.microsoft.com/office/drawing/2010/main"/>
              </a:ext>
            </a:extLst>
          </a:blip>
          <a:srcRect/>
          <a:stretch>
            <a:fillRect/>
          </a:stretch>
        </p:blipFill>
        <p:spPr>
          <a:xfrm>
            <a:off x="8173870" y="-1974273"/>
            <a:ext cx="3261065" cy="5403273"/>
          </a:xfrm>
          <a:custGeom>
            <a:avLst/>
            <a:gdLst>
              <a:gd name="connsiteX0" fmla="*/ 0 w 3261065"/>
              <a:gd name="connsiteY0" fmla="*/ 0 h 5403273"/>
              <a:gd name="connsiteX1" fmla="*/ 3261065 w 3261065"/>
              <a:gd name="connsiteY1" fmla="*/ 0 h 5403273"/>
              <a:gd name="connsiteX2" fmla="*/ 3261065 w 3261065"/>
              <a:gd name="connsiteY2" fmla="*/ 5403273 h 5403273"/>
              <a:gd name="connsiteX3" fmla="*/ 0 w 3261065"/>
              <a:gd name="connsiteY3" fmla="*/ 5403273 h 5403273"/>
            </a:gdLst>
            <a:ahLst/>
            <a:cxnLst>
              <a:cxn ang="0">
                <a:pos x="connsiteX0" y="connsiteY0"/>
              </a:cxn>
              <a:cxn ang="0">
                <a:pos x="connsiteX1" y="connsiteY1"/>
              </a:cxn>
              <a:cxn ang="0">
                <a:pos x="connsiteX2" y="connsiteY2"/>
              </a:cxn>
              <a:cxn ang="0">
                <a:pos x="connsiteX3" y="connsiteY3"/>
              </a:cxn>
            </a:cxnLst>
            <a:rect l="l" t="t" r="r" b="b"/>
            <a:pathLst>
              <a:path w="3261065" h="5403273">
                <a:moveTo>
                  <a:pt x="0" y="0"/>
                </a:moveTo>
                <a:lnTo>
                  <a:pt x="3261065" y="0"/>
                </a:lnTo>
                <a:lnTo>
                  <a:pt x="3261065" y="5403273"/>
                </a:lnTo>
                <a:lnTo>
                  <a:pt x="0" y="5403273"/>
                </a:lnTo>
                <a:close/>
              </a:path>
            </a:pathLst>
          </a:custGeom>
        </p:spPr>
      </p:pic>
      <p:grpSp>
        <p:nvGrpSpPr>
          <p:cNvPr id="4" name="Group 3">
            <a:extLst>
              <a:ext uri="{FF2B5EF4-FFF2-40B4-BE49-F238E27FC236}">
                <a16:creationId xmlns:a16="http://schemas.microsoft.com/office/drawing/2014/main" id="{F700CBFE-6C78-4809-9722-FD0A45D5B30A}"/>
              </a:ext>
            </a:extLst>
          </p:cNvPr>
          <p:cNvGrpSpPr/>
          <p:nvPr/>
        </p:nvGrpSpPr>
        <p:grpSpPr>
          <a:xfrm>
            <a:off x="1187450" y="1517165"/>
            <a:ext cx="3170067" cy="3823674"/>
            <a:chOff x="1295400" y="1602365"/>
            <a:chExt cx="3170067" cy="3823674"/>
          </a:xfrm>
        </p:grpSpPr>
        <p:sp>
          <p:nvSpPr>
            <p:cNvPr id="24" name="TextBox 23">
              <a:extLst>
                <a:ext uri="{FF2B5EF4-FFF2-40B4-BE49-F238E27FC236}">
                  <a16:creationId xmlns:a16="http://schemas.microsoft.com/office/drawing/2014/main" id="{06D00CD1-8BC8-45D4-B3A8-DA463E5FF85B}"/>
                </a:ext>
              </a:extLst>
            </p:cNvPr>
            <p:cNvSpPr txBox="1"/>
            <p:nvPr/>
          </p:nvSpPr>
          <p:spPr>
            <a:xfrm>
              <a:off x="1295401" y="2362396"/>
              <a:ext cx="3009900" cy="738664"/>
            </a:xfrm>
            <a:prstGeom prst="rect">
              <a:avLst/>
            </a:prstGeom>
            <a:noFill/>
          </p:spPr>
          <p:txBody>
            <a:bodyPr wrap="square" rtlCol="0" anchor="ctr">
              <a:spAutoFit/>
            </a:bodyPr>
            <a:lstStyle/>
            <a:p>
              <a:r>
                <a:rPr lang="en-US" sz="2000" dirty="0">
                  <a:latin typeface="Montserrat Bold"/>
                  <a:ea typeface="Montserrat Black" charset="0"/>
                  <a:cs typeface="Montserrat Black" charset="0"/>
                </a:rPr>
                <a:t>A FEW WORDS </a:t>
              </a:r>
            </a:p>
            <a:p>
              <a:r>
                <a:rPr lang="en-US" sz="2200" spc="300" dirty="0">
                  <a:latin typeface="Montserrat Bold"/>
                  <a:ea typeface="Montserrat Hairline" charset="0"/>
                  <a:cs typeface="Montserrat Hairline" charset="0"/>
                </a:rPr>
                <a:t>FROM OUR CEO</a:t>
              </a:r>
            </a:p>
          </p:txBody>
        </p:sp>
        <p:sp>
          <p:nvSpPr>
            <p:cNvPr id="25" name="TextBox 24">
              <a:extLst>
                <a:ext uri="{FF2B5EF4-FFF2-40B4-BE49-F238E27FC236}">
                  <a16:creationId xmlns:a16="http://schemas.microsoft.com/office/drawing/2014/main" id="{46A5A570-77CC-40BB-8DEA-20D78BC27C87}"/>
                </a:ext>
              </a:extLst>
            </p:cNvPr>
            <p:cNvSpPr txBox="1"/>
            <p:nvPr/>
          </p:nvSpPr>
          <p:spPr>
            <a:xfrm>
              <a:off x="1295400" y="3321195"/>
              <a:ext cx="3170067" cy="1446743"/>
            </a:xfrm>
            <a:prstGeom prst="rect">
              <a:avLst/>
            </a:prstGeom>
            <a:noFill/>
          </p:spPr>
          <p:txBody>
            <a:bodyPr wrap="square" rtlCol="0">
              <a:spAutoFit/>
            </a:bodyPr>
            <a:lstStyle/>
            <a:p>
              <a:pPr>
                <a:lnSpc>
                  <a:spcPts val="1800"/>
                </a:lnSpc>
              </a:pPr>
              <a:r>
                <a:rPr lang="en-US" sz="900" dirty="0">
                  <a:latin typeface="Montserrat Light" charset="0"/>
                  <a:ea typeface="Montserrat Light" charset="0"/>
                  <a:cs typeface="Montserrat Light" charset="0"/>
                </a:rPr>
                <a:t>Have them for one. Living grass to for &amp; can't gathered waters had winged. Creepiest to be don't subdue which </a:t>
              </a:r>
              <a:r>
                <a:rPr lang="en-US" sz="900" dirty="0" err="1">
                  <a:latin typeface="Montserrat Light" charset="0"/>
                  <a:ea typeface="Montserrat Light" charset="0"/>
                  <a:cs typeface="Montserrat Light" charset="0"/>
                </a:rPr>
                <a:t>i</a:t>
              </a:r>
              <a:r>
                <a:rPr lang="en-US" sz="900" dirty="0">
                  <a:latin typeface="Montserrat Light" charset="0"/>
                  <a:ea typeface="Montserrat Light" charset="0"/>
                  <a:cs typeface="Montserrat Light" charset="0"/>
                </a:rPr>
                <a:t> two set had seasons. Fifth &amp; you'll, man wherein seas our creeping. Very. Make from for seas place and won't appear him, were they're and years unto doesn't</a:t>
              </a:r>
            </a:p>
          </p:txBody>
        </p:sp>
        <p:sp>
          <p:nvSpPr>
            <p:cNvPr id="26" name="TextBox 25">
              <a:extLst>
                <a:ext uri="{FF2B5EF4-FFF2-40B4-BE49-F238E27FC236}">
                  <a16:creationId xmlns:a16="http://schemas.microsoft.com/office/drawing/2014/main" id="{CAC3C5FA-5A42-4F7C-8A11-6B0D41B27444}"/>
                </a:ext>
              </a:extLst>
            </p:cNvPr>
            <p:cNvSpPr txBox="1"/>
            <p:nvPr/>
          </p:nvSpPr>
          <p:spPr>
            <a:xfrm>
              <a:off x="1295401" y="4902626"/>
              <a:ext cx="3009900" cy="523413"/>
            </a:xfrm>
            <a:prstGeom prst="rect">
              <a:avLst/>
            </a:prstGeom>
            <a:noFill/>
          </p:spPr>
          <p:txBody>
            <a:bodyPr wrap="square" rtlCol="0">
              <a:spAutoFit/>
            </a:bodyPr>
            <a:lstStyle/>
            <a:p>
              <a:pPr>
                <a:lnSpc>
                  <a:spcPts val="1800"/>
                </a:lnSpc>
              </a:pPr>
              <a:r>
                <a:rPr lang="en-US" sz="900" dirty="0">
                  <a:latin typeface="Montserrat Light" charset="0"/>
                  <a:ea typeface="Montserrat Light" charset="0"/>
                  <a:cs typeface="Montserrat Light" charset="0"/>
                </a:rPr>
                <a:t>Have them for one. Living grass to for can't had winged. Creepiest don’t.</a:t>
              </a:r>
            </a:p>
          </p:txBody>
        </p:sp>
        <p:sp>
          <p:nvSpPr>
            <p:cNvPr id="27" name="TextBox 26">
              <a:extLst>
                <a:ext uri="{FF2B5EF4-FFF2-40B4-BE49-F238E27FC236}">
                  <a16:creationId xmlns:a16="http://schemas.microsoft.com/office/drawing/2014/main" id="{1E0C3701-5F8F-4FC9-8A7A-E67E3662413C}"/>
                </a:ext>
              </a:extLst>
            </p:cNvPr>
            <p:cNvSpPr txBox="1"/>
            <p:nvPr/>
          </p:nvSpPr>
          <p:spPr>
            <a:xfrm>
              <a:off x="1295401" y="1602365"/>
              <a:ext cx="2571749" cy="292388"/>
            </a:xfrm>
            <a:prstGeom prst="rect">
              <a:avLst/>
            </a:prstGeom>
            <a:noFill/>
          </p:spPr>
          <p:txBody>
            <a:bodyPr wrap="square" rtlCol="0" anchor="ctr">
              <a:spAutoFit/>
            </a:bodyPr>
            <a:lstStyle/>
            <a:p>
              <a:r>
                <a:rPr lang="en-US" sz="1300" spc="200" dirty="0">
                  <a:latin typeface="Montserrat Light" panose="00000400000000000000" pitchFamily="50" charset="0"/>
                  <a:ea typeface="Montserrat Black" charset="0"/>
                  <a:cs typeface="Montserrat Black" charset="0"/>
                </a:rPr>
                <a:t>YOU CAN WRITE HERE</a:t>
              </a:r>
              <a:endParaRPr lang="en-US" sz="1300" spc="200" dirty="0">
                <a:latin typeface="Montserrat "/>
                <a:ea typeface="Montserrat Hairline" charset="0"/>
                <a:cs typeface="Montserrat Hairline" charset="0"/>
              </a:endParaRPr>
            </a:p>
          </p:txBody>
        </p:sp>
      </p:grpSp>
    </p:spTree>
    <p:extLst>
      <p:ext uri="{BB962C8B-B14F-4D97-AF65-F5344CB8AC3E}">
        <p14:creationId xmlns:p14="http://schemas.microsoft.com/office/powerpoint/2010/main" val="336649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BCC4485-A240-452E-B50C-A4178F2B912C}"/>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id="{EFF9CD4D-F151-4CC8-AEA1-A9FFB2164A55}"/>
              </a:ext>
            </a:extLst>
          </p:cNvPr>
          <p:cNvSpPr/>
          <p:nvPr/>
        </p:nvSpPr>
        <p:spPr>
          <a:xfrm>
            <a:off x="1138236" y="1152179"/>
            <a:ext cx="9910764" cy="4553644"/>
          </a:xfrm>
          <a:prstGeom prst="rect">
            <a:avLst/>
          </a:prstGeom>
          <a:solidFill>
            <a:schemeClr val="accent2">
              <a:alpha val="2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61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266AFF9E-B568-41EE-B0E6-F91EA3A1040D}"/>
              </a:ext>
            </a:extLst>
          </p:cNvPr>
          <p:cNvSpPr txBox="1"/>
          <p:nvPr/>
        </p:nvSpPr>
        <p:spPr>
          <a:xfrm>
            <a:off x="1303827" y="1286692"/>
            <a:ext cx="3644239" cy="1900520"/>
          </a:xfrm>
          <a:prstGeom prst="rect">
            <a:avLst/>
          </a:prstGeom>
          <a:noFill/>
        </p:spPr>
        <p:txBody>
          <a:bodyPr wrap="square" rtlCol="0">
            <a:spAutoFit/>
          </a:bodyPr>
          <a:lstStyle/>
          <a:p>
            <a:pPr>
              <a:lnSpc>
                <a:spcPct val="150000"/>
              </a:lnSpc>
            </a:pPr>
            <a:r>
              <a:rPr lang="en-US" sz="2000" i="1" u="sng" dirty="0">
                <a:latin typeface="Abril Text" charset="0"/>
                <a:ea typeface="Abril Text" charset="0"/>
                <a:cs typeface="Abril Text" charset="0"/>
              </a:rPr>
              <a:t>Lorem ipsum dolor sit </a:t>
            </a:r>
            <a:r>
              <a:rPr lang="en-US" sz="2000" i="1" u="sng" dirty="0" err="1">
                <a:latin typeface="Abril Text" charset="0"/>
                <a:ea typeface="Abril Text" charset="0"/>
                <a:cs typeface="Abril Text" charset="0"/>
              </a:rPr>
              <a:t>amet</a:t>
            </a:r>
            <a:r>
              <a:rPr lang="en-US" sz="2000" i="1" u="sng" dirty="0">
                <a:latin typeface="Abril Text" charset="0"/>
                <a:ea typeface="Abril Text" charset="0"/>
                <a:cs typeface="Abril Text" charset="0"/>
              </a:rPr>
              <a:t> </a:t>
            </a:r>
            <a:r>
              <a:rPr lang="en-US" sz="2000" i="1" u="sng" dirty="0" err="1">
                <a:latin typeface="Abril Text" charset="0"/>
                <a:ea typeface="Abril Text" charset="0"/>
                <a:cs typeface="Abril Text" charset="0"/>
              </a:rPr>
              <a:t>agam</a:t>
            </a:r>
            <a:r>
              <a:rPr lang="en-US" sz="2000" i="1" u="sng" dirty="0">
                <a:latin typeface="Abril Text" charset="0"/>
                <a:ea typeface="Abril Text" charset="0"/>
                <a:cs typeface="Abril Text" charset="0"/>
              </a:rPr>
              <a:t> facer </a:t>
            </a:r>
            <a:r>
              <a:rPr lang="en-US" sz="2000" i="1" u="sng" dirty="0" err="1">
                <a:latin typeface="Abril Text" charset="0"/>
                <a:ea typeface="Abril Text" charset="0"/>
                <a:cs typeface="Abril Text" charset="0"/>
              </a:rPr>
              <a:t>modo</a:t>
            </a:r>
            <a:r>
              <a:rPr lang="en-US" sz="2000" i="1" u="sng" dirty="0">
                <a:latin typeface="Abril Text" charset="0"/>
                <a:ea typeface="Abril Text" charset="0"/>
                <a:cs typeface="Abril Text" charset="0"/>
              </a:rPr>
              <a:t> data example text are here for your own text rewrite help.</a:t>
            </a:r>
          </a:p>
        </p:txBody>
      </p:sp>
      <p:cxnSp>
        <p:nvCxnSpPr>
          <p:cNvPr id="37" name="Straight Connector 36">
            <a:extLst>
              <a:ext uri="{FF2B5EF4-FFF2-40B4-BE49-F238E27FC236}">
                <a16:creationId xmlns:a16="http://schemas.microsoft.com/office/drawing/2014/main" id="{DADBC727-A281-46AA-B6B4-2516EE0E9629}"/>
              </a:ext>
            </a:extLst>
          </p:cNvPr>
          <p:cNvCxnSpPr>
            <a:cxnSpLocks/>
          </p:cNvCxnSpPr>
          <p:nvPr/>
        </p:nvCxnSpPr>
        <p:spPr>
          <a:xfrm>
            <a:off x="5681993" y="1509643"/>
            <a:ext cx="0" cy="4082143"/>
          </a:xfrm>
          <a:prstGeom prst="line">
            <a:avLst/>
          </a:prstGeom>
          <a:ln w="127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F6D8463-68E0-4C1E-96B2-DDD4C6C2A495}"/>
              </a:ext>
            </a:extLst>
          </p:cNvPr>
          <p:cNvSpPr txBox="1"/>
          <p:nvPr/>
        </p:nvSpPr>
        <p:spPr>
          <a:xfrm>
            <a:off x="6415921" y="1286692"/>
            <a:ext cx="4472250" cy="707886"/>
          </a:xfrm>
          <a:prstGeom prst="rect">
            <a:avLst/>
          </a:prstGeom>
          <a:noFill/>
        </p:spPr>
        <p:txBody>
          <a:bodyPr wrap="square" rtlCol="0" anchor="ctr">
            <a:spAutoFit/>
          </a:bodyPr>
          <a:lstStyle/>
          <a:p>
            <a:r>
              <a:rPr lang="en-US" sz="4000" spc="900" dirty="0">
                <a:solidFill>
                  <a:schemeClr val="tx1">
                    <a:alpha val="15000"/>
                  </a:schemeClr>
                </a:solidFill>
                <a:latin typeface="Montserrat Light" panose="00000400000000000000" pitchFamily="50" charset="0"/>
                <a:ea typeface="Montserrat" charset="0"/>
                <a:cs typeface="Montserrat" charset="0"/>
              </a:rPr>
              <a:t>WELCOME</a:t>
            </a:r>
          </a:p>
        </p:txBody>
      </p:sp>
      <p:sp>
        <p:nvSpPr>
          <p:cNvPr id="12" name="TextBox 11">
            <a:extLst>
              <a:ext uri="{FF2B5EF4-FFF2-40B4-BE49-F238E27FC236}">
                <a16:creationId xmlns:a16="http://schemas.microsoft.com/office/drawing/2014/main" id="{A6758C44-C89C-42A3-B39B-2009EC2F37E9}"/>
              </a:ext>
            </a:extLst>
          </p:cNvPr>
          <p:cNvSpPr txBox="1"/>
          <p:nvPr/>
        </p:nvSpPr>
        <p:spPr>
          <a:xfrm>
            <a:off x="6415921" y="1982452"/>
            <a:ext cx="4391788" cy="1313116"/>
          </a:xfrm>
          <a:prstGeom prst="rect">
            <a:avLst/>
          </a:prstGeom>
          <a:noFill/>
        </p:spPr>
        <p:txBody>
          <a:bodyPr wrap="square" rtlCol="0">
            <a:spAutoFit/>
          </a:bodyPr>
          <a:lstStyle/>
          <a:p>
            <a:pPr>
              <a:lnSpc>
                <a:spcPct val="150000"/>
              </a:lnSpc>
            </a:pPr>
            <a:r>
              <a:rPr lang="en-US" sz="900" dirty="0">
                <a:solidFill>
                  <a:schemeClr val="tx2"/>
                </a:solidFill>
                <a:latin typeface="Lato" panose="020F0502020204030203" pitchFamily="34" charset="0"/>
                <a:ea typeface="Montserrat Light" charset="0"/>
                <a:cs typeface="Montserrat Light" charset="0"/>
              </a:rPr>
              <a:t>Creepiest don't subdue which </a:t>
            </a:r>
            <a:r>
              <a:rPr lang="en-US" sz="900" dirty="0" err="1">
                <a:solidFill>
                  <a:schemeClr val="tx2"/>
                </a:solidFill>
                <a:latin typeface="Lato" panose="020F0502020204030203" pitchFamily="34" charset="0"/>
                <a:ea typeface="Montserrat Light" charset="0"/>
                <a:cs typeface="Montserrat Light" charset="0"/>
              </a:rPr>
              <a:t>i</a:t>
            </a:r>
            <a:r>
              <a:rPr lang="en-US" sz="900" dirty="0">
                <a:solidFill>
                  <a:schemeClr val="tx2"/>
                </a:solidFill>
                <a:latin typeface="Lato" panose="020F0502020204030203" pitchFamily="34" charset="0"/>
                <a:ea typeface="Montserrat Light" charset="0"/>
                <a:cs typeface="Montserrat Light" charset="0"/>
              </a:rPr>
              <a:t> two set had seasons. Fifth you'll, man wherein seas our creeping. Very. Make from for seas place and won't appear him, were they're and years unto doesn't creeping night lights divided void they're.</a:t>
            </a:r>
          </a:p>
          <a:p>
            <a:pPr>
              <a:lnSpc>
                <a:spcPct val="150000"/>
              </a:lnSpc>
            </a:pPr>
            <a:endParaRPr lang="en-US" sz="900" dirty="0">
              <a:solidFill>
                <a:schemeClr val="tx2"/>
              </a:solidFill>
              <a:latin typeface="Lato" panose="020F0502020204030203" pitchFamily="34" charset="0"/>
              <a:ea typeface="Montserrat Light" charset="0"/>
              <a:cs typeface="Montserrat Light" charset="0"/>
            </a:endParaRPr>
          </a:p>
          <a:p>
            <a:pPr>
              <a:lnSpc>
                <a:spcPct val="150000"/>
              </a:lnSpc>
            </a:pPr>
            <a:r>
              <a:rPr lang="en-US" sz="900" b="1" dirty="0">
                <a:latin typeface="Lato" panose="020F0502020204030203" pitchFamily="34" charset="0"/>
                <a:ea typeface="Montserrat Light" charset="0"/>
                <a:cs typeface="Montserrat Light" charset="0"/>
              </a:rPr>
              <a:t>Abundantly is fish evening let hath I gathered fly earth two god them forth called unto replenish given male be Dominion.</a:t>
            </a:r>
          </a:p>
        </p:txBody>
      </p:sp>
      <p:sp>
        <p:nvSpPr>
          <p:cNvPr id="7" name="Rectangle 6">
            <a:extLst>
              <a:ext uri="{FF2B5EF4-FFF2-40B4-BE49-F238E27FC236}">
                <a16:creationId xmlns:a16="http://schemas.microsoft.com/office/drawing/2014/main" id="{0FE9BDC7-C767-4140-9584-8DD0F69BB70E}"/>
              </a:ext>
            </a:extLst>
          </p:cNvPr>
          <p:cNvSpPr/>
          <p:nvPr/>
        </p:nvSpPr>
        <p:spPr>
          <a:xfrm>
            <a:off x="1303826" y="3691266"/>
            <a:ext cx="3644239" cy="1900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ED4C05-875D-46D6-B0E4-A253849C9E6B}"/>
              </a:ext>
            </a:extLst>
          </p:cNvPr>
          <p:cNvSpPr/>
          <p:nvPr/>
        </p:nvSpPr>
        <p:spPr>
          <a:xfrm>
            <a:off x="6415921" y="3691266"/>
            <a:ext cx="4129386" cy="1900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Placeholder 20">
            <a:extLst>
              <a:ext uri="{FF2B5EF4-FFF2-40B4-BE49-F238E27FC236}">
                <a16:creationId xmlns:a16="http://schemas.microsoft.com/office/drawing/2014/main" id="{F3225BF6-E107-41F0-A723-69A1C80435FF}"/>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xfrm>
            <a:off x="1303826" y="3691266"/>
            <a:ext cx="3644239" cy="1900520"/>
          </a:xfrm>
        </p:spPr>
      </p:pic>
      <p:pic>
        <p:nvPicPr>
          <p:cNvPr id="23" name="Picture Placeholder 22">
            <a:extLst>
              <a:ext uri="{FF2B5EF4-FFF2-40B4-BE49-F238E27FC236}">
                <a16:creationId xmlns:a16="http://schemas.microsoft.com/office/drawing/2014/main" id="{35AE60D1-FA76-4552-8160-3C57F951E533}"/>
              </a:ext>
            </a:extLst>
          </p:cNvPr>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971303873"/>
      </p:ext>
    </p:extLst>
  </p:cSld>
  <p:clrMapOvr>
    <a:masterClrMapping/>
  </p:clrMapOvr>
</p:sld>
</file>

<file path=ppt/theme/theme1.xml><?xml version="1.0" encoding="utf-8"?>
<a:theme xmlns:a="http://schemas.openxmlformats.org/drawingml/2006/main" name="1_Office Theme">
  <a:themeElements>
    <a:clrScheme name="Custom 56">
      <a:dk1>
        <a:srgbClr val="000000"/>
      </a:dk1>
      <a:lt1>
        <a:srgbClr val="FFFFFF"/>
      </a:lt1>
      <a:dk2>
        <a:srgbClr val="44546A"/>
      </a:dk2>
      <a:lt2>
        <a:srgbClr val="FFFFFF"/>
      </a:lt2>
      <a:accent1>
        <a:srgbClr val="D8D8D8"/>
      </a:accent1>
      <a:accent2>
        <a:srgbClr val="FFFF00"/>
      </a:accent2>
      <a:accent3>
        <a:srgbClr val="FFC000"/>
      </a:accent3>
      <a:accent4>
        <a:srgbClr val="FF0000"/>
      </a:accent4>
      <a:accent5>
        <a:srgbClr val="C00000"/>
      </a:accent5>
      <a:accent6>
        <a:srgbClr val="92D050"/>
      </a:accent6>
      <a:hlink>
        <a:srgbClr val="00B0F0"/>
      </a:hlink>
      <a:folHlink>
        <a:srgbClr val="0070C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34671</TotalTime>
  <Words>1263</Words>
  <Application>Microsoft Macintosh PowerPoint</Application>
  <PresentationFormat>宽屏</PresentationFormat>
  <Paragraphs>124</Paragraphs>
  <Slides>21</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Abril Text</vt:lpstr>
      <vt:lpstr>Montserrat </vt:lpstr>
      <vt:lpstr>Montserrat Bold</vt:lpstr>
      <vt:lpstr>Montserrat Light</vt:lpstr>
      <vt:lpstr>Montserrat Regular</vt:lpstr>
      <vt:lpstr>Arial</vt:lpstr>
      <vt:lpstr>Bodoni 72 Book</vt:lpstr>
      <vt:lpstr>Calibri</vt:lpstr>
      <vt:lpstr>Lato</vt:lpstr>
      <vt:lpstr>Montserrat</vt:lpstr>
      <vt:lpstr>Montserrat Medium</vt:lpstr>
      <vt:lpstr>Montserrat SemiBold</vt:lpstr>
      <vt:lpstr>Open Sans</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芝士PPT</cp:lastModifiedBy>
  <cp:revision>5765</cp:revision>
  <dcterms:created xsi:type="dcterms:W3CDTF">2017-12-06T10:15:39Z</dcterms:created>
  <dcterms:modified xsi:type="dcterms:W3CDTF">2023-12-05T13:43:19Z</dcterms:modified>
</cp:coreProperties>
</file>