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BAE8"/>
    <a:srgbClr val="03499A"/>
    <a:srgbClr val="00A5E3"/>
    <a:srgbClr val="006CB3"/>
    <a:srgbClr val="B58D53"/>
    <a:srgbClr val="1FBAE7"/>
    <a:srgbClr val="7E3F98"/>
    <a:srgbClr val="FFFFFF"/>
    <a:srgbClr val="E6E6E6"/>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2" d="100"/>
          <a:sy n="72" d="100"/>
        </p:scale>
        <p:origin x="6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4F2CC03B-BFC0-4EA5-93C3-FB8E468DE2E2}"/>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347534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9CB037C-2E85-4C1F-8435-8DF5A7B3CCB3}"/>
              </a:ext>
            </a:extLst>
          </p:cNvPr>
          <p:cNvSpPr>
            <a:spLocks noGrp="1"/>
          </p:cNvSpPr>
          <p:nvPr>
            <p:ph type="pic" sz="quarter" idx="10"/>
          </p:nvPr>
        </p:nvSpPr>
        <p:spPr>
          <a:xfrm>
            <a:off x="1828046" y="2560368"/>
            <a:ext cx="4175884" cy="2618534"/>
          </a:xfrm>
          <a:custGeom>
            <a:avLst/>
            <a:gdLst>
              <a:gd name="connsiteX0" fmla="*/ 0 w 4175884"/>
              <a:gd name="connsiteY0" fmla="*/ 0 h 2618534"/>
              <a:gd name="connsiteX1" fmla="*/ 4175884 w 4175884"/>
              <a:gd name="connsiteY1" fmla="*/ 0 h 2618534"/>
              <a:gd name="connsiteX2" fmla="*/ 4175884 w 4175884"/>
              <a:gd name="connsiteY2" fmla="*/ 2618534 h 2618534"/>
              <a:gd name="connsiteX3" fmla="*/ 0 w 4175884"/>
              <a:gd name="connsiteY3" fmla="*/ 2618534 h 2618534"/>
            </a:gdLst>
            <a:ahLst/>
            <a:cxnLst>
              <a:cxn ang="0">
                <a:pos x="connsiteX0" y="connsiteY0"/>
              </a:cxn>
              <a:cxn ang="0">
                <a:pos x="connsiteX1" y="connsiteY1"/>
              </a:cxn>
              <a:cxn ang="0">
                <a:pos x="connsiteX2" y="connsiteY2"/>
              </a:cxn>
              <a:cxn ang="0">
                <a:pos x="connsiteX3" y="connsiteY3"/>
              </a:cxn>
            </a:cxnLst>
            <a:rect l="l" t="t" r="r" b="b"/>
            <a:pathLst>
              <a:path w="4175884" h="2618534">
                <a:moveTo>
                  <a:pt x="0" y="0"/>
                </a:moveTo>
                <a:lnTo>
                  <a:pt x="4175884" y="0"/>
                </a:lnTo>
                <a:lnTo>
                  <a:pt x="4175884" y="2618534"/>
                </a:lnTo>
                <a:lnTo>
                  <a:pt x="0" y="2618534"/>
                </a:lnTo>
                <a:close/>
              </a:path>
            </a:pathLst>
          </a:custGeom>
        </p:spPr>
        <p:txBody>
          <a:bodyPr wrap="square">
            <a:noAutofit/>
          </a:bodyPr>
          <a:lstStyle/>
          <a:p>
            <a:endParaRPr lang="en-US"/>
          </a:p>
        </p:txBody>
      </p:sp>
    </p:spTree>
    <p:extLst>
      <p:ext uri="{BB962C8B-B14F-4D97-AF65-F5344CB8AC3E}">
        <p14:creationId xmlns:p14="http://schemas.microsoft.com/office/powerpoint/2010/main" val="2601702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C745C61E-39C5-401E-B4A4-41706B676650}"/>
              </a:ext>
            </a:extLst>
          </p:cNvPr>
          <p:cNvSpPr>
            <a:spLocks noGrp="1"/>
          </p:cNvSpPr>
          <p:nvPr>
            <p:ph type="pic" sz="quarter" idx="10"/>
          </p:nvPr>
        </p:nvSpPr>
        <p:spPr>
          <a:xfrm>
            <a:off x="2154444" y="2633225"/>
            <a:ext cx="1177552" cy="1177552"/>
          </a:xfrm>
          <a:custGeom>
            <a:avLst/>
            <a:gdLst>
              <a:gd name="connsiteX0" fmla="*/ 588776 w 1177552"/>
              <a:gd name="connsiteY0" fmla="*/ 0 h 1177552"/>
              <a:gd name="connsiteX1" fmla="*/ 1177552 w 1177552"/>
              <a:gd name="connsiteY1" fmla="*/ 588776 h 1177552"/>
              <a:gd name="connsiteX2" fmla="*/ 588776 w 1177552"/>
              <a:gd name="connsiteY2" fmla="*/ 1177552 h 1177552"/>
              <a:gd name="connsiteX3" fmla="*/ 0 w 1177552"/>
              <a:gd name="connsiteY3" fmla="*/ 588776 h 1177552"/>
              <a:gd name="connsiteX4" fmla="*/ 588776 w 1177552"/>
              <a:gd name="connsiteY4" fmla="*/ 0 h 1177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7552" h="1177552">
                <a:moveTo>
                  <a:pt x="588776" y="0"/>
                </a:moveTo>
                <a:cubicBezTo>
                  <a:pt x="913948" y="0"/>
                  <a:pt x="1177552" y="263604"/>
                  <a:pt x="1177552" y="588776"/>
                </a:cubicBezTo>
                <a:cubicBezTo>
                  <a:pt x="1177552" y="913948"/>
                  <a:pt x="913948" y="1177552"/>
                  <a:pt x="588776" y="1177552"/>
                </a:cubicBezTo>
                <a:cubicBezTo>
                  <a:pt x="263604" y="1177552"/>
                  <a:pt x="0" y="913948"/>
                  <a:pt x="0" y="588776"/>
                </a:cubicBezTo>
                <a:cubicBezTo>
                  <a:pt x="0" y="263604"/>
                  <a:pt x="263604" y="0"/>
                  <a:pt x="588776" y="0"/>
                </a:cubicBezTo>
                <a:close/>
              </a:path>
            </a:pathLst>
          </a:custGeom>
        </p:spPr>
        <p:txBody>
          <a:bodyPr wrap="square">
            <a:noAutofit/>
          </a:bodyPr>
          <a:lstStyle>
            <a:lvl1pPr>
              <a:defRPr sz="2400"/>
            </a:lvl1pPr>
          </a:lstStyle>
          <a:p>
            <a:endParaRPr lang="en-US"/>
          </a:p>
        </p:txBody>
      </p:sp>
      <p:sp>
        <p:nvSpPr>
          <p:cNvPr id="16" name="Picture Placeholder 15">
            <a:extLst>
              <a:ext uri="{FF2B5EF4-FFF2-40B4-BE49-F238E27FC236}">
                <a16:creationId xmlns:a16="http://schemas.microsoft.com/office/drawing/2014/main" id="{064390A4-566C-4ED3-9E02-EAE780466204}"/>
              </a:ext>
            </a:extLst>
          </p:cNvPr>
          <p:cNvSpPr>
            <a:spLocks noGrp="1"/>
          </p:cNvSpPr>
          <p:nvPr>
            <p:ph type="pic" sz="quarter" idx="11"/>
          </p:nvPr>
        </p:nvSpPr>
        <p:spPr>
          <a:xfrm>
            <a:off x="4389631" y="2633225"/>
            <a:ext cx="1177552" cy="1177552"/>
          </a:xfrm>
          <a:custGeom>
            <a:avLst/>
            <a:gdLst>
              <a:gd name="connsiteX0" fmla="*/ 588776 w 1177552"/>
              <a:gd name="connsiteY0" fmla="*/ 0 h 1177552"/>
              <a:gd name="connsiteX1" fmla="*/ 1177552 w 1177552"/>
              <a:gd name="connsiteY1" fmla="*/ 588776 h 1177552"/>
              <a:gd name="connsiteX2" fmla="*/ 588776 w 1177552"/>
              <a:gd name="connsiteY2" fmla="*/ 1177552 h 1177552"/>
              <a:gd name="connsiteX3" fmla="*/ 0 w 1177552"/>
              <a:gd name="connsiteY3" fmla="*/ 588776 h 1177552"/>
              <a:gd name="connsiteX4" fmla="*/ 588776 w 1177552"/>
              <a:gd name="connsiteY4" fmla="*/ 0 h 1177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7552" h="1177552">
                <a:moveTo>
                  <a:pt x="588776" y="0"/>
                </a:moveTo>
                <a:cubicBezTo>
                  <a:pt x="913948" y="0"/>
                  <a:pt x="1177552" y="263604"/>
                  <a:pt x="1177552" y="588776"/>
                </a:cubicBezTo>
                <a:cubicBezTo>
                  <a:pt x="1177552" y="913948"/>
                  <a:pt x="913948" y="1177552"/>
                  <a:pt x="588776" y="1177552"/>
                </a:cubicBezTo>
                <a:cubicBezTo>
                  <a:pt x="263604" y="1177552"/>
                  <a:pt x="0" y="913948"/>
                  <a:pt x="0" y="588776"/>
                </a:cubicBezTo>
                <a:cubicBezTo>
                  <a:pt x="0" y="263604"/>
                  <a:pt x="263604" y="0"/>
                  <a:pt x="588776" y="0"/>
                </a:cubicBezTo>
                <a:close/>
              </a:path>
            </a:pathLst>
          </a:custGeom>
        </p:spPr>
        <p:txBody>
          <a:bodyPr wrap="square">
            <a:noAutofit/>
          </a:bodyPr>
          <a:lstStyle/>
          <a:p>
            <a:endParaRPr lang="en-US"/>
          </a:p>
        </p:txBody>
      </p:sp>
      <p:sp>
        <p:nvSpPr>
          <p:cNvPr id="18" name="Picture Placeholder 17">
            <a:extLst>
              <a:ext uri="{FF2B5EF4-FFF2-40B4-BE49-F238E27FC236}">
                <a16:creationId xmlns:a16="http://schemas.microsoft.com/office/drawing/2014/main" id="{6508D71E-A5B2-45D8-A7A3-2687550EC9AA}"/>
              </a:ext>
            </a:extLst>
          </p:cNvPr>
          <p:cNvSpPr>
            <a:spLocks noGrp="1"/>
          </p:cNvSpPr>
          <p:nvPr>
            <p:ph type="pic" sz="quarter" idx="12"/>
          </p:nvPr>
        </p:nvSpPr>
        <p:spPr>
          <a:xfrm>
            <a:off x="6624818" y="2633225"/>
            <a:ext cx="1177552" cy="1177552"/>
          </a:xfrm>
          <a:custGeom>
            <a:avLst/>
            <a:gdLst>
              <a:gd name="connsiteX0" fmla="*/ 588776 w 1177552"/>
              <a:gd name="connsiteY0" fmla="*/ 0 h 1177552"/>
              <a:gd name="connsiteX1" fmla="*/ 1177552 w 1177552"/>
              <a:gd name="connsiteY1" fmla="*/ 588776 h 1177552"/>
              <a:gd name="connsiteX2" fmla="*/ 588776 w 1177552"/>
              <a:gd name="connsiteY2" fmla="*/ 1177552 h 1177552"/>
              <a:gd name="connsiteX3" fmla="*/ 0 w 1177552"/>
              <a:gd name="connsiteY3" fmla="*/ 588776 h 1177552"/>
              <a:gd name="connsiteX4" fmla="*/ 588776 w 1177552"/>
              <a:gd name="connsiteY4" fmla="*/ 0 h 1177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7552" h="1177552">
                <a:moveTo>
                  <a:pt x="588776" y="0"/>
                </a:moveTo>
                <a:cubicBezTo>
                  <a:pt x="913948" y="0"/>
                  <a:pt x="1177552" y="263604"/>
                  <a:pt x="1177552" y="588776"/>
                </a:cubicBezTo>
                <a:cubicBezTo>
                  <a:pt x="1177552" y="913948"/>
                  <a:pt x="913948" y="1177552"/>
                  <a:pt x="588776" y="1177552"/>
                </a:cubicBezTo>
                <a:cubicBezTo>
                  <a:pt x="263604" y="1177552"/>
                  <a:pt x="0" y="913948"/>
                  <a:pt x="0" y="588776"/>
                </a:cubicBezTo>
                <a:cubicBezTo>
                  <a:pt x="0" y="263604"/>
                  <a:pt x="263604" y="0"/>
                  <a:pt x="588776" y="0"/>
                </a:cubicBezTo>
                <a:close/>
              </a:path>
            </a:pathLst>
          </a:custGeom>
        </p:spPr>
        <p:txBody>
          <a:bodyPr wrap="square">
            <a:noAutofit/>
          </a:bodyPr>
          <a:lstStyle/>
          <a:p>
            <a:endParaRPr lang="en-US"/>
          </a:p>
        </p:txBody>
      </p:sp>
      <p:sp>
        <p:nvSpPr>
          <p:cNvPr id="19" name="Picture Placeholder 18">
            <a:extLst>
              <a:ext uri="{FF2B5EF4-FFF2-40B4-BE49-F238E27FC236}">
                <a16:creationId xmlns:a16="http://schemas.microsoft.com/office/drawing/2014/main" id="{8DA574D7-D43F-4368-BD96-955EFBF042DB}"/>
              </a:ext>
            </a:extLst>
          </p:cNvPr>
          <p:cNvSpPr>
            <a:spLocks noGrp="1"/>
          </p:cNvSpPr>
          <p:nvPr>
            <p:ph type="pic" sz="quarter" idx="13"/>
          </p:nvPr>
        </p:nvSpPr>
        <p:spPr>
          <a:xfrm>
            <a:off x="8860005" y="2633225"/>
            <a:ext cx="1177552" cy="1177552"/>
          </a:xfrm>
          <a:custGeom>
            <a:avLst/>
            <a:gdLst>
              <a:gd name="connsiteX0" fmla="*/ 588776 w 1177552"/>
              <a:gd name="connsiteY0" fmla="*/ 0 h 1177552"/>
              <a:gd name="connsiteX1" fmla="*/ 1177552 w 1177552"/>
              <a:gd name="connsiteY1" fmla="*/ 588776 h 1177552"/>
              <a:gd name="connsiteX2" fmla="*/ 588776 w 1177552"/>
              <a:gd name="connsiteY2" fmla="*/ 1177552 h 1177552"/>
              <a:gd name="connsiteX3" fmla="*/ 0 w 1177552"/>
              <a:gd name="connsiteY3" fmla="*/ 588776 h 1177552"/>
              <a:gd name="connsiteX4" fmla="*/ 588776 w 1177552"/>
              <a:gd name="connsiteY4" fmla="*/ 0 h 1177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7552" h="1177552">
                <a:moveTo>
                  <a:pt x="588776" y="0"/>
                </a:moveTo>
                <a:cubicBezTo>
                  <a:pt x="913948" y="0"/>
                  <a:pt x="1177552" y="263604"/>
                  <a:pt x="1177552" y="588776"/>
                </a:cubicBezTo>
                <a:cubicBezTo>
                  <a:pt x="1177552" y="913948"/>
                  <a:pt x="913948" y="1177552"/>
                  <a:pt x="588776" y="1177552"/>
                </a:cubicBezTo>
                <a:cubicBezTo>
                  <a:pt x="263604" y="1177552"/>
                  <a:pt x="0" y="913948"/>
                  <a:pt x="0" y="588776"/>
                </a:cubicBezTo>
                <a:cubicBezTo>
                  <a:pt x="0" y="263604"/>
                  <a:pt x="263604" y="0"/>
                  <a:pt x="588776"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616541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70E42CB-CAA2-4FFB-8E26-A696D66483B2}"/>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260912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A4ED2CC-2D10-49AD-B0B3-19F4AF3909D0}"/>
              </a:ext>
            </a:extLst>
          </p:cNvPr>
          <p:cNvSpPr>
            <a:spLocks noGrp="1"/>
          </p:cNvSpPr>
          <p:nvPr>
            <p:ph type="pic" sz="quarter" idx="10"/>
          </p:nvPr>
        </p:nvSpPr>
        <p:spPr>
          <a:xfrm>
            <a:off x="4521155" y="1004361"/>
            <a:ext cx="2765016" cy="2765016"/>
          </a:xfrm>
          <a:custGeom>
            <a:avLst/>
            <a:gdLst>
              <a:gd name="connsiteX0" fmla="*/ 1382508 w 2765016"/>
              <a:gd name="connsiteY0" fmla="*/ 0 h 2765016"/>
              <a:gd name="connsiteX1" fmla="*/ 2765016 w 2765016"/>
              <a:gd name="connsiteY1" fmla="*/ 1382508 h 2765016"/>
              <a:gd name="connsiteX2" fmla="*/ 1382508 w 2765016"/>
              <a:gd name="connsiteY2" fmla="*/ 2765016 h 2765016"/>
              <a:gd name="connsiteX3" fmla="*/ 0 w 2765016"/>
              <a:gd name="connsiteY3" fmla="*/ 1382508 h 2765016"/>
              <a:gd name="connsiteX4" fmla="*/ 1382508 w 2765016"/>
              <a:gd name="connsiteY4" fmla="*/ 0 h 2765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5016" h="2765016">
                <a:moveTo>
                  <a:pt x="1382508" y="0"/>
                </a:moveTo>
                <a:cubicBezTo>
                  <a:pt x="2146046" y="0"/>
                  <a:pt x="2765016" y="618970"/>
                  <a:pt x="2765016" y="1382508"/>
                </a:cubicBezTo>
                <a:cubicBezTo>
                  <a:pt x="2765016" y="2146046"/>
                  <a:pt x="2146046" y="2765016"/>
                  <a:pt x="1382508" y="2765016"/>
                </a:cubicBezTo>
                <a:cubicBezTo>
                  <a:pt x="618970" y="2765016"/>
                  <a:pt x="0" y="2146046"/>
                  <a:pt x="0" y="1382508"/>
                </a:cubicBezTo>
                <a:cubicBezTo>
                  <a:pt x="0" y="618970"/>
                  <a:pt x="618970" y="0"/>
                  <a:pt x="138250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137355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0C9D2E6-6016-4381-BB3F-5EFF7A7BBB6F}"/>
              </a:ext>
            </a:extLst>
          </p:cNvPr>
          <p:cNvSpPr>
            <a:spLocks noGrp="1"/>
          </p:cNvSpPr>
          <p:nvPr>
            <p:ph type="pic" sz="quarter" idx="10"/>
          </p:nvPr>
        </p:nvSpPr>
        <p:spPr>
          <a:xfrm>
            <a:off x="7557392" y="1844961"/>
            <a:ext cx="2844446" cy="3547190"/>
          </a:xfrm>
          <a:custGeom>
            <a:avLst/>
            <a:gdLst>
              <a:gd name="connsiteX0" fmla="*/ 0 w 2844446"/>
              <a:gd name="connsiteY0" fmla="*/ 0 h 3547190"/>
              <a:gd name="connsiteX1" fmla="*/ 2844446 w 2844446"/>
              <a:gd name="connsiteY1" fmla="*/ 0 h 3547190"/>
              <a:gd name="connsiteX2" fmla="*/ 2844446 w 2844446"/>
              <a:gd name="connsiteY2" fmla="*/ 3547190 h 3547190"/>
              <a:gd name="connsiteX3" fmla="*/ 0 w 2844446"/>
              <a:gd name="connsiteY3" fmla="*/ 3547190 h 3547190"/>
            </a:gdLst>
            <a:ahLst/>
            <a:cxnLst>
              <a:cxn ang="0">
                <a:pos x="connsiteX0" y="connsiteY0"/>
              </a:cxn>
              <a:cxn ang="0">
                <a:pos x="connsiteX1" y="connsiteY1"/>
              </a:cxn>
              <a:cxn ang="0">
                <a:pos x="connsiteX2" y="connsiteY2"/>
              </a:cxn>
              <a:cxn ang="0">
                <a:pos x="connsiteX3" y="connsiteY3"/>
              </a:cxn>
            </a:cxnLst>
            <a:rect l="l" t="t" r="r" b="b"/>
            <a:pathLst>
              <a:path w="2844446" h="3547190">
                <a:moveTo>
                  <a:pt x="0" y="0"/>
                </a:moveTo>
                <a:lnTo>
                  <a:pt x="2844446" y="0"/>
                </a:lnTo>
                <a:lnTo>
                  <a:pt x="2844446" y="3547190"/>
                </a:lnTo>
                <a:lnTo>
                  <a:pt x="0" y="3547190"/>
                </a:lnTo>
                <a:close/>
              </a:path>
            </a:pathLst>
          </a:custGeom>
        </p:spPr>
        <p:txBody>
          <a:bodyPr wrap="square">
            <a:noAutofit/>
          </a:bodyPr>
          <a:lstStyle/>
          <a:p>
            <a:endParaRPr lang="en-US"/>
          </a:p>
        </p:txBody>
      </p:sp>
    </p:spTree>
    <p:extLst>
      <p:ext uri="{BB962C8B-B14F-4D97-AF65-F5344CB8AC3E}">
        <p14:creationId xmlns:p14="http://schemas.microsoft.com/office/powerpoint/2010/main" val="2162495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0C92679-CF30-4150-84CF-74538B2B37C3}"/>
              </a:ext>
            </a:extLst>
          </p:cNvPr>
          <p:cNvSpPr>
            <a:spLocks noGrp="1"/>
          </p:cNvSpPr>
          <p:nvPr>
            <p:ph type="pic" sz="quarter" idx="10"/>
          </p:nvPr>
        </p:nvSpPr>
        <p:spPr>
          <a:xfrm>
            <a:off x="-1" y="0"/>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1" h="6858000">
                <a:moveTo>
                  <a:pt x="0" y="0"/>
                </a:moveTo>
                <a:lnTo>
                  <a:pt x="12192001" y="0"/>
                </a:lnTo>
                <a:lnTo>
                  <a:pt x="12192001"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420007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CF183C2-393D-4EF5-A7A7-33AC79684000}"/>
              </a:ext>
            </a:extLst>
          </p:cNvPr>
          <p:cNvSpPr>
            <a:spLocks noGrp="1"/>
          </p:cNvSpPr>
          <p:nvPr>
            <p:ph type="pic" sz="quarter" idx="10"/>
          </p:nvPr>
        </p:nvSpPr>
        <p:spPr>
          <a:xfrm>
            <a:off x="0" y="1913410"/>
            <a:ext cx="12192000" cy="2508045"/>
          </a:xfrm>
          <a:custGeom>
            <a:avLst/>
            <a:gdLst>
              <a:gd name="connsiteX0" fmla="*/ 0 w 12192000"/>
              <a:gd name="connsiteY0" fmla="*/ 0 h 2508045"/>
              <a:gd name="connsiteX1" fmla="*/ 12192000 w 12192000"/>
              <a:gd name="connsiteY1" fmla="*/ 0 h 2508045"/>
              <a:gd name="connsiteX2" fmla="*/ 12192000 w 12192000"/>
              <a:gd name="connsiteY2" fmla="*/ 2508045 h 2508045"/>
              <a:gd name="connsiteX3" fmla="*/ 0 w 12192000"/>
              <a:gd name="connsiteY3" fmla="*/ 2508045 h 2508045"/>
            </a:gdLst>
            <a:ahLst/>
            <a:cxnLst>
              <a:cxn ang="0">
                <a:pos x="connsiteX0" y="connsiteY0"/>
              </a:cxn>
              <a:cxn ang="0">
                <a:pos x="connsiteX1" y="connsiteY1"/>
              </a:cxn>
              <a:cxn ang="0">
                <a:pos x="connsiteX2" y="connsiteY2"/>
              </a:cxn>
              <a:cxn ang="0">
                <a:pos x="connsiteX3" y="connsiteY3"/>
              </a:cxn>
            </a:cxnLst>
            <a:rect l="l" t="t" r="r" b="b"/>
            <a:pathLst>
              <a:path w="12192000" h="2508045">
                <a:moveTo>
                  <a:pt x="0" y="0"/>
                </a:moveTo>
                <a:lnTo>
                  <a:pt x="12192000" y="0"/>
                </a:lnTo>
                <a:lnTo>
                  <a:pt x="12192000" y="2508045"/>
                </a:lnTo>
                <a:lnTo>
                  <a:pt x="0" y="2508045"/>
                </a:lnTo>
                <a:close/>
              </a:path>
            </a:pathLst>
          </a:custGeom>
        </p:spPr>
        <p:txBody>
          <a:bodyPr wrap="square">
            <a:noAutofit/>
          </a:bodyPr>
          <a:lstStyle/>
          <a:p>
            <a:endParaRPr lang="en-US"/>
          </a:p>
        </p:txBody>
      </p:sp>
    </p:spTree>
    <p:extLst>
      <p:ext uri="{BB962C8B-B14F-4D97-AF65-F5344CB8AC3E}">
        <p14:creationId xmlns:p14="http://schemas.microsoft.com/office/powerpoint/2010/main" val="3255218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63F95E9B-D08C-4C57-B652-E80AC6856778}"/>
              </a:ext>
            </a:extLst>
          </p:cNvPr>
          <p:cNvSpPr>
            <a:spLocks noGrp="1"/>
          </p:cNvSpPr>
          <p:nvPr>
            <p:ph type="pic" sz="quarter" idx="11"/>
          </p:nvPr>
        </p:nvSpPr>
        <p:spPr>
          <a:xfrm>
            <a:off x="8271946" y="403098"/>
            <a:ext cx="3420182" cy="6085332"/>
          </a:xfrm>
          <a:custGeom>
            <a:avLst/>
            <a:gdLst>
              <a:gd name="connsiteX0" fmla="*/ 0 w 3420182"/>
              <a:gd name="connsiteY0" fmla="*/ 0 h 6085332"/>
              <a:gd name="connsiteX1" fmla="*/ 3420182 w 3420182"/>
              <a:gd name="connsiteY1" fmla="*/ 0 h 6085332"/>
              <a:gd name="connsiteX2" fmla="*/ 3420182 w 3420182"/>
              <a:gd name="connsiteY2" fmla="*/ 6085332 h 6085332"/>
              <a:gd name="connsiteX3" fmla="*/ 0 w 3420182"/>
              <a:gd name="connsiteY3" fmla="*/ 6085332 h 6085332"/>
            </a:gdLst>
            <a:ahLst/>
            <a:cxnLst>
              <a:cxn ang="0">
                <a:pos x="connsiteX0" y="connsiteY0"/>
              </a:cxn>
              <a:cxn ang="0">
                <a:pos x="connsiteX1" y="connsiteY1"/>
              </a:cxn>
              <a:cxn ang="0">
                <a:pos x="connsiteX2" y="connsiteY2"/>
              </a:cxn>
              <a:cxn ang="0">
                <a:pos x="connsiteX3" y="connsiteY3"/>
              </a:cxn>
            </a:cxnLst>
            <a:rect l="l" t="t" r="r" b="b"/>
            <a:pathLst>
              <a:path w="3420182" h="6085332">
                <a:moveTo>
                  <a:pt x="0" y="0"/>
                </a:moveTo>
                <a:lnTo>
                  <a:pt x="3420182" y="0"/>
                </a:lnTo>
                <a:lnTo>
                  <a:pt x="3420182" y="6085332"/>
                </a:lnTo>
                <a:lnTo>
                  <a:pt x="0" y="6085332"/>
                </a:lnTo>
                <a:close/>
              </a:path>
            </a:pathLst>
          </a:custGeom>
        </p:spPr>
        <p:txBody>
          <a:bodyPr wrap="square">
            <a:noAutofit/>
          </a:bodyPr>
          <a:lstStyle/>
          <a:p>
            <a:endParaRPr lang="en-US"/>
          </a:p>
        </p:txBody>
      </p:sp>
      <p:sp>
        <p:nvSpPr>
          <p:cNvPr id="10" name="Picture Placeholder 9">
            <a:extLst>
              <a:ext uri="{FF2B5EF4-FFF2-40B4-BE49-F238E27FC236}">
                <a16:creationId xmlns:a16="http://schemas.microsoft.com/office/drawing/2014/main" id="{715437C3-9259-4B97-BD5E-F1B59252AA68}"/>
              </a:ext>
            </a:extLst>
          </p:cNvPr>
          <p:cNvSpPr>
            <a:spLocks noGrp="1"/>
          </p:cNvSpPr>
          <p:nvPr>
            <p:ph type="pic" sz="quarter" idx="10"/>
          </p:nvPr>
        </p:nvSpPr>
        <p:spPr>
          <a:xfrm>
            <a:off x="514349" y="403098"/>
            <a:ext cx="3456759" cy="6085332"/>
          </a:xfrm>
          <a:custGeom>
            <a:avLst/>
            <a:gdLst>
              <a:gd name="connsiteX0" fmla="*/ 0 w 3456759"/>
              <a:gd name="connsiteY0" fmla="*/ 0 h 6085332"/>
              <a:gd name="connsiteX1" fmla="*/ 3456759 w 3456759"/>
              <a:gd name="connsiteY1" fmla="*/ 0 h 6085332"/>
              <a:gd name="connsiteX2" fmla="*/ 3456759 w 3456759"/>
              <a:gd name="connsiteY2" fmla="*/ 6085332 h 6085332"/>
              <a:gd name="connsiteX3" fmla="*/ 0 w 3456759"/>
              <a:gd name="connsiteY3" fmla="*/ 6085332 h 6085332"/>
            </a:gdLst>
            <a:ahLst/>
            <a:cxnLst>
              <a:cxn ang="0">
                <a:pos x="connsiteX0" y="connsiteY0"/>
              </a:cxn>
              <a:cxn ang="0">
                <a:pos x="connsiteX1" y="connsiteY1"/>
              </a:cxn>
              <a:cxn ang="0">
                <a:pos x="connsiteX2" y="connsiteY2"/>
              </a:cxn>
              <a:cxn ang="0">
                <a:pos x="connsiteX3" y="connsiteY3"/>
              </a:cxn>
            </a:cxnLst>
            <a:rect l="l" t="t" r="r" b="b"/>
            <a:pathLst>
              <a:path w="3456759" h="6085332">
                <a:moveTo>
                  <a:pt x="0" y="0"/>
                </a:moveTo>
                <a:lnTo>
                  <a:pt x="3456759" y="0"/>
                </a:lnTo>
                <a:lnTo>
                  <a:pt x="3456759" y="6085332"/>
                </a:lnTo>
                <a:lnTo>
                  <a:pt x="0" y="6085332"/>
                </a:lnTo>
                <a:close/>
              </a:path>
            </a:pathLst>
          </a:custGeom>
        </p:spPr>
        <p:txBody>
          <a:bodyPr wrap="square">
            <a:noAutofit/>
          </a:bodyPr>
          <a:lstStyle/>
          <a:p>
            <a:endParaRPr lang="en-US"/>
          </a:p>
        </p:txBody>
      </p:sp>
    </p:spTree>
    <p:extLst>
      <p:ext uri="{BB962C8B-B14F-4D97-AF65-F5344CB8AC3E}">
        <p14:creationId xmlns:p14="http://schemas.microsoft.com/office/powerpoint/2010/main" val="1432706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443D1A9-2306-41B4-9BD8-5CA1E8AFE305}"/>
              </a:ext>
            </a:extLst>
          </p:cNvPr>
          <p:cNvSpPr>
            <a:spLocks noGrp="1"/>
          </p:cNvSpPr>
          <p:nvPr>
            <p:ph type="pic" sz="quarter" idx="11"/>
          </p:nvPr>
        </p:nvSpPr>
        <p:spPr>
          <a:xfrm>
            <a:off x="4564939" y="2730501"/>
            <a:ext cx="1374158" cy="1374145"/>
          </a:xfrm>
          <a:custGeom>
            <a:avLst/>
            <a:gdLst>
              <a:gd name="connsiteX0" fmla="*/ 686950 w 1374158"/>
              <a:gd name="connsiteY0" fmla="*/ 0 h 1374145"/>
              <a:gd name="connsiteX1" fmla="*/ 687208 w 1374158"/>
              <a:gd name="connsiteY1" fmla="*/ 0 h 1374145"/>
              <a:gd name="connsiteX2" fmla="*/ 825550 w 1374158"/>
              <a:gd name="connsiteY2" fmla="*/ 13946 h 1374145"/>
              <a:gd name="connsiteX3" fmla="*/ 1374158 w 1374158"/>
              <a:gd name="connsiteY3" fmla="*/ 687066 h 1374145"/>
              <a:gd name="connsiteX4" fmla="*/ 687079 w 1374158"/>
              <a:gd name="connsiteY4" fmla="*/ 1374145 h 1374145"/>
              <a:gd name="connsiteX5" fmla="*/ 0 w 1374158"/>
              <a:gd name="connsiteY5" fmla="*/ 687066 h 1374145"/>
              <a:gd name="connsiteX6" fmla="*/ 548609 w 1374158"/>
              <a:gd name="connsiteY6" fmla="*/ 13946 h 137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4158" h="1374145">
                <a:moveTo>
                  <a:pt x="686950" y="0"/>
                </a:moveTo>
                <a:lnTo>
                  <a:pt x="687208" y="0"/>
                </a:lnTo>
                <a:lnTo>
                  <a:pt x="825550" y="13946"/>
                </a:lnTo>
                <a:cubicBezTo>
                  <a:pt x="1138640" y="78014"/>
                  <a:pt x="1374158" y="355036"/>
                  <a:pt x="1374158" y="687066"/>
                </a:cubicBezTo>
                <a:cubicBezTo>
                  <a:pt x="1374158" y="1066529"/>
                  <a:pt x="1066542" y="1374145"/>
                  <a:pt x="687079" y="1374145"/>
                </a:cubicBezTo>
                <a:cubicBezTo>
                  <a:pt x="307616" y="1374145"/>
                  <a:pt x="0" y="1066529"/>
                  <a:pt x="0" y="687066"/>
                </a:cubicBezTo>
                <a:cubicBezTo>
                  <a:pt x="0" y="355036"/>
                  <a:pt x="235519" y="78014"/>
                  <a:pt x="548609" y="13946"/>
                </a:cubicBezTo>
                <a:close/>
              </a:path>
            </a:pathLst>
          </a:custGeom>
        </p:spPr>
        <p:txBody>
          <a:bodyPr wrap="square">
            <a:noAutofit/>
          </a:bodyPr>
          <a:lstStyle/>
          <a:p>
            <a:endParaRPr lang="en-US"/>
          </a:p>
        </p:txBody>
      </p:sp>
      <p:sp>
        <p:nvSpPr>
          <p:cNvPr id="22" name="Picture Placeholder 21">
            <a:extLst>
              <a:ext uri="{FF2B5EF4-FFF2-40B4-BE49-F238E27FC236}">
                <a16:creationId xmlns:a16="http://schemas.microsoft.com/office/drawing/2014/main" id="{15EB5F65-4ED8-4C83-BD1E-09F738239A6D}"/>
              </a:ext>
            </a:extLst>
          </p:cNvPr>
          <p:cNvSpPr>
            <a:spLocks noGrp="1"/>
          </p:cNvSpPr>
          <p:nvPr>
            <p:ph type="pic" sz="quarter" idx="13"/>
          </p:nvPr>
        </p:nvSpPr>
        <p:spPr>
          <a:xfrm>
            <a:off x="5638167" y="3842742"/>
            <a:ext cx="1374158" cy="1374158"/>
          </a:xfrm>
          <a:custGeom>
            <a:avLst/>
            <a:gdLst>
              <a:gd name="connsiteX0" fmla="*/ 687079 w 1374158"/>
              <a:gd name="connsiteY0" fmla="*/ 0 h 1374158"/>
              <a:gd name="connsiteX1" fmla="*/ 1374158 w 1374158"/>
              <a:gd name="connsiteY1" fmla="*/ 687079 h 1374158"/>
              <a:gd name="connsiteX2" fmla="*/ 687079 w 1374158"/>
              <a:gd name="connsiteY2" fmla="*/ 1374158 h 1374158"/>
              <a:gd name="connsiteX3" fmla="*/ 0 w 1374158"/>
              <a:gd name="connsiteY3" fmla="*/ 687079 h 1374158"/>
              <a:gd name="connsiteX4" fmla="*/ 687079 w 1374158"/>
              <a:gd name="connsiteY4" fmla="*/ 0 h 1374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158" h="1374158">
                <a:moveTo>
                  <a:pt x="687079" y="0"/>
                </a:moveTo>
                <a:cubicBezTo>
                  <a:pt x="1066542" y="0"/>
                  <a:pt x="1374158" y="307616"/>
                  <a:pt x="1374158" y="687079"/>
                </a:cubicBezTo>
                <a:cubicBezTo>
                  <a:pt x="1374158" y="1066542"/>
                  <a:pt x="1066542" y="1374158"/>
                  <a:pt x="687079" y="1374158"/>
                </a:cubicBezTo>
                <a:cubicBezTo>
                  <a:pt x="307616" y="1374158"/>
                  <a:pt x="0" y="1066542"/>
                  <a:pt x="0" y="687079"/>
                </a:cubicBezTo>
                <a:cubicBezTo>
                  <a:pt x="0" y="307616"/>
                  <a:pt x="307616" y="0"/>
                  <a:pt x="687079" y="0"/>
                </a:cubicBezTo>
                <a:close/>
              </a:path>
            </a:pathLst>
          </a:custGeom>
        </p:spPr>
        <p:txBody>
          <a:bodyPr wrap="square">
            <a:noAutofit/>
          </a:bodyPr>
          <a:lstStyle/>
          <a:p>
            <a:endParaRPr lang="en-US"/>
          </a:p>
        </p:txBody>
      </p:sp>
      <p:sp>
        <p:nvSpPr>
          <p:cNvPr id="21" name="Picture Placeholder 20">
            <a:extLst>
              <a:ext uri="{FF2B5EF4-FFF2-40B4-BE49-F238E27FC236}">
                <a16:creationId xmlns:a16="http://schemas.microsoft.com/office/drawing/2014/main" id="{B90C7D55-B440-489E-BB8F-D82653F7E0E1}"/>
              </a:ext>
            </a:extLst>
          </p:cNvPr>
          <p:cNvSpPr>
            <a:spLocks noGrp="1"/>
          </p:cNvSpPr>
          <p:nvPr>
            <p:ph type="pic" sz="quarter" idx="12"/>
          </p:nvPr>
        </p:nvSpPr>
        <p:spPr>
          <a:xfrm>
            <a:off x="6691883" y="2730487"/>
            <a:ext cx="1374158" cy="1374158"/>
          </a:xfrm>
          <a:custGeom>
            <a:avLst/>
            <a:gdLst>
              <a:gd name="connsiteX0" fmla="*/ 687079 w 1374158"/>
              <a:gd name="connsiteY0" fmla="*/ 0 h 1374158"/>
              <a:gd name="connsiteX1" fmla="*/ 1374158 w 1374158"/>
              <a:gd name="connsiteY1" fmla="*/ 687079 h 1374158"/>
              <a:gd name="connsiteX2" fmla="*/ 687079 w 1374158"/>
              <a:gd name="connsiteY2" fmla="*/ 1374158 h 1374158"/>
              <a:gd name="connsiteX3" fmla="*/ 0 w 1374158"/>
              <a:gd name="connsiteY3" fmla="*/ 687079 h 1374158"/>
              <a:gd name="connsiteX4" fmla="*/ 687079 w 1374158"/>
              <a:gd name="connsiteY4" fmla="*/ 0 h 1374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158" h="1374158">
                <a:moveTo>
                  <a:pt x="687079" y="0"/>
                </a:moveTo>
                <a:cubicBezTo>
                  <a:pt x="1066542" y="0"/>
                  <a:pt x="1374158" y="307616"/>
                  <a:pt x="1374158" y="687079"/>
                </a:cubicBezTo>
                <a:cubicBezTo>
                  <a:pt x="1374158" y="1066542"/>
                  <a:pt x="1066542" y="1374158"/>
                  <a:pt x="687079" y="1374158"/>
                </a:cubicBezTo>
                <a:cubicBezTo>
                  <a:pt x="307616" y="1374158"/>
                  <a:pt x="0" y="1066542"/>
                  <a:pt x="0" y="687079"/>
                </a:cubicBezTo>
                <a:cubicBezTo>
                  <a:pt x="0" y="307616"/>
                  <a:pt x="307616" y="0"/>
                  <a:pt x="687079" y="0"/>
                </a:cubicBezTo>
                <a:close/>
              </a:path>
            </a:pathLst>
          </a:custGeom>
        </p:spPr>
        <p:txBody>
          <a:bodyPr wrap="square">
            <a:noAutofit/>
          </a:bodyPr>
          <a:lstStyle/>
          <a:p>
            <a:endParaRPr lang="en-US"/>
          </a:p>
        </p:txBody>
      </p:sp>
      <p:sp>
        <p:nvSpPr>
          <p:cNvPr id="19" name="Picture Placeholder 18">
            <a:extLst>
              <a:ext uri="{FF2B5EF4-FFF2-40B4-BE49-F238E27FC236}">
                <a16:creationId xmlns:a16="http://schemas.microsoft.com/office/drawing/2014/main" id="{EDB3E08A-E60B-49AA-A710-12FBECCF53FA}"/>
              </a:ext>
            </a:extLst>
          </p:cNvPr>
          <p:cNvSpPr>
            <a:spLocks noGrp="1"/>
          </p:cNvSpPr>
          <p:nvPr>
            <p:ph type="pic" sz="quarter" idx="10"/>
          </p:nvPr>
        </p:nvSpPr>
        <p:spPr>
          <a:xfrm>
            <a:off x="5638167" y="1637745"/>
            <a:ext cx="1374158" cy="1374158"/>
          </a:xfrm>
          <a:custGeom>
            <a:avLst/>
            <a:gdLst>
              <a:gd name="connsiteX0" fmla="*/ 687079 w 1374158"/>
              <a:gd name="connsiteY0" fmla="*/ 0 h 1374158"/>
              <a:gd name="connsiteX1" fmla="*/ 1374158 w 1374158"/>
              <a:gd name="connsiteY1" fmla="*/ 687079 h 1374158"/>
              <a:gd name="connsiteX2" fmla="*/ 687079 w 1374158"/>
              <a:gd name="connsiteY2" fmla="*/ 1374158 h 1374158"/>
              <a:gd name="connsiteX3" fmla="*/ 0 w 1374158"/>
              <a:gd name="connsiteY3" fmla="*/ 687079 h 1374158"/>
              <a:gd name="connsiteX4" fmla="*/ 687079 w 1374158"/>
              <a:gd name="connsiteY4" fmla="*/ 0 h 1374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158" h="1374158">
                <a:moveTo>
                  <a:pt x="687079" y="0"/>
                </a:moveTo>
                <a:cubicBezTo>
                  <a:pt x="1066542" y="0"/>
                  <a:pt x="1374158" y="307616"/>
                  <a:pt x="1374158" y="687079"/>
                </a:cubicBezTo>
                <a:cubicBezTo>
                  <a:pt x="1374158" y="1066542"/>
                  <a:pt x="1066542" y="1374158"/>
                  <a:pt x="687079" y="1374158"/>
                </a:cubicBezTo>
                <a:cubicBezTo>
                  <a:pt x="307616" y="1374158"/>
                  <a:pt x="0" y="1066542"/>
                  <a:pt x="0" y="687079"/>
                </a:cubicBezTo>
                <a:cubicBezTo>
                  <a:pt x="0" y="307616"/>
                  <a:pt x="307616" y="0"/>
                  <a:pt x="6870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061367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84B9FA5-AFE9-4F7C-930D-0776B55FC64A}"/>
              </a:ext>
            </a:extLst>
          </p:cNvPr>
          <p:cNvSpPr>
            <a:spLocks noGrp="1"/>
          </p:cNvSpPr>
          <p:nvPr>
            <p:ph type="pic" sz="quarter" idx="10"/>
          </p:nvPr>
        </p:nvSpPr>
        <p:spPr>
          <a:xfrm>
            <a:off x="4498796" y="2464906"/>
            <a:ext cx="3135086" cy="3135086"/>
          </a:xfrm>
          <a:custGeom>
            <a:avLst/>
            <a:gdLst>
              <a:gd name="connsiteX0" fmla="*/ 1567543 w 3135086"/>
              <a:gd name="connsiteY0" fmla="*/ 0 h 3135086"/>
              <a:gd name="connsiteX1" fmla="*/ 3135086 w 3135086"/>
              <a:gd name="connsiteY1" fmla="*/ 1567543 h 3135086"/>
              <a:gd name="connsiteX2" fmla="*/ 1567543 w 3135086"/>
              <a:gd name="connsiteY2" fmla="*/ 3135086 h 3135086"/>
              <a:gd name="connsiteX3" fmla="*/ 0 w 3135086"/>
              <a:gd name="connsiteY3" fmla="*/ 1567543 h 3135086"/>
              <a:gd name="connsiteX4" fmla="*/ 1567543 w 3135086"/>
              <a:gd name="connsiteY4" fmla="*/ 0 h 313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086" h="3135086">
                <a:moveTo>
                  <a:pt x="1567543" y="0"/>
                </a:moveTo>
                <a:cubicBezTo>
                  <a:pt x="2433273" y="0"/>
                  <a:pt x="3135086" y="701813"/>
                  <a:pt x="3135086" y="1567543"/>
                </a:cubicBezTo>
                <a:cubicBezTo>
                  <a:pt x="3135086" y="2433273"/>
                  <a:pt x="2433273" y="3135086"/>
                  <a:pt x="1567543" y="3135086"/>
                </a:cubicBezTo>
                <a:cubicBezTo>
                  <a:pt x="701813" y="3135086"/>
                  <a:pt x="0" y="2433273"/>
                  <a:pt x="0" y="1567543"/>
                </a:cubicBezTo>
                <a:cubicBezTo>
                  <a:pt x="0" y="701813"/>
                  <a:pt x="701813" y="0"/>
                  <a:pt x="1567543"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67979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3AE80C4-B668-44E8-866A-6B8A41A98A6A}"/>
              </a:ext>
            </a:extLst>
          </p:cNvPr>
          <p:cNvSpPr>
            <a:spLocks noGrp="1"/>
          </p:cNvSpPr>
          <p:nvPr>
            <p:ph type="pic" sz="quarter" idx="10"/>
          </p:nvPr>
        </p:nvSpPr>
        <p:spPr>
          <a:xfrm>
            <a:off x="2899293" y="2494306"/>
            <a:ext cx="1233284" cy="1233284"/>
          </a:xfrm>
          <a:custGeom>
            <a:avLst/>
            <a:gdLst>
              <a:gd name="connsiteX0" fmla="*/ 616642 w 1233284"/>
              <a:gd name="connsiteY0" fmla="*/ 0 h 1233284"/>
              <a:gd name="connsiteX1" fmla="*/ 1233284 w 1233284"/>
              <a:gd name="connsiteY1" fmla="*/ 616642 h 1233284"/>
              <a:gd name="connsiteX2" fmla="*/ 616642 w 1233284"/>
              <a:gd name="connsiteY2" fmla="*/ 1233284 h 1233284"/>
              <a:gd name="connsiteX3" fmla="*/ 0 w 1233284"/>
              <a:gd name="connsiteY3" fmla="*/ 616642 h 1233284"/>
              <a:gd name="connsiteX4" fmla="*/ 616642 w 1233284"/>
              <a:gd name="connsiteY4" fmla="*/ 0 h 123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284" h="1233284">
                <a:moveTo>
                  <a:pt x="616642" y="0"/>
                </a:moveTo>
                <a:cubicBezTo>
                  <a:pt x="957204" y="0"/>
                  <a:pt x="1233284" y="276080"/>
                  <a:pt x="1233284" y="616642"/>
                </a:cubicBezTo>
                <a:cubicBezTo>
                  <a:pt x="1233284" y="957204"/>
                  <a:pt x="957204" y="1233284"/>
                  <a:pt x="616642" y="1233284"/>
                </a:cubicBezTo>
                <a:cubicBezTo>
                  <a:pt x="276080" y="1233284"/>
                  <a:pt x="0" y="957204"/>
                  <a:pt x="0" y="616642"/>
                </a:cubicBezTo>
                <a:cubicBezTo>
                  <a:pt x="0" y="276080"/>
                  <a:pt x="276080" y="0"/>
                  <a:pt x="616642" y="0"/>
                </a:cubicBezTo>
                <a:close/>
              </a:path>
            </a:pathLst>
          </a:custGeom>
        </p:spPr>
        <p:txBody>
          <a:bodyPr wrap="square">
            <a:noAutofit/>
          </a:bodyPr>
          <a:lstStyle/>
          <a:p>
            <a:endParaRPr lang="en-US"/>
          </a:p>
        </p:txBody>
      </p:sp>
      <p:sp>
        <p:nvSpPr>
          <p:cNvPr id="13" name="Picture Placeholder 12">
            <a:extLst>
              <a:ext uri="{FF2B5EF4-FFF2-40B4-BE49-F238E27FC236}">
                <a16:creationId xmlns:a16="http://schemas.microsoft.com/office/drawing/2014/main" id="{0A414D59-64E8-4641-95A6-4CFC7ACDC14E}"/>
              </a:ext>
            </a:extLst>
          </p:cNvPr>
          <p:cNvSpPr>
            <a:spLocks noGrp="1"/>
          </p:cNvSpPr>
          <p:nvPr>
            <p:ph type="pic" sz="quarter" idx="11"/>
          </p:nvPr>
        </p:nvSpPr>
        <p:spPr>
          <a:xfrm>
            <a:off x="5530221" y="2494306"/>
            <a:ext cx="1233284" cy="1233284"/>
          </a:xfrm>
          <a:custGeom>
            <a:avLst/>
            <a:gdLst>
              <a:gd name="connsiteX0" fmla="*/ 616642 w 1233284"/>
              <a:gd name="connsiteY0" fmla="*/ 0 h 1233284"/>
              <a:gd name="connsiteX1" fmla="*/ 1233284 w 1233284"/>
              <a:gd name="connsiteY1" fmla="*/ 616642 h 1233284"/>
              <a:gd name="connsiteX2" fmla="*/ 616642 w 1233284"/>
              <a:gd name="connsiteY2" fmla="*/ 1233284 h 1233284"/>
              <a:gd name="connsiteX3" fmla="*/ 0 w 1233284"/>
              <a:gd name="connsiteY3" fmla="*/ 616642 h 1233284"/>
              <a:gd name="connsiteX4" fmla="*/ 616642 w 1233284"/>
              <a:gd name="connsiteY4" fmla="*/ 0 h 123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284" h="1233284">
                <a:moveTo>
                  <a:pt x="616642" y="0"/>
                </a:moveTo>
                <a:cubicBezTo>
                  <a:pt x="957204" y="0"/>
                  <a:pt x="1233284" y="276080"/>
                  <a:pt x="1233284" y="616642"/>
                </a:cubicBezTo>
                <a:cubicBezTo>
                  <a:pt x="1233284" y="957204"/>
                  <a:pt x="957204" y="1233284"/>
                  <a:pt x="616642" y="1233284"/>
                </a:cubicBezTo>
                <a:cubicBezTo>
                  <a:pt x="276080" y="1233284"/>
                  <a:pt x="0" y="957204"/>
                  <a:pt x="0" y="616642"/>
                </a:cubicBezTo>
                <a:cubicBezTo>
                  <a:pt x="0" y="276080"/>
                  <a:pt x="276080" y="0"/>
                  <a:pt x="616642" y="0"/>
                </a:cubicBezTo>
                <a:close/>
              </a:path>
            </a:pathLst>
          </a:custGeom>
        </p:spPr>
        <p:txBody>
          <a:bodyPr wrap="square">
            <a:noAutofit/>
          </a:bodyPr>
          <a:lstStyle/>
          <a:p>
            <a:endParaRPr lang="en-US"/>
          </a:p>
        </p:txBody>
      </p:sp>
      <p:sp>
        <p:nvSpPr>
          <p:cNvPr id="14" name="Picture Placeholder 13">
            <a:extLst>
              <a:ext uri="{FF2B5EF4-FFF2-40B4-BE49-F238E27FC236}">
                <a16:creationId xmlns:a16="http://schemas.microsoft.com/office/drawing/2014/main" id="{6E943AC3-DAB2-4F8A-B159-D354BC15F104}"/>
              </a:ext>
            </a:extLst>
          </p:cNvPr>
          <p:cNvSpPr>
            <a:spLocks noGrp="1"/>
          </p:cNvSpPr>
          <p:nvPr>
            <p:ph type="pic" sz="quarter" idx="12"/>
          </p:nvPr>
        </p:nvSpPr>
        <p:spPr>
          <a:xfrm>
            <a:off x="8161150" y="2494306"/>
            <a:ext cx="1233284" cy="1233284"/>
          </a:xfrm>
          <a:custGeom>
            <a:avLst/>
            <a:gdLst>
              <a:gd name="connsiteX0" fmla="*/ 616642 w 1233284"/>
              <a:gd name="connsiteY0" fmla="*/ 0 h 1233284"/>
              <a:gd name="connsiteX1" fmla="*/ 1233284 w 1233284"/>
              <a:gd name="connsiteY1" fmla="*/ 616642 h 1233284"/>
              <a:gd name="connsiteX2" fmla="*/ 616642 w 1233284"/>
              <a:gd name="connsiteY2" fmla="*/ 1233284 h 1233284"/>
              <a:gd name="connsiteX3" fmla="*/ 0 w 1233284"/>
              <a:gd name="connsiteY3" fmla="*/ 616642 h 1233284"/>
              <a:gd name="connsiteX4" fmla="*/ 616642 w 1233284"/>
              <a:gd name="connsiteY4" fmla="*/ 0 h 123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284" h="1233284">
                <a:moveTo>
                  <a:pt x="616642" y="0"/>
                </a:moveTo>
                <a:cubicBezTo>
                  <a:pt x="957204" y="0"/>
                  <a:pt x="1233284" y="276080"/>
                  <a:pt x="1233284" y="616642"/>
                </a:cubicBezTo>
                <a:cubicBezTo>
                  <a:pt x="1233284" y="957204"/>
                  <a:pt x="957204" y="1233284"/>
                  <a:pt x="616642" y="1233284"/>
                </a:cubicBezTo>
                <a:cubicBezTo>
                  <a:pt x="276080" y="1233284"/>
                  <a:pt x="0" y="957204"/>
                  <a:pt x="0" y="616642"/>
                </a:cubicBezTo>
                <a:cubicBezTo>
                  <a:pt x="0" y="276080"/>
                  <a:pt x="276080" y="0"/>
                  <a:pt x="616642"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81008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859139"/>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41.svg"/><Relationship Id="rId18" Type="http://schemas.openxmlformats.org/officeDocument/2006/relationships/image" Target="../media/image46.png"/><Relationship Id="rId3" Type="http://schemas.openxmlformats.org/officeDocument/2006/relationships/image" Target="../media/image61.svg"/><Relationship Id="rId21" Type="http://schemas.openxmlformats.org/officeDocument/2006/relationships/image" Target="../media/image48.png"/><Relationship Id="rId7" Type="http://schemas.openxmlformats.org/officeDocument/2006/relationships/image" Target="../media/image63.svg"/><Relationship Id="rId12" Type="http://schemas.openxmlformats.org/officeDocument/2006/relationships/image" Target="../media/image40.png"/><Relationship Id="rId17" Type="http://schemas.openxmlformats.org/officeDocument/2006/relationships/image" Target="../media/image45.svg"/><Relationship Id="rId2" Type="http://schemas.openxmlformats.org/officeDocument/2006/relationships/image" Target="../media/image60.png"/><Relationship Id="rId16" Type="http://schemas.openxmlformats.org/officeDocument/2006/relationships/image" Target="../media/image44.png"/><Relationship Id="rId20"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62.png"/><Relationship Id="rId11" Type="http://schemas.openxmlformats.org/officeDocument/2006/relationships/image" Target="../media/image39.svg"/><Relationship Id="rId5" Type="http://schemas.openxmlformats.org/officeDocument/2006/relationships/image" Target="../media/image37.svg"/><Relationship Id="rId15" Type="http://schemas.openxmlformats.org/officeDocument/2006/relationships/image" Target="../media/image43.svg"/><Relationship Id="rId10" Type="http://schemas.openxmlformats.org/officeDocument/2006/relationships/image" Target="../media/image38.png"/><Relationship Id="rId19" Type="http://schemas.openxmlformats.org/officeDocument/2006/relationships/image" Target="../media/image47.svg"/><Relationship Id="rId4" Type="http://schemas.openxmlformats.org/officeDocument/2006/relationships/image" Target="../media/image36.png"/><Relationship Id="rId9" Type="http://schemas.openxmlformats.org/officeDocument/2006/relationships/image" Target="../media/image65.svg"/><Relationship Id="rId14" Type="http://schemas.openxmlformats.org/officeDocument/2006/relationships/image" Target="../media/image42.png"/><Relationship Id="rId22" Type="http://schemas.openxmlformats.org/officeDocument/2006/relationships/image" Target="../media/image49.svg"/></Relationships>
</file>

<file path=ppt/slides/_rels/slide11.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8.xml"/><Relationship Id="rId6" Type="http://schemas.openxmlformats.org/officeDocument/2006/relationships/image" Target="../media/image1.jpg"/><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svg"/><Relationship Id="rId18" Type="http://schemas.openxmlformats.org/officeDocument/2006/relationships/image" Target="../media/image1.jpg"/><Relationship Id="rId3" Type="http://schemas.openxmlformats.org/officeDocument/2006/relationships/image" Target="../media/image37.svg"/><Relationship Id="rId7" Type="http://schemas.openxmlformats.org/officeDocument/2006/relationships/image" Target="../media/image67.svg"/><Relationship Id="rId12" Type="http://schemas.openxmlformats.org/officeDocument/2006/relationships/image" Target="../media/image72.png"/><Relationship Id="rId17" Type="http://schemas.openxmlformats.org/officeDocument/2006/relationships/image" Target="../media/image77.svg"/><Relationship Id="rId2" Type="http://schemas.openxmlformats.org/officeDocument/2006/relationships/image" Target="../media/image36.png"/><Relationship Id="rId16" Type="http://schemas.openxmlformats.org/officeDocument/2006/relationships/image" Target="../media/image76.png"/><Relationship Id="rId1" Type="http://schemas.openxmlformats.org/officeDocument/2006/relationships/slideLayout" Target="../slideLayouts/slideLayout9.xml"/><Relationship Id="rId6" Type="http://schemas.openxmlformats.org/officeDocument/2006/relationships/image" Target="../media/image66.png"/><Relationship Id="rId11" Type="http://schemas.openxmlformats.org/officeDocument/2006/relationships/image" Target="../media/image71.svg"/><Relationship Id="rId5" Type="http://schemas.openxmlformats.org/officeDocument/2006/relationships/image" Target="../media/image13.svg"/><Relationship Id="rId15" Type="http://schemas.openxmlformats.org/officeDocument/2006/relationships/image" Target="../media/image75.svg"/><Relationship Id="rId10" Type="http://schemas.openxmlformats.org/officeDocument/2006/relationships/image" Target="../media/image70.png"/><Relationship Id="rId4" Type="http://schemas.openxmlformats.org/officeDocument/2006/relationships/image" Target="../media/image12.png"/><Relationship Id="rId9" Type="http://schemas.openxmlformats.org/officeDocument/2006/relationships/image" Target="../media/image69.svg"/><Relationship Id="rId14" Type="http://schemas.openxmlformats.org/officeDocument/2006/relationships/image" Target="../media/image74.png"/></Relationships>
</file>

<file path=ppt/slides/_rels/slide13.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svg"/><Relationship Id="rId18" Type="http://schemas.openxmlformats.org/officeDocument/2006/relationships/image" Target="../media/image90.png"/><Relationship Id="rId3" Type="http://schemas.openxmlformats.org/officeDocument/2006/relationships/image" Target="../media/image37.svg"/><Relationship Id="rId21" Type="http://schemas.openxmlformats.org/officeDocument/2006/relationships/image" Target="../media/image93.svg"/><Relationship Id="rId7" Type="http://schemas.openxmlformats.org/officeDocument/2006/relationships/image" Target="../media/image79.svg"/><Relationship Id="rId12" Type="http://schemas.openxmlformats.org/officeDocument/2006/relationships/image" Target="../media/image84.png"/><Relationship Id="rId17" Type="http://schemas.openxmlformats.org/officeDocument/2006/relationships/image" Target="../media/image89.svg"/><Relationship Id="rId2" Type="http://schemas.openxmlformats.org/officeDocument/2006/relationships/image" Target="../media/image36.png"/><Relationship Id="rId16" Type="http://schemas.openxmlformats.org/officeDocument/2006/relationships/image" Target="../media/image88.png"/><Relationship Id="rId20" Type="http://schemas.openxmlformats.org/officeDocument/2006/relationships/image" Target="../media/image92.png"/><Relationship Id="rId1" Type="http://schemas.openxmlformats.org/officeDocument/2006/relationships/slideLayout" Target="../slideLayouts/slideLayout9.xml"/><Relationship Id="rId6" Type="http://schemas.openxmlformats.org/officeDocument/2006/relationships/image" Target="../media/image78.png"/><Relationship Id="rId11" Type="http://schemas.openxmlformats.org/officeDocument/2006/relationships/image" Target="../media/image83.svg"/><Relationship Id="rId5" Type="http://schemas.openxmlformats.org/officeDocument/2006/relationships/image" Target="../media/image13.svg"/><Relationship Id="rId15" Type="http://schemas.openxmlformats.org/officeDocument/2006/relationships/image" Target="../media/image87.svg"/><Relationship Id="rId10" Type="http://schemas.openxmlformats.org/officeDocument/2006/relationships/image" Target="../media/image82.png"/><Relationship Id="rId19" Type="http://schemas.openxmlformats.org/officeDocument/2006/relationships/image" Target="../media/image91.svg"/><Relationship Id="rId4" Type="http://schemas.openxmlformats.org/officeDocument/2006/relationships/image" Target="../media/image12.png"/><Relationship Id="rId9" Type="http://schemas.openxmlformats.org/officeDocument/2006/relationships/image" Target="../media/image81.svg"/><Relationship Id="rId14" Type="http://schemas.openxmlformats.org/officeDocument/2006/relationships/image" Target="../media/image86.png"/></Relationships>
</file>

<file path=ppt/slides/_rels/slide14.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0.xml"/><Relationship Id="rId6" Type="http://schemas.openxmlformats.org/officeDocument/2006/relationships/image" Target="../media/image1.jpg"/><Relationship Id="rId5" Type="http://schemas.openxmlformats.org/officeDocument/2006/relationships/image" Target="../media/image13.sv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image" Target="../media/image95.svg"/><Relationship Id="rId7" Type="http://schemas.openxmlformats.org/officeDocument/2006/relationships/image" Target="../media/image13.svg"/><Relationship Id="rId2" Type="http://schemas.openxmlformats.org/officeDocument/2006/relationships/image" Target="../media/image94.png"/><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37.sv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9.svg"/><Relationship Id="rId18" Type="http://schemas.openxmlformats.org/officeDocument/2006/relationships/image" Target="../media/image26.png"/><Relationship Id="rId26" Type="http://schemas.openxmlformats.org/officeDocument/2006/relationships/image" Target="../media/image102.png"/><Relationship Id="rId3" Type="http://schemas.openxmlformats.org/officeDocument/2006/relationships/image" Target="../media/image37.svg"/><Relationship Id="rId21" Type="http://schemas.openxmlformats.org/officeDocument/2006/relationships/image" Target="../media/image101.svg"/><Relationship Id="rId7" Type="http://schemas.openxmlformats.org/officeDocument/2006/relationships/image" Target="../media/image97.svg"/><Relationship Id="rId12" Type="http://schemas.openxmlformats.org/officeDocument/2006/relationships/image" Target="../media/image18.png"/><Relationship Id="rId17" Type="http://schemas.openxmlformats.org/officeDocument/2006/relationships/image" Target="../media/image21.svg"/><Relationship Id="rId25" Type="http://schemas.openxmlformats.org/officeDocument/2006/relationships/image" Target="../media/image17.svg"/><Relationship Id="rId33" Type="http://schemas.openxmlformats.org/officeDocument/2006/relationships/image" Target="../media/image25.svg"/><Relationship Id="rId2" Type="http://schemas.openxmlformats.org/officeDocument/2006/relationships/image" Target="../media/image36.png"/><Relationship Id="rId16" Type="http://schemas.openxmlformats.org/officeDocument/2006/relationships/image" Target="../media/image20.png"/><Relationship Id="rId20" Type="http://schemas.openxmlformats.org/officeDocument/2006/relationships/image" Target="../media/image100.png"/><Relationship Id="rId29" Type="http://schemas.openxmlformats.org/officeDocument/2006/relationships/image" Target="../media/image23.svg"/><Relationship Id="rId1" Type="http://schemas.openxmlformats.org/officeDocument/2006/relationships/slideLayout" Target="../slideLayouts/slideLayout11.xml"/><Relationship Id="rId6" Type="http://schemas.openxmlformats.org/officeDocument/2006/relationships/image" Target="../media/image96.png"/><Relationship Id="rId11" Type="http://schemas.openxmlformats.org/officeDocument/2006/relationships/image" Target="../media/image99.svg"/><Relationship Id="rId24" Type="http://schemas.openxmlformats.org/officeDocument/2006/relationships/image" Target="../media/image16.png"/><Relationship Id="rId32" Type="http://schemas.openxmlformats.org/officeDocument/2006/relationships/image" Target="../media/image24.png"/><Relationship Id="rId5" Type="http://schemas.openxmlformats.org/officeDocument/2006/relationships/image" Target="../media/image13.svg"/><Relationship Id="rId15" Type="http://schemas.openxmlformats.org/officeDocument/2006/relationships/image" Target="../media/image31.svg"/><Relationship Id="rId23" Type="http://schemas.openxmlformats.org/officeDocument/2006/relationships/image" Target="../media/image15.svg"/><Relationship Id="rId28" Type="http://schemas.openxmlformats.org/officeDocument/2006/relationships/image" Target="../media/image22.png"/><Relationship Id="rId10" Type="http://schemas.openxmlformats.org/officeDocument/2006/relationships/image" Target="../media/image98.png"/><Relationship Id="rId19" Type="http://schemas.openxmlformats.org/officeDocument/2006/relationships/image" Target="../media/image27.svg"/><Relationship Id="rId31" Type="http://schemas.openxmlformats.org/officeDocument/2006/relationships/image" Target="../media/image105.svg"/><Relationship Id="rId4" Type="http://schemas.openxmlformats.org/officeDocument/2006/relationships/image" Target="../media/image12.png"/><Relationship Id="rId9" Type="http://schemas.openxmlformats.org/officeDocument/2006/relationships/image" Target="../media/image29.svg"/><Relationship Id="rId14" Type="http://schemas.openxmlformats.org/officeDocument/2006/relationships/image" Target="../media/image30.png"/><Relationship Id="rId22" Type="http://schemas.openxmlformats.org/officeDocument/2006/relationships/image" Target="../media/image14.png"/><Relationship Id="rId27" Type="http://schemas.openxmlformats.org/officeDocument/2006/relationships/image" Target="../media/image103.svg"/><Relationship Id="rId30" Type="http://schemas.openxmlformats.org/officeDocument/2006/relationships/image" Target="../media/image104.png"/></Relationships>
</file>

<file path=ppt/slides/_rels/slide17.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5.svg"/><Relationship Id="rId3" Type="http://schemas.openxmlformats.org/officeDocument/2006/relationships/image" Target="../media/image13.svg"/><Relationship Id="rId7" Type="http://schemas.openxmlformats.org/officeDocument/2006/relationships/image" Target="../media/image109.svg"/><Relationship Id="rId12" Type="http://schemas.openxmlformats.org/officeDocument/2006/relationships/image" Target="../media/image114.png"/><Relationship Id="rId17" Type="http://schemas.openxmlformats.org/officeDocument/2006/relationships/image" Target="../media/image119.svg"/><Relationship Id="rId2" Type="http://schemas.openxmlformats.org/officeDocument/2006/relationships/image" Target="../media/image12.png"/><Relationship Id="rId16" Type="http://schemas.openxmlformats.org/officeDocument/2006/relationships/image" Target="../media/image118.png"/><Relationship Id="rId1" Type="http://schemas.openxmlformats.org/officeDocument/2006/relationships/slideLayout" Target="../slideLayouts/slideLayout11.xml"/><Relationship Id="rId6" Type="http://schemas.openxmlformats.org/officeDocument/2006/relationships/image" Target="../media/image108.png"/><Relationship Id="rId11" Type="http://schemas.openxmlformats.org/officeDocument/2006/relationships/image" Target="../media/image113.svg"/><Relationship Id="rId5" Type="http://schemas.openxmlformats.org/officeDocument/2006/relationships/image" Target="../media/image107.svg"/><Relationship Id="rId15" Type="http://schemas.openxmlformats.org/officeDocument/2006/relationships/image" Target="../media/image117.svg"/><Relationship Id="rId10" Type="http://schemas.openxmlformats.org/officeDocument/2006/relationships/image" Target="../media/image112.png"/><Relationship Id="rId4" Type="http://schemas.openxmlformats.org/officeDocument/2006/relationships/image" Target="../media/image106.png"/><Relationship Id="rId9" Type="http://schemas.openxmlformats.org/officeDocument/2006/relationships/image" Target="../media/image111.svg"/><Relationship Id="rId14" Type="http://schemas.openxmlformats.org/officeDocument/2006/relationships/image" Target="../media/image116.png"/></Relationships>
</file>

<file path=ppt/slides/_rels/slide18.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image" Target="../media/image127.svg"/><Relationship Id="rId18" Type="http://schemas.openxmlformats.org/officeDocument/2006/relationships/image" Target="../media/image130.png"/><Relationship Id="rId3" Type="http://schemas.openxmlformats.org/officeDocument/2006/relationships/image" Target="../media/image121.svg"/><Relationship Id="rId7" Type="http://schemas.openxmlformats.org/officeDocument/2006/relationships/image" Target="../media/image123.svg"/><Relationship Id="rId12" Type="http://schemas.openxmlformats.org/officeDocument/2006/relationships/image" Target="../media/image126.png"/><Relationship Id="rId17" Type="http://schemas.openxmlformats.org/officeDocument/2006/relationships/image" Target="../media/image129.svg"/><Relationship Id="rId2" Type="http://schemas.openxmlformats.org/officeDocument/2006/relationships/image" Target="../media/image120.png"/><Relationship Id="rId16" Type="http://schemas.openxmlformats.org/officeDocument/2006/relationships/image" Target="../media/image128.png"/><Relationship Id="rId1" Type="http://schemas.openxmlformats.org/officeDocument/2006/relationships/slideLayout" Target="../slideLayouts/slideLayout11.xml"/><Relationship Id="rId6" Type="http://schemas.openxmlformats.org/officeDocument/2006/relationships/image" Target="../media/image122.png"/><Relationship Id="rId11" Type="http://schemas.openxmlformats.org/officeDocument/2006/relationships/image" Target="../media/image69.svg"/><Relationship Id="rId5" Type="http://schemas.openxmlformats.org/officeDocument/2006/relationships/image" Target="../media/image13.svg"/><Relationship Id="rId15" Type="http://schemas.openxmlformats.org/officeDocument/2006/relationships/image" Target="../media/image45.svg"/><Relationship Id="rId10" Type="http://schemas.openxmlformats.org/officeDocument/2006/relationships/image" Target="../media/image68.png"/><Relationship Id="rId19" Type="http://schemas.openxmlformats.org/officeDocument/2006/relationships/image" Target="../media/image131.svg"/><Relationship Id="rId4" Type="http://schemas.openxmlformats.org/officeDocument/2006/relationships/image" Target="../media/image12.png"/><Relationship Id="rId9" Type="http://schemas.openxmlformats.org/officeDocument/2006/relationships/image" Target="../media/image125.svg"/><Relationship Id="rId14"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143.svg"/><Relationship Id="rId18" Type="http://schemas.openxmlformats.org/officeDocument/2006/relationships/image" Target="../media/image148.png"/><Relationship Id="rId26" Type="http://schemas.openxmlformats.org/officeDocument/2006/relationships/image" Target="../media/image154.png"/><Relationship Id="rId3" Type="http://schemas.openxmlformats.org/officeDocument/2006/relationships/image" Target="../media/image133.svg"/><Relationship Id="rId21" Type="http://schemas.openxmlformats.org/officeDocument/2006/relationships/image" Target="../media/image151.svg"/><Relationship Id="rId7" Type="http://schemas.openxmlformats.org/officeDocument/2006/relationships/image" Target="../media/image137.svg"/><Relationship Id="rId12" Type="http://schemas.openxmlformats.org/officeDocument/2006/relationships/image" Target="../media/image142.png"/><Relationship Id="rId17" Type="http://schemas.openxmlformats.org/officeDocument/2006/relationships/image" Target="../media/image147.svg"/><Relationship Id="rId25" Type="http://schemas.openxmlformats.org/officeDocument/2006/relationships/image" Target="../media/image153.svg"/><Relationship Id="rId2" Type="http://schemas.openxmlformats.org/officeDocument/2006/relationships/image" Target="../media/image132.png"/><Relationship Id="rId16" Type="http://schemas.openxmlformats.org/officeDocument/2006/relationships/image" Target="../media/image146.png"/><Relationship Id="rId20" Type="http://schemas.openxmlformats.org/officeDocument/2006/relationships/image" Target="../media/image150.png"/><Relationship Id="rId1" Type="http://schemas.openxmlformats.org/officeDocument/2006/relationships/slideLayout" Target="../slideLayouts/slideLayout11.xml"/><Relationship Id="rId6" Type="http://schemas.openxmlformats.org/officeDocument/2006/relationships/image" Target="../media/image136.png"/><Relationship Id="rId11" Type="http://schemas.openxmlformats.org/officeDocument/2006/relationships/image" Target="../media/image141.svg"/><Relationship Id="rId24" Type="http://schemas.openxmlformats.org/officeDocument/2006/relationships/image" Target="../media/image152.png"/><Relationship Id="rId5" Type="http://schemas.openxmlformats.org/officeDocument/2006/relationships/image" Target="../media/image135.svg"/><Relationship Id="rId15" Type="http://schemas.openxmlformats.org/officeDocument/2006/relationships/image" Target="../media/image145.svg"/><Relationship Id="rId23" Type="http://schemas.openxmlformats.org/officeDocument/2006/relationships/image" Target="../media/image127.svg"/><Relationship Id="rId10" Type="http://schemas.openxmlformats.org/officeDocument/2006/relationships/image" Target="../media/image140.png"/><Relationship Id="rId19" Type="http://schemas.openxmlformats.org/officeDocument/2006/relationships/image" Target="../media/image149.svg"/><Relationship Id="rId4" Type="http://schemas.openxmlformats.org/officeDocument/2006/relationships/image" Target="../media/image134.png"/><Relationship Id="rId9" Type="http://schemas.openxmlformats.org/officeDocument/2006/relationships/image" Target="../media/image139.svg"/><Relationship Id="rId14" Type="http://schemas.openxmlformats.org/officeDocument/2006/relationships/image" Target="../media/image144.png"/><Relationship Id="rId22" Type="http://schemas.openxmlformats.org/officeDocument/2006/relationships/image" Target="../media/image126.png"/><Relationship Id="rId27" Type="http://schemas.openxmlformats.org/officeDocument/2006/relationships/image" Target="../media/image155.svg"/></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13.svg"/><Relationship Id="rId7" Type="http://schemas.openxmlformats.org/officeDocument/2006/relationships/image" Target="../media/image159.svg"/><Relationship Id="rId2" Type="http://schemas.openxmlformats.org/officeDocument/2006/relationships/image" Target="../media/image12.png"/><Relationship Id="rId1" Type="http://schemas.openxmlformats.org/officeDocument/2006/relationships/slideLayout" Target="../slideLayouts/slideLayout11.xml"/><Relationship Id="rId6" Type="http://schemas.openxmlformats.org/officeDocument/2006/relationships/image" Target="../media/image158.png"/><Relationship Id="rId11" Type="http://schemas.openxmlformats.org/officeDocument/2006/relationships/image" Target="../media/image163.svg"/><Relationship Id="rId5" Type="http://schemas.openxmlformats.org/officeDocument/2006/relationships/image" Target="../media/image157.svg"/><Relationship Id="rId10" Type="http://schemas.openxmlformats.org/officeDocument/2006/relationships/image" Target="../media/image162.png"/><Relationship Id="rId4" Type="http://schemas.openxmlformats.org/officeDocument/2006/relationships/image" Target="../media/image156.png"/><Relationship Id="rId9" Type="http://schemas.openxmlformats.org/officeDocument/2006/relationships/image" Target="../media/image161.svg"/></Relationships>
</file>

<file path=ppt/slides/_rels/slide21.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175.svg"/><Relationship Id="rId3" Type="http://schemas.openxmlformats.org/officeDocument/2006/relationships/image" Target="../media/image165.svg"/><Relationship Id="rId7" Type="http://schemas.openxmlformats.org/officeDocument/2006/relationships/image" Target="../media/image169.svg"/><Relationship Id="rId12" Type="http://schemas.openxmlformats.org/officeDocument/2006/relationships/image" Target="../media/image174.png"/><Relationship Id="rId17" Type="http://schemas.openxmlformats.org/officeDocument/2006/relationships/image" Target="../media/image177.svg"/><Relationship Id="rId2" Type="http://schemas.openxmlformats.org/officeDocument/2006/relationships/image" Target="../media/image164.png"/><Relationship Id="rId16" Type="http://schemas.openxmlformats.org/officeDocument/2006/relationships/image" Target="../media/image176.png"/><Relationship Id="rId1" Type="http://schemas.openxmlformats.org/officeDocument/2006/relationships/slideLayout" Target="../slideLayouts/slideLayout11.xml"/><Relationship Id="rId6" Type="http://schemas.openxmlformats.org/officeDocument/2006/relationships/image" Target="../media/image168.png"/><Relationship Id="rId11" Type="http://schemas.openxmlformats.org/officeDocument/2006/relationships/image" Target="../media/image173.svg"/><Relationship Id="rId5" Type="http://schemas.openxmlformats.org/officeDocument/2006/relationships/image" Target="../media/image167.svg"/><Relationship Id="rId15" Type="http://schemas.openxmlformats.org/officeDocument/2006/relationships/image" Target="../media/image13.svg"/><Relationship Id="rId10" Type="http://schemas.openxmlformats.org/officeDocument/2006/relationships/image" Target="../media/image172.png"/><Relationship Id="rId4" Type="http://schemas.openxmlformats.org/officeDocument/2006/relationships/image" Target="../media/image166.png"/><Relationship Id="rId9" Type="http://schemas.openxmlformats.org/officeDocument/2006/relationships/image" Target="../media/image171.svg"/><Relationship Id="rId14" Type="http://schemas.openxmlformats.org/officeDocument/2006/relationships/image" Target="../media/image12.png"/></Relationships>
</file>

<file path=ppt/slides/_rels/slide22.xml.rels><?xml version="1.0" encoding="UTF-8" standalone="yes"?>
<Relationships xmlns="http://schemas.openxmlformats.org/package/2006/relationships"><Relationship Id="rId13" Type="http://schemas.openxmlformats.org/officeDocument/2006/relationships/image" Target="../media/image187.svg"/><Relationship Id="rId18" Type="http://schemas.openxmlformats.org/officeDocument/2006/relationships/image" Target="../media/image192.png"/><Relationship Id="rId26" Type="http://schemas.openxmlformats.org/officeDocument/2006/relationships/image" Target="../media/image200.png"/><Relationship Id="rId39" Type="http://schemas.openxmlformats.org/officeDocument/2006/relationships/image" Target="../media/image213.svg"/><Relationship Id="rId3" Type="http://schemas.openxmlformats.org/officeDocument/2006/relationships/image" Target="../media/image13.svg"/><Relationship Id="rId21" Type="http://schemas.openxmlformats.org/officeDocument/2006/relationships/image" Target="../media/image195.svg"/><Relationship Id="rId34" Type="http://schemas.openxmlformats.org/officeDocument/2006/relationships/image" Target="../media/image208.png"/><Relationship Id="rId42" Type="http://schemas.openxmlformats.org/officeDocument/2006/relationships/image" Target="../media/image216.png"/><Relationship Id="rId47" Type="http://schemas.openxmlformats.org/officeDocument/2006/relationships/image" Target="../media/image221.svg"/><Relationship Id="rId50" Type="http://schemas.openxmlformats.org/officeDocument/2006/relationships/image" Target="../media/image224.svg"/><Relationship Id="rId7" Type="http://schemas.openxmlformats.org/officeDocument/2006/relationships/image" Target="../media/image181.svg"/><Relationship Id="rId12" Type="http://schemas.openxmlformats.org/officeDocument/2006/relationships/image" Target="../media/image186.png"/><Relationship Id="rId17" Type="http://schemas.openxmlformats.org/officeDocument/2006/relationships/image" Target="../media/image191.svg"/><Relationship Id="rId25" Type="http://schemas.openxmlformats.org/officeDocument/2006/relationships/image" Target="../media/image199.svg"/><Relationship Id="rId33" Type="http://schemas.openxmlformats.org/officeDocument/2006/relationships/image" Target="../media/image207.svg"/><Relationship Id="rId38" Type="http://schemas.openxmlformats.org/officeDocument/2006/relationships/image" Target="../media/image212.png"/><Relationship Id="rId46" Type="http://schemas.openxmlformats.org/officeDocument/2006/relationships/image" Target="../media/image220.png"/><Relationship Id="rId2" Type="http://schemas.openxmlformats.org/officeDocument/2006/relationships/image" Target="../media/image12.png"/><Relationship Id="rId16" Type="http://schemas.openxmlformats.org/officeDocument/2006/relationships/image" Target="../media/image190.png"/><Relationship Id="rId20" Type="http://schemas.openxmlformats.org/officeDocument/2006/relationships/image" Target="../media/image194.png"/><Relationship Id="rId29" Type="http://schemas.openxmlformats.org/officeDocument/2006/relationships/image" Target="../media/image203.svg"/><Relationship Id="rId41" Type="http://schemas.openxmlformats.org/officeDocument/2006/relationships/image" Target="../media/image215.svg"/><Relationship Id="rId1" Type="http://schemas.openxmlformats.org/officeDocument/2006/relationships/slideLayout" Target="../slideLayouts/slideLayout11.xml"/><Relationship Id="rId6" Type="http://schemas.openxmlformats.org/officeDocument/2006/relationships/image" Target="../media/image180.png"/><Relationship Id="rId11" Type="http://schemas.openxmlformats.org/officeDocument/2006/relationships/image" Target="../media/image185.svg"/><Relationship Id="rId24" Type="http://schemas.openxmlformats.org/officeDocument/2006/relationships/image" Target="../media/image198.png"/><Relationship Id="rId32" Type="http://schemas.openxmlformats.org/officeDocument/2006/relationships/image" Target="../media/image206.png"/><Relationship Id="rId37" Type="http://schemas.openxmlformats.org/officeDocument/2006/relationships/image" Target="../media/image211.svg"/><Relationship Id="rId40" Type="http://schemas.openxmlformats.org/officeDocument/2006/relationships/image" Target="../media/image214.png"/><Relationship Id="rId45" Type="http://schemas.openxmlformats.org/officeDocument/2006/relationships/image" Target="../media/image219.svg"/><Relationship Id="rId5" Type="http://schemas.openxmlformats.org/officeDocument/2006/relationships/image" Target="../media/image179.svg"/><Relationship Id="rId15" Type="http://schemas.openxmlformats.org/officeDocument/2006/relationships/image" Target="../media/image189.svg"/><Relationship Id="rId23" Type="http://schemas.openxmlformats.org/officeDocument/2006/relationships/image" Target="../media/image197.svg"/><Relationship Id="rId28" Type="http://schemas.openxmlformats.org/officeDocument/2006/relationships/image" Target="../media/image202.png"/><Relationship Id="rId36" Type="http://schemas.openxmlformats.org/officeDocument/2006/relationships/image" Target="../media/image210.png"/><Relationship Id="rId49" Type="http://schemas.openxmlformats.org/officeDocument/2006/relationships/image" Target="../media/image223.png"/><Relationship Id="rId10" Type="http://schemas.openxmlformats.org/officeDocument/2006/relationships/image" Target="../media/image184.png"/><Relationship Id="rId19" Type="http://schemas.openxmlformats.org/officeDocument/2006/relationships/image" Target="../media/image193.svg"/><Relationship Id="rId31" Type="http://schemas.openxmlformats.org/officeDocument/2006/relationships/image" Target="../media/image205.svg"/><Relationship Id="rId44" Type="http://schemas.openxmlformats.org/officeDocument/2006/relationships/image" Target="../media/image218.png"/><Relationship Id="rId52" Type="http://schemas.openxmlformats.org/officeDocument/2006/relationships/image" Target="../media/image226.svg"/><Relationship Id="rId4" Type="http://schemas.openxmlformats.org/officeDocument/2006/relationships/image" Target="../media/image178.png"/><Relationship Id="rId9" Type="http://schemas.openxmlformats.org/officeDocument/2006/relationships/image" Target="../media/image183.svg"/><Relationship Id="rId14" Type="http://schemas.openxmlformats.org/officeDocument/2006/relationships/image" Target="../media/image188.png"/><Relationship Id="rId22" Type="http://schemas.openxmlformats.org/officeDocument/2006/relationships/image" Target="../media/image196.png"/><Relationship Id="rId27" Type="http://schemas.openxmlformats.org/officeDocument/2006/relationships/image" Target="../media/image201.svg"/><Relationship Id="rId30" Type="http://schemas.openxmlformats.org/officeDocument/2006/relationships/image" Target="../media/image204.png"/><Relationship Id="rId35" Type="http://schemas.openxmlformats.org/officeDocument/2006/relationships/image" Target="../media/image209.svg"/><Relationship Id="rId43" Type="http://schemas.openxmlformats.org/officeDocument/2006/relationships/image" Target="../media/image217.svg"/><Relationship Id="rId48" Type="http://schemas.openxmlformats.org/officeDocument/2006/relationships/image" Target="../media/image222.svg"/><Relationship Id="rId8" Type="http://schemas.openxmlformats.org/officeDocument/2006/relationships/image" Target="../media/image182.png"/><Relationship Id="rId51" Type="http://schemas.openxmlformats.org/officeDocument/2006/relationships/image" Target="../media/image225.png"/></Relationships>
</file>

<file path=ppt/slides/_rels/slide23.xml.rels><?xml version="1.0" encoding="UTF-8" standalone="yes"?>
<Relationships xmlns="http://schemas.openxmlformats.org/package/2006/relationships"><Relationship Id="rId8" Type="http://schemas.openxmlformats.org/officeDocument/2006/relationships/image" Target="../media/image231.png"/><Relationship Id="rId13" Type="http://schemas.openxmlformats.org/officeDocument/2006/relationships/image" Target="../media/image236.svg"/><Relationship Id="rId18" Type="http://schemas.openxmlformats.org/officeDocument/2006/relationships/image" Target="../media/image241.svg"/><Relationship Id="rId26" Type="http://schemas.openxmlformats.org/officeDocument/2006/relationships/image" Target="../media/image249.svg"/><Relationship Id="rId39" Type="http://schemas.openxmlformats.org/officeDocument/2006/relationships/image" Target="../media/image262.png"/><Relationship Id="rId3" Type="http://schemas.openxmlformats.org/officeDocument/2006/relationships/image" Target="../media/image13.svg"/><Relationship Id="rId21" Type="http://schemas.openxmlformats.org/officeDocument/2006/relationships/image" Target="../media/image244.png"/><Relationship Id="rId34" Type="http://schemas.openxmlformats.org/officeDocument/2006/relationships/image" Target="../media/image257.svg"/><Relationship Id="rId42" Type="http://schemas.openxmlformats.org/officeDocument/2006/relationships/image" Target="../media/image265.svg"/><Relationship Id="rId7" Type="http://schemas.openxmlformats.org/officeDocument/2006/relationships/image" Target="../media/image230.svg"/><Relationship Id="rId12" Type="http://schemas.openxmlformats.org/officeDocument/2006/relationships/image" Target="../media/image235.png"/><Relationship Id="rId17" Type="http://schemas.openxmlformats.org/officeDocument/2006/relationships/image" Target="../media/image240.png"/><Relationship Id="rId25" Type="http://schemas.openxmlformats.org/officeDocument/2006/relationships/image" Target="../media/image248.png"/><Relationship Id="rId33" Type="http://schemas.openxmlformats.org/officeDocument/2006/relationships/image" Target="../media/image256.png"/><Relationship Id="rId38" Type="http://schemas.openxmlformats.org/officeDocument/2006/relationships/image" Target="../media/image261.svg"/><Relationship Id="rId2" Type="http://schemas.openxmlformats.org/officeDocument/2006/relationships/image" Target="../media/image12.png"/><Relationship Id="rId16" Type="http://schemas.openxmlformats.org/officeDocument/2006/relationships/image" Target="../media/image239.svg"/><Relationship Id="rId20" Type="http://schemas.openxmlformats.org/officeDocument/2006/relationships/image" Target="../media/image243.svg"/><Relationship Id="rId29" Type="http://schemas.openxmlformats.org/officeDocument/2006/relationships/image" Target="../media/image252.png"/><Relationship Id="rId41" Type="http://schemas.openxmlformats.org/officeDocument/2006/relationships/image" Target="../media/image264.png"/><Relationship Id="rId1" Type="http://schemas.openxmlformats.org/officeDocument/2006/relationships/slideLayout" Target="../slideLayouts/slideLayout11.xml"/><Relationship Id="rId6" Type="http://schemas.openxmlformats.org/officeDocument/2006/relationships/image" Target="../media/image229.png"/><Relationship Id="rId11" Type="http://schemas.openxmlformats.org/officeDocument/2006/relationships/image" Target="../media/image234.svg"/><Relationship Id="rId24" Type="http://schemas.openxmlformats.org/officeDocument/2006/relationships/image" Target="../media/image247.svg"/><Relationship Id="rId32" Type="http://schemas.openxmlformats.org/officeDocument/2006/relationships/image" Target="../media/image255.svg"/><Relationship Id="rId37" Type="http://schemas.openxmlformats.org/officeDocument/2006/relationships/image" Target="../media/image260.png"/><Relationship Id="rId40" Type="http://schemas.openxmlformats.org/officeDocument/2006/relationships/image" Target="../media/image263.svg"/><Relationship Id="rId5" Type="http://schemas.openxmlformats.org/officeDocument/2006/relationships/image" Target="../media/image228.svg"/><Relationship Id="rId15" Type="http://schemas.openxmlformats.org/officeDocument/2006/relationships/image" Target="../media/image238.png"/><Relationship Id="rId23" Type="http://schemas.openxmlformats.org/officeDocument/2006/relationships/image" Target="../media/image246.png"/><Relationship Id="rId28" Type="http://schemas.openxmlformats.org/officeDocument/2006/relationships/image" Target="../media/image251.svg"/><Relationship Id="rId36" Type="http://schemas.openxmlformats.org/officeDocument/2006/relationships/image" Target="../media/image259.svg"/><Relationship Id="rId10" Type="http://schemas.openxmlformats.org/officeDocument/2006/relationships/image" Target="../media/image233.png"/><Relationship Id="rId19" Type="http://schemas.openxmlformats.org/officeDocument/2006/relationships/image" Target="../media/image242.png"/><Relationship Id="rId31" Type="http://schemas.openxmlformats.org/officeDocument/2006/relationships/image" Target="../media/image254.png"/><Relationship Id="rId4" Type="http://schemas.openxmlformats.org/officeDocument/2006/relationships/image" Target="../media/image227.png"/><Relationship Id="rId9" Type="http://schemas.openxmlformats.org/officeDocument/2006/relationships/image" Target="../media/image232.svg"/><Relationship Id="rId14" Type="http://schemas.openxmlformats.org/officeDocument/2006/relationships/image" Target="../media/image237.svg"/><Relationship Id="rId22" Type="http://schemas.openxmlformats.org/officeDocument/2006/relationships/image" Target="../media/image245.svg"/><Relationship Id="rId27" Type="http://schemas.openxmlformats.org/officeDocument/2006/relationships/image" Target="../media/image250.png"/><Relationship Id="rId30" Type="http://schemas.openxmlformats.org/officeDocument/2006/relationships/image" Target="../media/image253.svg"/><Relationship Id="rId35" Type="http://schemas.openxmlformats.org/officeDocument/2006/relationships/image" Target="../media/image258.png"/></Relationships>
</file>

<file path=ppt/slides/_rels/slide24.xml.rels><?xml version="1.0" encoding="UTF-8" standalone="yes"?>
<Relationships xmlns="http://schemas.openxmlformats.org/package/2006/relationships"><Relationship Id="rId3" Type="http://schemas.openxmlformats.org/officeDocument/2006/relationships/image" Target="../media/image266.pn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image" Target="../media/image267.sv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18" Type="http://schemas.openxmlformats.org/officeDocument/2006/relationships/image" Target="../media/image26.png"/><Relationship Id="rId3" Type="http://schemas.openxmlformats.org/officeDocument/2006/relationships/image" Target="../media/image11.svg"/><Relationship Id="rId21" Type="http://schemas.openxmlformats.org/officeDocument/2006/relationships/image" Target="../media/image29.sv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image" Target="../media/image25.sv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5" Type="http://schemas.openxmlformats.org/officeDocument/2006/relationships/image" Target="../media/image23.svg"/><Relationship Id="rId23" Type="http://schemas.openxmlformats.org/officeDocument/2006/relationships/image" Target="../media/image31.svg"/><Relationship Id="rId10" Type="http://schemas.openxmlformats.org/officeDocument/2006/relationships/image" Target="../media/image18.png"/><Relationship Id="rId19" Type="http://schemas.openxmlformats.org/officeDocument/2006/relationships/image" Target="../media/image27.svg"/><Relationship Id="rId4" Type="http://schemas.openxmlformats.org/officeDocument/2006/relationships/image" Target="../media/image12.png"/><Relationship Id="rId9" Type="http://schemas.openxmlformats.org/officeDocument/2006/relationships/image" Target="../media/image17.svg"/><Relationship Id="rId14" Type="http://schemas.openxmlformats.org/officeDocument/2006/relationships/image" Target="../media/image22.png"/><Relationship Id="rId22"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35.sv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37.svg"/></Relationships>
</file>

<file path=ppt/slides/_rels/slide7.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image" Target="../media/image46.png"/><Relationship Id="rId3" Type="http://schemas.openxmlformats.org/officeDocument/2006/relationships/image" Target="../media/image13.svg"/><Relationship Id="rId7" Type="http://schemas.openxmlformats.org/officeDocument/2006/relationships/image" Target="../media/image40.png"/><Relationship Id="rId12" Type="http://schemas.openxmlformats.org/officeDocument/2006/relationships/image" Target="../media/image45.svg"/><Relationship Id="rId2" Type="http://schemas.openxmlformats.org/officeDocument/2006/relationships/image" Target="../media/image12.png"/><Relationship Id="rId16" Type="http://schemas.openxmlformats.org/officeDocument/2006/relationships/image" Target="../media/image49.svg"/><Relationship Id="rId1" Type="http://schemas.openxmlformats.org/officeDocument/2006/relationships/slideLayout" Target="../slideLayouts/slideLayout5.xml"/><Relationship Id="rId6" Type="http://schemas.openxmlformats.org/officeDocument/2006/relationships/image" Target="../media/image39.sv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svg"/><Relationship Id="rId4" Type="http://schemas.openxmlformats.org/officeDocument/2006/relationships/image" Target="../media/image1.jpg"/><Relationship Id="rId9" Type="http://schemas.openxmlformats.org/officeDocument/2006/relationships/image" Target="../media/image42.png"/><Relationship Id="rId14" Type="http://schemas.openxmlformats.org/officeDocument/2006/relationships/image" Target="../media/image47.svg"/></Relationships>
</file>

<file path=ppt/slides/_rels/slide8.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slides/_rels/slide9.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svg"/><Relationship Id="rId3" Type="http://schemas.openxmlformats.org/officeDocument/2006/relationships/image" Target="../media/image13.svg"/><Relationship Id="rId7" Type="http://schemas.openxmlformats.org/officeDocument/2006/relationships/image" Target="../media/image53.svg"/><Relationship Id="rId12" Type="http://schemas.openxmlformats.org/officeDocument/2006/relationships/image" Target="../media/image58.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52.png"/><Relationship Id="rId11" Type="http://schemas.openxmlformats.org/officeDocument/2006/relationships/image" Target="../media/image57.svg"/><Relationship Id="rId5" Type="http://schemas.openxmlformats.org/officeDocument/2006/relationships/image" Target="../media/image51.sv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8F0E7122-44BF-4322-9432-772275BD93E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pic>
        <p:nvPicPr>
          <p:cNvPr id="4" name="Graphic 3">
            <a:extLst>
              <a:ext uri="{FF2B5EF4-FFF2-40B4-BE49-F238E27FC236}">
                <a16:creationId xmlns:a16="http://schemas.microsoft.com/office/drawing/2014/main" id="{5DF650BE-4B41-4AF6-822C-0362974543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pic>
        <p:nvPicPr>
          <p:cNvPr id="9" name="Graphic 8">
            <a:extLst>
              <a:ext uri="{FF2B5EF4-FFF2-40B4-BE49-F238E27FC236}">
                <a16:creationId xmlns:a16="http://schemas.microsoft.com/office/drawing/2014/main" id="{74746C35-382C-480C-95D4-A4BFEA3B3EF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50636" y="0"/>
            <a:ext cx="6090727" cy="6858000"/>
          </a:xfrm>
          <a:prstGeom prst="rect">
            <a:avLst/>
          </a:prstGeom>
        </p:spPr>
      </p:pic>
      <p:pic>
        <p:nvPicPr>
          <p:cNvPr id="10" name="Graphic 9">
            <a:extLst>
              <a:ext uri="{FF2B5EF4-FFF2-40B4-BE49-F238E27FC236}">
                <a16:creationId xmlns:a16="http://schemas.microsoft.com/office/drawing/2014/main" id="{ED6D166F-1EC7-46FA-96A1-DF55418A021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52524" y="2676525"/>
            <a:ext cx="9715500" cy="1504950"/>
          </a:xfrm>
          <a:prstGeom prst="rect">
            <a:avLst/>
          </a:prstGeom>
        </p:spPr>
      </p:pic>
      <p:sp>
        <p:nvSpPr>
          <p:cNvPr id="11" name="TextBox 10">
            <a:extLst>
              <a:ext uri="{FF2B5EF4-FFF2-40B4-BE49-F238E27FC236}">
                <a16:creationId xmlns:a16="http://schemas.microsoft.com/office/drawing/2014/main" id="{56ED720B-7D91-4CC6-884A-A5504307E926}"/>
              </a:ext>
            </a:extLst>
          </p:cNvPr>
          <p:cNvSpPr txBox="1"/>
          <p:nvPr/>
        </p:nvSpPr>
        <p:spPr>
          <a:xfrm>
            <a:off x="3577771" y="1657886"/>
            <a:ext cx="5036458" cy="861774"/>
          </a:xfrm>
          <a:prstGeom prst="rect">
            <a:avLst/>
          </a:prstGeom>
          <a:noFill/>
        </p:spPr>
        <p:txBody>
          <a:bodyPr wrap="square" rtlCol="0">
            <a:spAutoFit/>
          </a:bodyPr>
          <a:lstStyle/>
          <a:p>
            <a:pPr algn="ctr"/>
            <a:r>
              <a:rPr lang="en-US" sz="5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Welcome To Our</a:t>
            </a:r>
          </a:p>
        </p:txBody>
      </p:sp>
      <p:sp>
        <p:nvSpPr>
          <p:cNvPr id="12" name="TextBox 11">
            <a:extLst>
              <a:ext uri="{FF2B5EF4-FFF2-40B4-BE49-F238E27FC236}">
                <a16:creationId xmlns:a16="http://schemas.microsoft.com/office/drawing/2014/main" id="{8EAB14A2-5737-4014-9C05-2D22D920B8EF}"/>
              </a:ext>
            </a:extLst>
          </p:cNvPr>
          <p:cNvSpPr txBox="1"/>
          <p:nvPr/>
        </p:nvSpPr>
        <p:spPr>
          <a:xfrm>
            <a:off x="1152525" y="2676525"/>
            <a:ext cx="9715499" cy="1631216"/>
          </a:xfrm>
          <a:prstGeom prst="rect">
            <a:avLst/>
          </a:prstGeom>
          <a:noFill/>
        </p:spPr>
        <p:txBody>
          <a:bodyPr wrap="square" rtlCol="0">
            <a:spAutoFit/>
          </a:bodyPr>
          <a:lstStyle/>
          <a:p>
            <a:pPr algn="ctr"/>
            <a:r>
              <a:rPr lang="en-US" sz="10000" b="1"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Business </a:t>
            </a:r>
            <a:r>
              <a:rPr lang="en-US" sz="10000" b="1" dirty="0">
                <a:solidFill>
                  <a:srgbClr val="1FBAE7"/>
                </a:solidFill>
                <a:latin typeface="Open Sans bold" panose="020B0806030504020204" pitchFamily="34" charset="0"/>
                <a:ea typeface="Open Sans bold" panose="020B0806030504020204" pitchFamily="34" charset="0"/>
                <a:cs typeface="Open Sans bold" panose="020B0806030504020204" pitchFamily="34" charset="0"/>
              </a:rPr>
              <a:t>Plan</a:t>
            </a:r>
          </a:p>
        </p:txBody>
      </p:sp>
    </p:spTree>
    <p:extLst>
      <p:ext uri="{BB962C8B-B14F-4D97-AF65-F5344CB8AC3E}">
        <p14:creationId xmlns:p14="http://schemas.microsoft.com/office/powerpoint/2010/main" val="365175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AA00423-DC07-4037-804A-272C62A463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64170" y="1543878"/>
            <a:ext cx="3702640" cy="3770244"/>
          </a:xfrm>
          <a:prstGeom prst="rect">
            <a:avLst/>
          </a:prstGeom>
        </p:spPr>
      </p:pic>
      <p:pic>
        <p:nvPicPr>
          <p:cNvPr id="11" name="Graphic 10">
            <a:extLst>
              <a:ext uri="{FF2B5EF4-FFF2-40B4-BE49-F238E27FC236}">
                <a16:creationId xmlns:a16="http://schemas.microsoft.com/office/drawing/2014/main" id="{6A388D3D-9A83-4383-BAD3-3B0C54444A8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57649" y="3199828"/>
            <a:ext cx="4076700" cy="19050"/>
          </a:xfrm>
          <a:prstGeom prst="rect">
            <a:avLst/>
          </a:prstGeom>
        </p:spPr>
      </p:pic>
      <p:pic>
        <p:nvPicPr>
          <p:cNvPr id="18" name="Graphic 17">
            <a:extLst>
              <a:ext uri="{FF2B5EF4-FFF2-40B4-BE49-F238E27FC236}">
                <a16:creationId xmlns:a16="http://schemas.microsoft.com/office/drawing/2014/main" id="{BB50EEE2-31E8-49A3-87EF-D3B17183CE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71100" y="3084610"/>
            <a:ext cx="688780" cy="688780"/>
          </a:xfrm>
          <a:prstGeom prst="rect">
            <a:avLst/>
          </a:prstGeom>
        </p:spPr>
      </p:pic>
      <p:pic>
        <p:nvPicPr>
          <p:cNvPr id="19" name="Graphic 18">
            <a:extLst>
              <a:ext uri="{FF2B5EF4-FFF2-40B4-BE49-F238E27FC236}">
                <a16:creationId xmlns:a16="http://schemas.microsoft.com/office/drawing/2014/main" id="{7D2D6197-1400-41F7-8148-EFBE199E89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56114" y="3244124"/>
            <a:ext cx="318754" cy="369754"/>
          </a:xfrm>
          <a:prstGeom prst="rect">
            <a:avLst/>
          </a:prstGeom>
        </p:spPr>
      </p:pic>
      <p:sp>
        <p:nvSpPr>
          <p:cNvPr id="10" name="TextBox 9">
            <a:extLst>
              <a:ext uri="{FF2B5EF4-FFF2-40B4-BE49-F238E27FC236}">
                <a16:creationId xmlns:a16="http://schemas.microsoft.com/office/drawing/2014/main" id="{41B364DF-0F6E-4442-8D34-71888F3C8B61}"/>
              </a:ext>
            </a:extLst>
          </p:cNvPr>
          <p:cNvSpPr txBox="1"/>
          <p:nvPr/>
        </p:nvSpPr>
        <p:spPr>
          <a:xfrm>
            <a:off x="866824" y="2473173"/>
            <a:ext cx="3091128" cy="553998"/>
          </a:xfrm>
          <a:prstGeom prst="rect">
            <a:avLst/>
          </a:prstGeom>
          <a:noFill/>
        </p:spPr>
        <p:txBody>
          <a:bodyPr wrap="square" rtlCol="0">
            <a:spAutoFit/>
          </a:bodyPr>
          <a:lstStyle/>
          <a:p>
            <a:r>
              <a:rPr lang="en-US" sz="3000" b="1" dirty="0">
                <a:solidFill>
                  <a:srgbClr val="20BAE8"/>
                </a:solidFill>
                <a:latin typeface="Roboto Slab" pitchFamily="2" charset="0"/>
                <a:ea typeface="Roboto Slab" pitchFamily="2" charset="0"/>
              </a:rPr>
              <a:t>Our Vision Page</a:t>
            </a:r>
          </a:p>
        </p:txBody>
      </p:sp>
      <p:sp>
        <p:nvSpPr>
          <p:cNvPr id="21" name="TextBox 20">
            <a:extLst>
              <a:ext uri="{FF2B5EF4-FFF2-40B4-BE49-F238E27FC236}">
                <a16:creationId xmlns:a16="http://schemas.microsoft.com/office/drawing/2014/main" id="{453357A6-2553-4803-A82C-D648B8DEABD1}"/>
              </a:ext>
            </a:extLst>
          </p:cNvPr>
          <p:cNvSpPr txBox="1"/>
          <p:nvPr/>
        </p:nvSpPr>
        <p:spPr>
          <a:xfrm>
            <a:off x="866824" y="3249516"/>
            <a:ext cx="2998362" cy="1135311"/>
          </a:xfrm>
          <a:prstGeom prst="rect">
            <a:avLst/>
          </a:prstGeom>
          <a:noFill/>
        </p:spPr>
        <p:txBody>
          <a:bodyPr wrap="square" rtlCol="0">
            <a:spAutoFit/>
          </a:bodyPr>
          <a:lstStyle/>
          <a:p>
            <a:pPr>
              <a:lnSpc>
                <a:spcPts val="2100"/>
              </a:lnSpc>
            </a:pPr>
            <a:r>
              <a:rPr lang="en-US" sz="1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has been the industry's standard dummy text ever galley of type and scrambled it to make a type specimen book </a:t>
            </a:r>
          </a:p>
        </p:txBody>
      </p:sp>
      <p:sp>
        <p:nvSpPr>
          <p:cNvPr id="32" name="TextBox 31">
            <a:extLst>
              <a:ext uri="{FF2B5EF4-FFF2-40B4-BE49-F238E27FC236}">
                <a16:creationId xmlns:a16="http://schemas.microsoft.com/office/drawing/2014/main" id="{54A04204-A7A6-42B9-95AD-9289F54EB2D5}"/>
              </a:ext>
            </a:extLst>
          </p:cNvPr>
          <p:cNvSpPr txBox="1"/>
          <p:nvPr/>
        </p:nvSpPr>
        <p:spPr>
          <a:xfrm>
            <a:off x="9170510" y="1600930"/>
            <a:ext cx="1722782" cy="323165"/>
          </a:xfrm>
          <a:prstGeom prst="rect">
            <a:avLst/>
          </a:prstGeom>
          <a:noFill/>
        </p:spPr>
        <p:txBody>
          <a:bodyPr wrap="square" rtlCol="0">
            <a:spAutoFit/>
          </a:bodyPr>
          <a:lstStyle/>
          <a:p>
            <a:r>
              <a:rPr lang="en-US" sz="1500" dirty="0"/>
              <a:t>Professional Design</a:t>
            </a:r>
          </a:p>
        </p:txBody>
      </p:sp>
      <p:sp>
        <p:nvSpPr>
          <p:cNvPr id="36" name="TextBox 35">
            <a:extLst>
              <a:ext uri="{FF2B5EF4-FFF2-40B4-BE49-F238E27FC236}">
                <a16:creationId xmlns:a16="http://schemas.microsoft.com/office/drawing/2014/main" id="{B12FEA03-EB89-4542-87F0-0A2CA0BD174E}"/>
              </a:ext>
            </a:extLst>
          </p:cNvPr>
          <p:cNvSpPr txBox="1"/>
          <p:nvPr/>
        </p:nvSpPr>
        <p:spPr>
          <a:xfrm>
            <a:off x="9170510" y="1964541"/>
            <a:ext cx="1722782" cy="627288"/>
          </a:xfrm>
          <a:prstGeom prst="rect">
            <a:avLst/>
          </a:prstGeom>
          <a:noFill/>
        </p:spPr>
        <p:txBody>
          <a:bodyPr wrap="square" rtlCol="0">
            <a:spAutoFit/>
          </a:bodyPr>
          <a:lstStyle/>
          <a:p>
            <a:pPr>
              <a:lnSpc>
                <a:spcPts val="1400"/>
              </a:lnSpc>
            </a:pPr>
            <a:r>
              <a:rPr lang="en-US" sz="800" dirty="0" err="1">
                <a:solidFill>
                  <a:schemeClr val="tx1">
                    <a:lumMod val="50000"/>
                    <a:lumOff val="50000"/>
                  </a:schemeClr>
                </a:solidFill>
              </a:rPr>
              <a:t>LThe</a:t>
            </a:r>
            <a:r>
              <a:rPr lang="en-US" sz="800" dirty="0">
                <a:solidFill>
                  <a:schemeClr val="tx1">
                    <a:lumMod val="50000"/>
                    <a:lumOff val="50000"/>
                  </a:schemeClr>
                </a:solidFill>
              </a:rPr>
              <a:t> standard chunk of Lorem Ipsum used since the 1500s is reproduced translation by H. Rackham</a:t>
            </a:r>
          </a:p>
        </p:txBody>
      </p:sp>
      <p:pic>
        <p:nvPicPr>
          <p:cNvPr id="24" name="Graphic 23">
            <a:extLst>
              <a:ext uri="{FF2B5EF4-FFF2-40B4-BE49-F238E27FC236}">
                <a16:creationId xmlns:a16="http://schemas.microsoft.com/office/drawing/2014/main" id="{CF70FBB3-450D-4D9A-8E27-C83B2779633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170510" y="1158260"/>
            <a:ext cx="396256" cy="396256"/>
          </a:xfrm>
          <a:prstGeom prst="rect">
            <a:avLst/>
          </a:prstGeom>
        </p:spPr>
      </p:pic>
      <p:pic>
        <p:nvPicPr>
          <p:cNvPr id="39" name="Graphic 38">
            <a:extLst>
              <a:ext uri="{FF2B5EF4-FFF2-40B4-BE49-F238E27FC236}">
                <a16:creationId xmlns:a16="http://schemas.microsoft.com/office/drawing/2014/main" id="{5D5CCDE8-64A6-4F0C-8814-26C39B99FDD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248282" y="1258803"/>
            <a:ext cx="240712" cy="195171"/>
          </a:xfrm>
          <a:prstGeom prst="rect">
            <a:avLst/>
          </a:prstGeom>
        </p:spPr>
      </p:pic>
      <p:sp>
        <p:nvSpPr>
          <p:cNvPr id="33" name="TextBox 32">
            <a:extLst>
              <a:ext uri="{FF2B5EF4-FFF2-40B4-BE49-F238E27FC236}">
                <a16:creationId xmlns:a16="http://schemas.microsoft.com/office/drawing/2014/main" id="{B35DCE8F-2C55-45BA-98BA-89BEB89725E5}"/>
              </a:ext>
            </a:extLst>
          </p:cNvPr>
          <p:cNvSpPr txBox="1"/>
          <p:nvPr/>
        </p:nvSpPr>
        <p:spPr>
          <a:xfrm>
            <a:off x="9170510" y="3074943"/>
            <a:ext cx="1921564" cy="323165"/>
          </a:xfrm>
          <a:prstGeom prst="rect">
            <a:avLst/>
          </a:prstGeom>
          <a:noFill/>
        </p:spPr>
        <p:txBody>
          <a:bodyPr wrap="square" rtlCol="0">
            <a:spAutoFit/>
          </a:bodyPr>
          <a:lstStyle/>
          <a:p>
            <a:r>
              <a:rPr lang="en-US" sz="1500" dirty="0"/>
              <a:t>Creative Presentation</a:t>
            </a:r>
          </a:p>
        </p:txBody>
      </p:sp>
      <p:sp>
        <p:nvSpPr>
          <p:cNvPr id="37" name="TextBox 36">
            <a:extLst>
              <a:ext uri="{FF2B5EF4-FFF2-40B4-BE49-F238E27FC236}">
                <a16:creationId xmlns:a16="http://schemas.microsoft.com/office/drawing/2014/main" id="{B6C5F43B-80D5-4CB7-B0D5-04775CD05BB9}"/>
              </a:ext>
            </a:extLst>
          </p:cNvPr>
          <p:cNvSpPr txBox="1"/>
          <p:nvPr/>
        </p:nvSpPr>
        <p:spPr>
          <a:xfrm>
            <a:off x="9170510" y="3413816"/>
            <a:ext cx="1722782" cy="627288"/>
          </a:xfrm>
          <a:prstGeom prst="rect">
            <a:avLst/>
          </a:prstGeom>
          <a:noFill/>
        </p:spPr>
        <p:txBody>
          <a:bodyPr wrap="square" rtlCol="0">
            <a:spAutoFit/>
          </a:bodyPr>
          <a:lstStyle/>
          <a:p>
            <a:pPr>
              <a:lnSpc>
                <a:spcPts val="1400"/>
              </a:lnSpc>
            </a:pPr>
            <a:r>
              <a:rPr lang="en-US" sz="800" dirty="0" err="1">
                <a:solidFill>
                  <a:schemeClr val="tx1">
                    <a:lumMod val="50000"/>
                    <a:lumOff val="50000"/>
                  </a:schemeClr>
                </a:solidFill>
              </a:rPr>
              <a:t>LThe</a:t>
            </a:r>
            <a:r>
              <a:rPr lang="en-US" sz="800" dirty="0">
                <a:solidFill>
                  <a:schemeClr val="tx1">
                    <a:lumMod val="50000"/>
                    <a:lumOff val="50000"/>
                  </a:schemeClr>
                </a:solidFill>
              </a:rPr>
              <a:t> standard chunk of Lorem Ipsum used since the 1500s is reproduced translation by H. Rackham</a:t>
            </a:r>
          </a:p>
        </p:txBody>
      </p:sp>
      <p:pic>
        <p:nvPicPr>
          <p:cNvPr id="25" name="Graphic 24">
            <a:extLst>
              <a:ext uri="{FF2B5EF4-FFF2-40B4-BE49-F238E27FC236}">
                <a16:creationId xmlns:a16="http://schemas.microsoft.com/office/drawing/2014/main" id="{45858442-381C-4E33-909F-95C51030D14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170510" y="2632273"/>
            <a:ext cx="396256" cy="396256"/>
          </a:xfrm>
          <a:prstGeom prst="rect">
            <a:avLst/>
          </a:prstGeom>
        </p:spPr>
      </p:pic>
      <p:pic>
        <p:nvPicPr>
          <p:cNvPr id="40" name="Graphic 39">
            <a:extLst>
              <a:ext uri="{FF2B5EF4-FFF2-40B4-BE49-F238E27FC236}">
                <a16:creationId xmlns:a16="http://schemas.microsoft.com/office/drawing/2014/main" id="{D6C38D92-F941-409D-9472-C120609781B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248283" y="2732816"/>
            <a:ext cx="240711" cy="195171"/>
          </a:xfrm>
          <a:prstGeom prst="rect">
            <a:avLst/>
          </a:prstGeom>
        </p:spPr>
      </p:pic>
      <p:sp>
        <p:nvSpPr>
          <p:cNvPr id="34" name="TextBox 33">
            <a:extLst>
              <a:ext uri="{FF2B5EF4-FFF2-40B4-BE49-F238E27FC236}">
                <a16:creationId xmlns:a16="http://schemas.microsoft.com/office/drawing/2014/main" id="{37ECA555-BD0A-4E36-B4B2-EDDAB49AE28F}"/>
              </a:ext>
            </a:extLst>
          </p:cNvPr>
          <p:cNvSpPr txBox="1"/>
          <p:nvPr/>
        </p:nvSpPr>
        <p:spPr>
          <a:xfrm>
            <a:off x="9170510" y="4446915"/>
            <a:ext cx="1431234" cy="323165"/>
          </a:xfrm>
          <a:prstGeom prst="rect">
            <a:avLst/>
          </a:prstGeom>
          <a:noFill/>
        </p:spPr>
        <p:txBody>
          <a:bodyPr wrap="square" rtlCol="0">
            <a:spAutoFit/>
          </a:bodyPr>
          <a:lstStyle/>
          <a:p>
            <a:r>
              <a:rPr lang="en-US" sz="1500" dirty="0"/>
              <a:t>Talented Person</a:t>
            </a:r>
          </a:p>
        </p:txBody>
      </p:sp>
      <p:sp>
        <p:nvSpPr>
          <p:cNvPr id="38" name="TextBox 37">
            <a:extLst>
              <a:ext uri="{FF2B5EF4-FFF2-40B4-BE49-F238E27FC236}">
                <a16:creationId xmlns:a16="http://schemas.microsoft.com/office/drawing/2014/main" id="{D5546797-31E5-4E0C-92B4-86234F2ECE46}"/>
              </a:ext>
            </a:extLst>
          </p:cNvPr>
          <p:cNvSpPr txBox="1"/>
          <p:nvPr/>
        </p:nvSpPr>
        <p:spPr>
          <a:xfrm>
            <a:off x="9170510" y="4797715"/>
            <a:ext cx="1722782" cy="627288"/>
          </a:xfrm>
          <a:prstGeom prst="rect">
            <a:avLst/>
          </a:prstGeom>
          <a:noFill/>
        </p:spPr>
        <p:txBody>
          <a:bodyPr wrap="square" rtlCol="0">
            <a:spAutoFit/>
          </a:bodyPr>
          <a:lstStyle/>
          <a:p>
            <a:pPr>
              <a:lnSpc>
                <a:spcPts val="1400"/>
              </a:lnSpc>
            </a:pPr>
            <a:r>
              <a:rPr lang="en-US" sz="800" dirty="0" err="1">
                <a:solidFill>
                  <a:schemeClr val="tx1">
                    <a:lumMod val="50000"/>
                    <a:lumOff val="50000"/>
                  </a:schemeClr>
                </a:solidFill>
              </a:rPr>
              <a:t>LThe</a:t>
            </a:r>
            <a:r>
              <a:rPr lang="en-US" sz="800" dirty="0">
                <a:solidFill>
                  <a:schemeClr val="tx1">
                    <a:lumMod val="50000"/>
                    <a:lumOff val="50000"/>
                  </a:schemeClr>
                </a:solidFill>
              </a:rPr>
              <a:t> standard chunk of Lorem Ipsum used since the 1500s is reproduced translation by H. Rackham</a:t>
            </a:r>
          </a:p>
        </p:txBody>
      </p:sp>
      <p:pic>
        <p:nvPicPr>
          <p:cNvPr id="26" name="Graphic 25">
            <a:extLst>
              <a:ext uri="{FF2B5EF4-FFF2-40B4-BE49-F238E27FC236}">
                <a16:creationId xmlns:a16="http://schemas.microsoft.com/office/drawing/2014/main" id="{E00832F7-ACDD-4AD5-89C7-86CE4712BF4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170510" y="4004245"/>
            <a:ext cx="396256" cy="396256"/>
          </a:xfrm>
          <a:prstGeom prst="rect">
            <a:avLst/>
          </a:prstGeom>
        </p:spPr>
      </p:pic>
      <p:pic>
        <p:nvPicPr>
          <p:cNvPr id="8" name="Picture Placeholder 7">
            <a:extLst>
              <a:ext uri="{FF2B5EF4-FFF2-40B4-BE49-F238E27FC236}">
                <a16:creationId xmlns:a16="http://schemas.microsoft.com/office/drawing/2014/main" id="{01A7B7BA-B441-4E74-AFAA-45E9C30B086E}"/>
              </a:ext>
            </a:extLst>
          </p:cNvPr>
          <p:cNvPicPr>
            <a:picLocks noGrp="1" noChangeAspect="1"/>
          </p:cNvPicPr>
          <p:nvPr>
            <p:ph type="pic" sz="quarter" idx="10"/>
          </p:nvPr>
        </p:nvPicPr>
        <p:blipFill>
          <a:blip r:embed="rId20">
            <a:extLst>
              <a:ext uri="{28A0092B-C50C-407E-A947-70E740481C1C}">
                <a14:useLocalDpi xmlns:a14="http://schemas.microsoft.com/office/drawing/2010/main" val="0"/>
              </a:ext>
            </a:extLst>
          </a:blip>
          <a:srcRect/>
          <a:stretch>
            <a:fillRect/>
          </a:stretch>
        </p:blipFill>
        <p:spPr/>
      </p:pic>
      <p:pic>
        <p:nvPicPr>
          <p:cNvPr id="41" name="Graphic 40">
            <a:extLst>
              <a:ext uri="{FF2B5EF4-FFF2-40B4-BE49-F238E27FC236}">
                <a16:creationId xmlns:a16="http://schemas.microsoft.com/office/drawing/2014/main" id="{0921ABAA-7895-4017-8A56-5A0200C93155}"/>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248283" y="4104788"/>
            <a:ext cx="240711" cy="195171"/>
          </a:xfrm>
          <a:prstGeom prst="rect">
            <a:avLst/>
          </a:prstGeom>
        </p:spPr>
      </p:pic>
      <p:cxnSp>
        <p:nvCxnSpPr>
          <p:cNvPr id="3" name="Straight Connector 2">
            <a:extLst>
              <a:ext uri="{FF2B5EF4-FFF2-40B4-BE49-F238E27FC236}">
                <a16:creationId xmlns:a16="http://schemas.microsoft.com/office/drawing/2014/main" id="{7937E6F4-233E-4DC0-8265-AFB7BC6845F5}"/>
              </a:ext>
            </a:extLst>
          </p:cNvPr>
          <p:cNvCxnSpPr/>
          <p:nvPr/>
        </p:nvCxnSpPr>
        <p:spPr>
          <a:xfrm>
            <a:off x="1016000" y="3084610"/>
            <a:ext cx="284918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60FB7A7-CABB-4824-92E4-D4F72A08A33E}"/>
              </a:ext>
            </a:extLst>
          </p:cNvPr>
          <p:cNvCxnSpPr>
            <a:cxnSpLocks/>
          </p:cNvCxnSpPr>
          <p:nvPr/>
        </p:nvCxnSpPr>
        <p:spPr>
          <a:xfrm>
            <a:off x="7012325" y="1950027"/>
            <a:ext cx="3844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126C4A-FAA5-47BF-81F6-EC6CDB9BE3EC}"/>
              </a:ext>
            </a:extLst>
          </p:cNvPr>
          <p:cNvCxnSpPr>
            <a:cxnSpLocks/>
            <a:stCxn id="4" idx="3"/>
          </p:cNvCxnSpPr>
          <p:nvPr/>
        </p:nvCxnSpPr>
        <p:spPr>
          <a:xfrm flipV="1">
            <a:off x="8166810" y="3398108"/>
            <a:ext cx="2689877" cy="30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C20B193-0215-4CCE-9EF4-6F1A07C2514B}"/>
              </a:ext>
            </a:extLst>
          </p:cNvPr>
          <p:cNvCxnSpPr>
            <a:cxnSpLocks/>
          </p:cNvCxnSpPr>
          <p:nvPr/>
        </p:nvCxnSpPr>
        <p:spPr>
          <a:xfrm>
            <a:off x="7061200" y="4770080"/>
            <a:ext cx="3795487" cy="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Placeholder 13">
            <a:extLst>
              <a:ext uri="{FF2B5EF4-FFF2-40B4-BE49-F238E27FC236}">
                <a16:creationId xmlns:a16="http://schemas.microsoft.com/office/drawing/2014/main" id="{6DF422EA-1237-42D9-8DBD-5C017D9A30A9}"/>
              </a:ext>
            </a:extLst>
          </p:cNvPr>
          <p:cNvPicPr>
            <a:picLocks noGrp="1" noChangeAspect="1"/>
          </p:cNvPicPr>
          <p:nvPr>
            <p:ph type="pic" sz="quarter" idx="11"/>
          </p:nvPr>
        </p:nvPicPr>
        <p:blipFill>
          <a:blip r:embed="rId20">
            <a:extLst>
              <a:ext uri="{28A0092B-C50C-407E-A947-70E740481C1C}">
                <a14:useLocalDpi xmlns:a14="http://schemas.microsoft.com/office/drawing/2010/main" val="0"/>
              </a:ext>
            </a:extLst>
          </a:blip>
          <a:srcRect l="58" r="58"/>
          <a:stretch>
            <a:fillRect/>
          </a:stretch>
        </p:blipFill>
        <p:spPr/>
      </p:pic>
      <p:pic>
        <p:nvPicPr>
          <p:cNvPr id="20" name="Picture Placeholder 19">
            <a:extLst>
              <a:ext uri="{FF2B5EF4-FFF2-40B4-BE49-F238E27FC236}">
                <a16:creationId xmlns:a16="http://schemas.microsoft.com/office/drawing/2014/main" id="{14AFB417-0AC8-4A07-AD28-DA8340C88B6B}"/>
              </a:ext>
            </a:extLst>
          </p:cNvPr>
          <p:cNvPicPr>
            <a:picLocks noGrp="1" noChangeAspect="1"/>
          </p:cNvPicPr>
          <p:nvPr>
            <p:ph type="pic" sz="quarter" idx="12"/>
          </p:nvPr>
        </p:nvPicPr>
        <p:blipFill>
          <a:blip r:embed="rId20">
            <a:extLst>
              <a:ext uri="{28A0092B-C50C-407E-A947-70E740481C1C}">
                <a14:useLocalDpi xmlns:a14="http://schemas.microsoft.com/office/drawing/2010/main" val="0"/>
              </a:ext>
            </a:extLst>
          </a:blip>
          <a:srcRect/>
          <a:stretch>
            <a:fillRect/>
          </a:stretch>
        </p:blipFill>
        <p:spPr/>
      </p:pic>
      <p:pic>
        <p:nvPicPr>
          <p:cNvPr id="28" name="Picture Placeholder 27">
            <a:extLst>
              <a:ext uri="{FF2B5EF4-FFF2-40B4-BE49-F238E27FC236}">
                <a16:creationId xmlns:a16="http://schemas.microsoft.com/office/drawing/2014/main" id="{4FC2AEEA-0783-48E7-92E0-E71DC0A1C475}"/>
              </a:ext>
            </a:extLst>
          </p:cNvPr>
          <p:cNvPicPr>
            <a:picLocks noGrp="1" noChangeAspect="1"/>
          </p:cNvPicPr>
          <p:nvPr>
            <p:ph type="pic" sz="quarter" idx="13"/>
          </p:nvPr>
        </p:nvPicPr>
        <p:blipFill>
          <a:blip r:embed="rId20">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463270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6A388D3D-9A83-4383-BAD3-3B0C54444A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57649" y="3199828"/>
            <a:ext cx="4076700" cy="19050"/>
          </a:xfrm>
          <a:prstGeom prst="rect">
            <a:avLst/>
          </a:prstGeom>
        </p:spPr>
      </p:pic>
      <p:sp>
        <p:nvSpPr>
          <p:cNvPr id="49" name="TextBox 48">
            <a:extLst>
              <a:ext uri="{FF2B5EF4-FFF2-40B4-BE49-F238E27FC236}">
                <a16:creationId xmlns:a16="http://schemas.microsoft.com/office/drawing/2014/main" id="{99D31A38-EE2E-426B-80B9-8BAD7BBE478B}"/>
              </a:ext>
            </a:extLst>
          </p:cNvPr>
          <p:cNvSpPr txBox="1"/>
          <p:nvPr/>
        </p:nvSpPr>
        <p:spPr>
          <a:xfrm>
            <a:off x="3996936" y="636601"/>
            <a:ext cx="4299855" cy="553998"/>
          </a:xfrm>
          <a:prstGeom prst="rect">
            <a:avLst/>
          </a:prstGeom>
          <a:noFill/>
        </p:spPr>
        <p:txBody>
          <a:bodyPr wrap="square" rtlCol="0">
            <a:spAutoFit/>
          </a:bodyPr>
          <a:lstStyle/>
          <a:p>
            <a:pPr algn="ctr"/>
            <a:r>
              <a:rPr lang="en-US" sz="3000" b="1" dirty="0">
                <a:solidFill>
                  <a:srgbClr val="20BAE8"/>
                </a:solidFill>
                <a:latin typeface="Roboto Slab" pitchFamily="2" charset="0"/>
                <a:ea typeface="Roboto Slab" pitchFamily="2" charset="0"/>
              </a:rPr>
              <a:t>Our Vision Page</a:t>
            </a:r>
          </a:p>
        </p:txBody>
      </p:sp>
      <p:pic>
        <p:nvPicPr>
          <p:cNvPr id="50" name="Graphic 49">
            <a:extLst>
              <a:ext uri="{FF2B5EF4-FFF2-40B4-BE49-F238E27FC236}">
                <a16:creationId xmlns:a16="http://schemas.microsoft.com/office/drawing/2014/main" id="{E8AA8F39-C9CB-4599-9C11-C1471D9FE1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08513" y="1309434"/>
            <a:ext cx="4076700" cy="19050"/>
          </a:xfrm>
          <a:prstGeom prst="rect">
            <a:avLst/>
          </a:prstGeom>
        </p:spPr>
      </p:pic>
      <p:pic>
        <p:nvPicPr>
          <p:cNvPr id="5" name="Picture Placeholder 4">
            <a:extLst>
              <a:ext uri="{FF2B5EF4-FFF2-40B4-BE49-F238E27FC236}">
                <a16:creationId xmlns:a16="http://schemas.microsoft.com/office/drawing/2014/main" id="{D579532F-6DE3-40EC-8D11-1F4423AB55DE}"/>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a:stretch>
            <a:fillRect/>
          </a:stretch>
        </p:blipFill>
        <p:spPr/>
      </p:pic>
      <p:sp>
        <p:nvSpPr>
          <p:cNvPr id="51" name="TextBox 50">
            <a:extLst>
              <a:ext uri="{FF2B5EF4-FFF2-40B4-BE49-F238E27FC236}">
                <a16:creationId xmlns:a16="http://schemas.microsoft.com/office/drawing/2014/main" id="{18083FB0-54A9-4373-B4F1-ED4F0519038E}"/>
              </a:ext>
            </a:extLst>
          </p:cNvPr>
          <p:cNvSpPr txBox="1"/>
          <p:nvPr/>
        </p:nvSpPr>
        <p:spPr>
          <a:xfrm>
            <a:off x="616538" y="1433107"/>
            <a:ext cx="11060651" cy="253467"/>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a:t>
            </a:r>
          </a:p>
        </p:txBody>
      </p:sp>
      <p:sp>
        <p:nvSpPr>
          <p:cNvPr id="15" name="TextBox 14">
            <a:extLst>
              <a:ext uri="{FF2B5EF4-FFF2-40B4-BE49-F238E27FC236}">
                <a16:creationId xmlns:a16="http://schemas.microsoft.com/office/drawing/2014/main" id="{AC92B5EC-EF23-4A59-B889-179A5B3BAEAF}"/>
              </a:ext>
            </a:extLst>
          </p:cNvPr>
          <p:cNvSpPr txBox="1"/>
          <p:nvPr/>
        </p:nvSpPr>
        <p:spPr>
          <a:xfrm>
            <a:off x="1809232" y="2693140"/>
            <a:ext cx="1312275" cy="323165"/>
          </a:xfrm>
          <a:prstGeom prst="rect">
            <a:avLst/>
          </a:prstGeom>
          <a:noFill/>
        </p:spPr>
        <p:txBody>
          <a:bodyPr wrap="square" rtlCol="0">
            <a:spAutoFit/>
          </a:bodyPr>
          <a:lstStyle/>
          <a:p>
            <a:r>
              <a:rPr lang="en-US" sz="1500" dirty="0"/>
              <a:t>Your Text Here</a:t>
            </a:r>
          </a:p>
        </p:txBody>
      </p:sp>
      <p:sp>
        <p:nvSpPr>
          <p:cNvPr id="52" name="TextBox 51">
            <a:extLst>
              <a:ext uri="{FF2B5EF4-FFF2-40B4-BE49-F238E27FC236}">
                <a16:creationId xmlns:a16="http://schemas.microsoft.com/office/drawing/2014/main" id="{5D134D1A-52A0-44A7-A54E-A3E57F572925}"/>
              </a:ext>
            </a:extLst>
          </p:cNvPr>
          <p:cNvSpPr txBox="1"/>
          <p:nvPr/>
        </p:nvSpPr>
        <p:spPr>
          <a:xfrm>
            <a:off x="1809232" y="4508687"/>
            <a:ext cx="1312275" cy="323165"/>
          </a:xfrm>
          <a:prstGeom prst="rect">
            <a:avLst/>
          </a:prstGeom>
          <a:noFill/>
        </p:spPr>
        <p:txBody>
          <a:bodyPr wrap="square" rtlCol="0">
            <a:spAutoFit/>
          </a:bodyPr>
          <a:lstStyle/>
          <a:p>
            <a:r>
              <a:rPr lang="en-US" sz="1500" dirty="0"/>
              <a:t>Your Text Here</a:t>
            </a:r>
          </a:p>
        </p:txBody>
      </p:sp>
      <p:sp>
        <p:nvSpPr>
          <p:cNvPr id="16" name="TextBox 15">
            <a:extLst>
              <a:ext uri="{FF2B5EF4-FFF2-40B4-BE49-F238E27FC236}">
                <a16:creationId xmlns:a16="http://schemas.microsoft.com/office/drawing/2014/main" id="{B4754757-AECE-4CF1-80BA-BED7EFCD4BB1}"/>
              </a:ext>
            </a:extLst>
          </p:cNvPr>
          <p:cNvSpPr txBox="1"/>
          <p:nvPr/>
        </p:nvSpPr>
        <p:spPr>
          <a:xfrm>
            <a:off x="1809232" y="2958184"/>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sp>
        <p:nvSpPr>
          <p:cNvPr id="56" name="TextBox 55">
            <a:extLst>
              <a:ext uri="{FF2B5EF4-FFF2-40B4-BE49-F238E27FC236}">
                <a16:creationId xmlns:a16="http://schemas.microsoft.com/office/drawing/2014/main" id="{C2519129-73BC-435C-AA81-DC6F1A198A3C}"/>
              </a:ext>
            </a:extLst>
          </p:cNvPr>
          <p:cNvSpPr txBox="1"/>
          <p:nvPr/>
        </p:nvSpPr>
        <p:spPr>
          <a:xfrm>
            <a:off x="1809232" y="4786983"/>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sp>
        <p:nvSpPr>
          <p:cNvPr id="54" name="TextBox 53">
            <a:extLst>
              <a:ext uri="{FF2B5EF4-FFF2-40B4-BE49-F238E27FC236}">
                <a16:creationId xmlns:a16="http://schemas.microsoft.com/office/drawing/2014/main" id="{8282D901-9967-4378-94E3-77436E5C048D}"/>
              </a:ext>
            </a:extLst>
          </p:cNvPr>
          <p:cNvSpPr txBox="1"/>
          <p:nvPr/>
        </p:nvSpPr>
        <p:spPr>
          <a:xfrm>
            <a:off x="8594349" y="4508687"/>
            <a:ext cx="1312275" cy="323165"/>
          </a:xfrm>
          <a:prstGeom prst="rect">
            <a:avLst/>
          </a:prstGeom>
          <a:noFill/>
        </p:spPr>
        <p:txBody>
          <a:bodyPr wrap="square" rtlCol="0">
            <a:spAutoFit/>
          </a:bodyPr>
          <a:lstStyle/>
          <a:p>
            <a:r>
              <a:rPr lang="en-US" sz="1500" dirty="0"/>
              <a:t>Your Text Here</a:t>
            </a:r>
          </a:p>
        </p:txBody>
      </p:sp>
      <p:sp>
        <p:nvSpPr>
          <p:cNvPr id="55" name="TextBox 54">
            <a:extLst>
              <a:ext uri="{FF2B5EF4-FFF2-40B4-BE49-F238E27FC236}">
                <a16:creationId xmlns:a16="http://schemas.microsoft.com/office/drawing/2014/main" id="{28B96268-0D08-44F9-A5C5-8CACE22A9D46}"/>
              </a:ext>
            </a:extLst>
          </p:cNvPr>
          <p:cNvSpPr txBox="1"/>
          <p:nvPr/>
        </p:nvSpPr>
        <p:spPr>
          <a:xfrm>
            <a:off x="8594349" y="2693140"/>
            <a:ext cx="1312275" cy="323165"/>
          </a:xfrm>
          <a:prstGeom prst="rect">
            <a:avLst/>
          </a:prstGeom>
          <a:noFill/>
        </p:spPr>
        <p:txBody>
          <a:bodyPr wrap="square" rtlCol="0">
            <a:spAutoFit/>
          </a:bodyPr>
          <a:lstStyle/>
          <a:p>
            <a:r>
              <a:rPr lang="en-US" sz="1500" dirty="0"/>
              <a:t>Your Text Here</a:t>
            </a:r>
          </a:p>
        </p:txBody>
      </p:sp>
      <p:sp>
        <p:nvSpPr>
          <p:cNvPr id="57" name="TextBox 56">
            <a:extLst>
              <a:ext uri="{FF2B5EF4-FFF2-40B4-BE49-F238E27FC236}">
                <a16:creationId xmlns:a16="http://schemas.microsoft.com/office/drawing/2014/main" id="{239795B9-2381-473D-84EF-3797A0F48701}"/>
              </a:ext>
            </a:extLst>
          </p:cNvPr>
          <p:cNvSpPr txBox="1"/>
          <p:nvPr/>
        </p:nvSpPr>
        <p:spPr>
          <a:xfrm>
            <a:off x="8594349" y="4786983"/>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sp>
        <p:nvSpPr>
          <p:cNvPr id="58" name="TextBox 57">
            <a:extLst>
              <a:ext uri="{FF2B5EF4-FFF2-40B4-BE49-F238E27FC236}">
                <a16:creationId xmlns:a16="http://schemas.microsoft.com/office/drawing/2014/main" id="{464E95D6-C014-4B7F-8AE8-FE1D46D453B2}"/>
              </a:ext>
            </a:extLst>
          </p:cNvPr>
          <p:cNvSpPr txBox="1"/>
          <p:nvPr/>
        </p:nvSpPr>
        <p:spPr>
          <a:xfrm>
            <a:off x="8594349" y="2958184"/>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spTree>
    <p:extLst>
      <p:ext uri="{BB962C8B-B14F-4D97-AF65-F5344CB8AC3E}">
        <p14:creationId xmlns:p14="http://schemas.microsoft.com/office/powerpoint/2010/main" val="3739806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6A388D3D-9A83-4383-BAD3-3B0C54444A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57649" y="3199828"/>
            <a:ext cx="4076700" cy="19050"/>
          </a:xfrm>
          <a:prstGeom prst="rect">
            <a:avLst/>
          </a:prstGeom>
        </p:spPr>
      </p:pic>
      <p:sp>
        <p:nvSpPr>
          <p:cNvPr id="49" name="TextBox 48">
            <a:extLst>
              <a:ext uri="{FF2B5EF4-FFF2-40B4-BE49-F238E27FC236}">
                <a16:creationId xmlns:a16="http://schemas.microsoft.com/office/drawing/2014/main" id="{99D31A38-EE2E-426B-80B9-8BAD7BBE478B}"/>
              </a:ext>
            </a:extLst>
          </p:cNvPr>
          <p:cNvSpPr txBox="1"/>
          <p:nvPr/>
        </p:nvSpPr>
        <p:spPr>
          <a:xfrm>
            <a:off x="3996936" y="636601"/>
            <a:ext cx="4299855" cy="553998"/>
          </a:xfrm>
          <a:prstGeom prst="rect">
            <a:avLst/>
          </a:prstGeom>
          <a:noFill/>
        </p:spPr>
        <p:txBody>
          <a:bodyPr wrap="square" rtlCol="0">
            <a:spAutoFit/>
          </a:bodyPr>
          <a:lstStyle/>
          <a:p>
            <a:pPr algn="ctr"/>
            <a:r>
              <a:rPr lang="en-US" sz="3000" b="1" dirty="0">
                <a:solidFill>
                  <a:srgbClr val="20BAE8"/>
                </a:solidFill>
                <a:latin typeface="Roboto Slab" pitchFamily="2" charset="0"/>
                <a:ea typeface="Roboto Slab" pitchFamily="2" charset="0"/>
              </a:rPr>
              <a:t>Our Service</a:t>
            </a:r>
          </a:p>
        </p:txBody>
      </p:sp>
      <p:pic>
        <p:nvPicPr>
          <p:cNvPr id="50" name="Graphic 49">
            <a:extLst>
              <a:ext uri="{FF2B5EF4-FFF2-40B4-BE49-F238E27FC236}">
                <a16:creationId xmlns:a16="http://schemas.microsoft.com/office/drawing/2014/main" id="{E8AA8F39-C9CB-4599-9C11-C1471D9FE1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08513" y="1309434"/>
            <a:ext cx="4076700" cy="19050"/>
          </a:xfrm>
          <a:prstGeom prst="rect">
            <a:avLst/>
          </a:prstGeom>
        </p:spPr>
      </p:pic>
      <p:sp>
        <p:nvSpPr>
          <p:cNvPr id="51" name="TextBox 50">
            <a:extLst>
              <a:ext uri="{FF2B5EF4-FFF2-40B4-BE49-F238E27FC236}">
                <a16:creationId xmlns:a16="http://schemas.microsoft.com/office/drawing/2014/main" id="{18083FB0-54A9-4373-B4F1-ED4F0519038E}"/>
              </a:ext>
            </a:extLst>
          </p:cNvPr>
          <p:cNvSpPr txBox="1"/>
          <p:nvPr/>
        </p:nvSpPr>
        <p:spPr>
          <a:xfrm>
            <a:off x="616538" y="1433107"/>
            <a:ext cx="11060651" cy="253467"/>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a:t>
            </a:r>
          </a:p>
        </p:txBody>
      </p:sp>
      <p:sp>
        <p:nvSpPr>
          <p:cNvPr id="9" name="Oval 8">
            <a:extLst>
              <a:ext uri="{FF2B5EF4-FFF2-40B4-BE49-F238E27FC236}">
                <a16:creationId xmlns:a16="http://schemas.microsoft.com/office/drawing/2014/main" id="{67CF64E1-8923-4606-A124-8B4ECB5FE9CF}"/>
              </a:ext>
            </a:extLst>
          </p:cNvPr>
          <p:cNvSpPr/>
          <p:nvPr/>
        </p:nvSpPr>
        <p:spPr>
          <a:xfrm>
            <a:off x="2828622" y="2675420"/>
            <a:ext cx="1374624" cy="1374624"/>
          </a:xfrm>
          <a:prstGeom prst="ellipse">
            <a:avLst/>
          </a:prstGeom>
          <a:solidFill>
            <a:srgbClr val="00A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5D134D1A-52A0-44A7-A54E-A3E57F572925}"/>
              </a:ext>
            </a:extLst>
          </p:cNvPr>
          <p:cNvSpPr txBox="1"/>
          <p:nvPr/>
        </p:nvSpPr>
        <p:spPr>
          <a:xfrm>
            <a:off x="2859797" y="4999024"/>
            <a:ext cx="1312275" cy="323165"/>
          </a:xfrm>
          <a:prstGeom prst="rect">
            <a:avLst/>
          </a:prstGeom>
          <a:noFill/>
        </p:spPr>
        <p:txBody>
          <a:bodyPr wrap="square" rtlCol="0">
            <a:spAutoFit/>
          </a:bodyPr>
          <a:lstStyle/>
          <a:p>
            <a:pPr algn="ctr"/>
            <a:r>
              <a:rPr lang="en-US" sz="1500" dirty="0"/>
              <a:t>Your Text Here</a:t>
            </a:r>
          </a:p>
        </p:txBody>
      </p:sp>
      <p:sp>
        <p:nvSpPr>
          <p:cNvPr id="56" name="TextBox 55">
            <a:extLst>
              <a:ext uri="{FF2B5EF4-FFF2-40B4-BE49-F238E27FC236}">
                <a16:creationId xmlns:a16="http://schemas.microsoft.com/office/drawing/2014/main" id="{C2519129-73BC-435C-AA81-DC6F1A198A3C}"/>
              </a:ext>
            </a:extLst>
          </p:cNvPr>
          <p:cNvSpPr txBox="1"/>
          <p:nvPr/>
        </p:nvSpPr>
        <p:spPr>
          <a:xfrm>
            <a:off x="2651386" y="5277320"/>
            <a:ext cx="1729097" cy="627288"/>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rPr>
              <a:t>The standard chunk of Lorem Ipsum used since the 1500s is reproduced H. Rackham</a:t>
            </a:r>
          </a:p>
        </p:txBody>
      </p:sp>
      <p:pic>
        <p:nvPicPr>
          <p:cNvPr id="18" name="Graphic 17">
            <a:extLst>
              <a:ext uri="{FF2B5EF4-FFF2-40B4-BE49-F238E27FC236}">
                <a16:creationId xmlns:a16="http://schemas.microsoft.com/office/drawing/2014/main" id="{9703A1F8-5586-4A2E-98A8-E3AA737EF6C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75666" y="4445692"/>
            <a:ext cx="419376" cy="419376"/>
          </a:xfrm>
          <a:prstGeom prst="rect">
            <a:avLst/>
          </a:prstGeom>
        </p:spPr>
      </p:pic>
      <p:pic>
        <p:nvPicPr>
          <p:cNvPr id="19" name="Graphic 18">
            <a:extLst>
              <a:ext uri="{FF2B5EF4-FFF2-40B4-BE49-F238E27FC236}">
                <a16:creationId xmlns:a16="http://schemas.microsoft.com/office/drawing/2014/main" id="{1CA069D1-85F2-4D73-83A5-0B4A7848D36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55240" y="4525266"/>
            <a:ext cx="260228" cy="260228"/>
          </a:xfrm>
          <a:prstGeom prst="rect">
            <a:avLst/>
          </a:prstGeom>
        </p:spPr>
      </p:pic>
      <p:sp>
        <p:nvSpPr>
          <p:cNvPr id="15" name="TextBox 14">
            <a:extLst>
              <a:ext uri="{FF2B5EF4-FFF2-40B4-BE49-F238E27FC236}">
                <a16:creationId xmlns:a16="http://schemas.microsoft.com/office/drawing/2014/main" id="{AC92B5EC-EF23-4A59-B889-179A5B3BAEAF}"/>
              </a:ext>
            </a:extLst>
          </p:cNvPr>
          <p:cNvSpPr txBox="1"/>
          <p:nvPr/>
        </p:nvSpPr>
        <p:spPr>
          <a:xfrm>
            <a:off x="5490725" y="4999024"/>
            <a:ext cx="1312275" cy="323165"/>
          </a:xfrm>
          <a:prstGeom prst="rect">
            <a:avLst/>
          </a:prstGeom>
          <a:noFill/>
        </p:spPr>
        <p:txBody>
          <a:bodyPr wrap="square" rtlCol="0">
            <a:spAutoFit/>
          </a:bodyPr>
          <a:lstStyle/>
          <a:p>
            <a:pPr algn="ctr"/>
            <a:r>
              <a:rPr lang="en-US" sz="1500" dirty="0"/>
              <a:t>Your Text Here</a:t>
            </a:r>
          </a:p>
        </p:txBody>
      </p:sp>
      <p:sp>
        <p:nvSpPr>
          <p:cNvPr id="16" name="TextBox 15">
            <a:extLst>
              <a:ext uri="{FF2B5EF4-FFF2-40B4-BE49-F238E27FC236}">
                <a16:creationId xmlns:a16="http://schemas.microsoft.com/office/drawing/2014/main" id="{B4754757-AECE-4CF1-80BA-BED7EFCD4BB1}"/>
              </a:ext>
            </a:extLst>
          </p:cNvPr>
          <p:cNvSpPr txBox="1"/>
          <p:nvPr/>
        </p:nvSpPr>
        <p:spPr>
          <a:xfrm>
            <a:off x="5282314" y="5264068"/>
            <a:ext cx="1729097" cy="627288"/>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rPr>
              <a:t>The standard chunk of Lorem Ipsum used since the 1500s is reproduced H. Rackham</a:t>
            </a:r>
          </a:p>
        </p:txBody>
      </p:sp>
      <p:pic>
        <p:nvPicPr>
          <p:cNvPr id="34" name="Graphic 33">
            <a:extLst>
              <a:ext uri="{FF2B5EF4-FFF2-40B4-BE49-F238E27FC236}">
                <a16:creationId xmlns:a16="http://schemas.microsoft.com/office/drawing/2014/main" id="{4C60BCA8-F81C-47BE-B436-0D5E109AE2C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940989" y="4471092"/>
            <a:ext cx="419376" cy="419376"/>
          </a:xfrm>
          <a:prstGeom prst="rect">
            <a:avLst/>
          </a:prstGeom>
        </p:spPr>
      </p:pic>
      <p:pic>
        <p:nvPicPr>
          <p:cNvPr id="20" name="Graphic 19">
            <a:extLst>
              <a:ext uri="{FF2B5EF4-FFF2-40B4-BE49-F238E27FC236}">
                <a16:creationId xmlns:a16="http://schemas.microsoft.com/office/drawing/2014/main" id="{153451E6-D166-48F9-8E50-B60E13FEA03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020563" y="4550666"/>
            <a:ext cx="260228" cy="260228"/>
          </a:xfrm>
          <a:prstGeom prst="rect">
            <a:avLst/>
          </a:prstGeom>
        </p:spPr>
      </p:pic>
      <p:sp>
        <p:nvSpPr>
          <p:cNvPr id="59" name="Oval 58">
            <a:extLst>
              <a:ext uri="{FF2B5EF4-FFF2-40B4-BE49-F238E27FC236}">
                <a16:creationId xmlns:a16="http://schemas.microsoft.com/office/drawing/2014/main" id="{368652EB-3F4F-48FB-9345-49A027589AE3}"/>
              </a:ext>
            </a:extLst>
          </p:cNvPr>
          <p:cNvSpPr/>
          <p:nvPr/>
        </p:nvSpPr>
        <p:spPr>
          <a:xfrm>
            <a:off x="5459550" y="2675420"/>
            <a:ext cx="1374624" cy="1374624"/>
          </a:xfrm>
          <a:prstGeom prst="ellipse">
            <a:avLst/>
          </a:prstGeom>
          <a:solidFill>
            <a:srgbClr val="034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8282D901-9967-4378-94E3-77436E5C048D}"/>
              </a:ext>
            </a:extLst>
          </p:cNvPr>
          <p:cNvSpPr txBox="1"/>
          <p:nvPr/>
        </p:nvSpPr>
        <p:spPr>
          <a:xfrm>
            <a:off x="8121654" y="4999024"/>
            <a:ext cx="1312275" cy="323165"/>
          </a:xfrm>
          <a:prstGeom prst="rect">
            <a:avLst/>
          </a:prstGeom>
          <a:noFill/>
        </p:spPr>
        <p:txBody>
          <a:bodyPr wrap="square" rtlCol="0">
            <a:spAutoFit/>
          </a:bodyPr>
          <a:lstStyle/>
          <a:p>
            <a:pPr algn="ctr"/>
            <a:r>
              <a:rPr lang="en-US" sz="1500" dirty="0"/>
              <a:t>Your Text Here</a:t>
            </a:r>
          </a:p>
        </p:txBody>
      </p:sp>
      <p:sp>
        <p:nvSpPr>
          <p:cNvPr id="57" name="TextBox 56">
            <a:extLst>
              <a:ext uri="{FF2B5EF4-FFF2-40B4-BE49-F238E27FC236}">
                <a16:creationId xmlns:a16="http://schemas.microsoft.com/office/drawing/2014/main" id="{239795B9-2381-473D-84EF-3797A0F48701}"/>
              </a:ext>
            </a:extLst>
          </p:cNvPr>
          <p:cNvSpPr txBox="1"/>
          <p:nvPr/>
        </p:nvSpPr>
        <p:spPr>
          <a:xfrm>
            <a:off x="7913243" y="5277320"/>
            <a:ext cx="1729097" cy="627288"/>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rPr>
              <a:t>The standard chunk of Lorem Ipsum used since the 1500s is reproduced H. Rackham</a:t>
            </a:r>
          </a:p>
        </p:txBody>
      </p:sp>
      <p:pic>
        <p:nvPicPr>
          <p:cNvPr id="35" name="Graphic 34">
            <a:extLst>
              <a:ext uri="{FF2B5EF4-FFF2-40B4-BE49-F238E27FC236}">
                <a16:creationId xmlns:a16="http://schemas.microsoft.com/office/drawing/2014/main" id="{B133A97E-D0AD-4737-939F-8EE7C24A3BA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532606" y="4445692"/>
            <a:ext cx="419376" cy="419376"/>
          </a:xfrm>
          <a:prstGeom prst="rect">
            <a:avLst/>
          </a:prstGeom>
        </p:spPr>
      </p:pic>
      <p:pic>
        <p:nvPicPr>
          <p:cNvPr id="21" name="Graphic 20">
            <a:extLst>
              <a:ext uri="{FF2B5EF4-FFF2-40B4-BE49-F238E27FC236}">
                <a16:creationId xmlns:a16="http://schemas.microsoft.com/office/drawing/2014/main" id="{C98C931F-A20D-499E-94D1-4A2C89BB832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612180" y="4525266"/>
            <a:ext cx="260228" cy="260228"/>
          </a:xfrm>
          <a:prstGeom prst="rect">
            <a:avLst/>
          </a:prstGeom>
        </p:spPr>
      </p:pic>
      <p:sp>
        <p:nvSpPr>
          <p:cNvPr id="62" name="Oval 61">
            <a:extLst>
              <a:ext uri="{FF2B5EF4-FFF2-40B4-BE49-F238E27FC236}">
                <a16:creationId xmlns:a16="http://schemas.microsoft.com/office/drawing/2014/main" id="{C54E9E58-A891-472A-8C13-FC9F50BE9F7B}"/>
              </a:ext>
            </a:extLst>
          </p:cNvPr>
          <p:cNvSpPr/>
          <p:nvPr/>
        </p:nvSpPr>
        <p:spPr>
          <a:xfrm>
            <a:off x="8090479" y="2675420"/>
            <a:ext cx="1374624" cy="13746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a:extLst>
              <a:ext uri="{FF2B5EF4-FFF2-40B4-BE49-F238E27FC236}">
                <a16:creationId xmlns:a16="http://schemas.microsoft.com/office/drawing/2014/main" id="{F6C9485B-F448-4BA4-BFD1-DB2E2CC9F773}"/>
              </a:ext>
            </a:extLst>
          </p:cNvPr>
          <p:cNvPicPr>
            <a:picLocks noGrp="1" noChangeAspect="1"/>
          </p:cNvPicPr>
          <p:nvPr>
            <p:ph type="pic" sz="quarter" idx="10"/>
          </p:nvPr>
        </p:nvPicPr>
        <p:blipFill>
          <a:blip r:embed="rId18">
            <a:extLst>
              <a:ext uri="{28A0092B-C50C-407E-A947-70E740481C1C}">
                <a14:useLocalDpi xmlns:a14="http://schemas.microsoft.com/office/drawing/2010/main" val="0"/>
              </a:ext>
            </a:extLst>
          </a:blip>
          <a:srcRect/>
          <a:stretch>
            <a:fillRect/>
          </a:stretch>
        </p:blipFill>
        <p:spPr>
          <a:xfrm>
            <a:off x="2899293" y="2732844"/>
            <a:ext cx="1233284" cy="1233284"/>
          </a:xfrm>
        </p:spPr>
      </p:pic>
      <p:pic>
        <p:nvPicPr>
          <p:cNvPr id="13" name="Picture Placeholder 12">
            <a:extLst>
              <a:ext uri="{FF2B5EF4-FFF2-40B4-BE49-F238E27FC236}">
                <a16:creationId xmlns:a16="http://schemas.microsoft.com/office/drawing/2014/main" id="{A852D706-1D80-4AB4-BA42-8F5DC0261E99}"/>
              </a:ext>
            </a:extLst>
          </p:cNvPr>
          <p:cNvPicPr>
            <a:picLocks noGrp="1" noChangeAspect="1"/>
          </p:cNvPicPr>
          <p:nvPr>
            <p:ph type="pic" sz="quarter" idx="11"/>
          </p:nvPr>
        </p:nvPicPr>
        <p:blipFill>
          <a:blip r:embed="rId18">
            <a:extLst>
              <a:ext uri="{28A0092B-C50C-407E-A947-70E740481C1C}">
                <a14:useLocalDpi xmlns:a14="http://schemas.microsoft.com/office/drawing/2010/main" val="0"/>
              </a:ext>
            </a:extLst>
          </a:blip>
          <a:srcRect l="64" r="64"/>
          <a:stretch>
            <a:fillRect/>
          </a:stretch>
        </p:blipFill>
        <p:spPr>
          <a:xfrm>
            <a:off x="5530221" y="2732844"/>
            <a:ext cx="1233284" cy="1233284"/>
          </a:xfrm>
        </p:spPr>
      </p:pic>
      <p:pic>
        <p:nvPicPr>
          <p:cNvPr id="17" name="Picture Placeholder 16">
            <a:extLst>
              <a:ext uri="{FF2B5EF4-FFF2-40B4-BE49-F238E27FC236}">
                <a16:creationId xmlns:a16="http://schemas.microsoft.com/office/drawing/2014/main" id="{8FC5A446-CF5A-48DD-96E1-485ACED36D36}"/>
              </a:ext>
            </a:extLst>
          </p:cNvPr>
          <p:cNvPicPr>
            <a:picLocks noGrp="1" noChangeAspect="1"/>
          </p:cNvPicPr>
          <p:nvPr>
            <p:ph type="pic" sz="quarter" idx="12"/>
          </p:nvPr>
        </p:nvPicPr>
        <p:blipFill>
          <a:blip r:embed="rId18">
            <a:extLst>
              <a:ext uri="{28A0092B-C50C-407E-A947-70E740481C1C}">
                <a14:useLocalDpi xmlns:a14="http://schemas.microsoft.com/office/drawing/2010/main" val="0"/>
              </a:ext>
            </a:extLst>
          </a:blip>
          <a:srcRect/>
          <a:stretch>
            <a:fillRect/>
          </a:stretch>
        </p:blipFill>
        <p:spPr>
          <a:xfrm>
            <a:off x="8161150" y="2732844"/>
            <a:ext cx="1233284" cy="1233284"/>
          </a:xfrm>
        </p:spPr>
      </p:pic>
    </p:spTree>
    <p:extLst>
      <p:ext uri="{BB962C8B-B14F-4D97-AF65-F5344CB8AC3E}">
        <p14:creationId xmlns:p14="http://schemas.microsoft.com/office/powerpoint/2010/main" val="3071726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Graphic 36">
            <a:extLst>
              <a:ext uri="{FF2B5EF4-FFF2-40B4-BE49-F238E27FC236}">
                <a16:creationId xmlns:a16="http://schemas.microsoft.com/office/drawing/2014/main" id="{49DF2B40-6B3D-4B53-87C8-A5328F2877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57650" y="3284264"/>
            <a:ext cx="4076700" cy="19050"/>
          </a:xfrm>
          <a:prstGeom prst="rect">
            <a:avLst/>
          </a:prstGeom>
        </p:spPr>
      </p:pic>
      <p:pic>
        <p:nvPicPr>
          <p:cNvPr id="11" name="Graphic 10">
            <a:extLst>
              <a:ext uri="{FF2B5EF4-FFF2-40B4-BE49-F238E27FC236}">
                <a16:creationId xmlns:a16="http://schemas.microsoft.com/office/drawing/2014/main" id="{6A388D3D-9A83-4383-BAD3-3B0C54444A8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51431" y="3273552"/>
            <a:ext cx="4076700" cy="19050"/>
          </a:xfrm>
          <a:prstGeom prst="rect">
            <a:avLst/>
          </a:prstGeom>
        </p:spPr>
      </p:pic>
      <p:sp>
        <p:nvSpPr>
          <p:cNvPr id="36" name="TextBox 35">
            <a:extLst>
              <a:ext uri="{FF2B5EF4-FFF2-40B4-BE49-F238E27FC236}">
                <a16:creationId xmlns:a16="http://schemas.microsoft.com/office/drawing/2014/main" id="{2DCD9C80-85F1-4EE9-8FD5-5DA72A33DFA1}"/>
              </a:ext>
            </a:extLst>
          </p:cNvPr>
          <p:cNvSpPr txBox="1"/>
          <p:nvPr/>
        </p:nvSpPr>
        <p:spPr>
          <a:xfrm>
            <a:off x="8074374" y="2600719"/>
            <a:ext cx="2430815" cy="553998"/>
          </a:xfrm>
          <a:prstGeom prst="rect">
            <a:avLst/>
          </a:prstGeom>
          <a:noFill/>
        </p:spPr>
        <p:txBody>
          <a:bodyPr wrap="square" rtlCol="0">
            <a:spAutoFit/>
          </a:bodyPr>
          <a:lstStyle/>
          <a:p>
            <a:pPr algn="ctr"/>
            <a:r>
              <a:rPr lang="en-US" sz="3000" b="1" dirty="0">
                <a:solidFill>
                  <a:srgbClr val="20BAE8"/>
                </a:solidFill>
                <a:latin typeface="Roboto Slab" pitchFamily="2" charset="0"/>
                <a:ea typeface="Roboto Slab" pitchFamily="2" charset="0"/>
              </a:rPr>
              <a:t>Our Service</a:t>
            </a:r>
          </a:p>
        </p:txBody>
      </p:sp>
      <p:sp>
        <p:nvSpPr>
          <p:cNvPr id="38" name="TextBox 37">
            <a:extLst>
              <a:ext uri="{FF2B5EF4-FFF2-40B4-BE49-F238E27FC236}">
                <a16:creationId xmlns:a16="http://schemas.microsoft.com/office/drawing/2014/main" id="{0F95208E-91E5-4017-9537-67E76DEA4188}"/>
              </a:ext>
            </a:extLst>
          </p:cNvPr>
          <p:cNvSpPr txBox="1"/>
          <p:nvPr/>
        </p:nvSpPr>
        <p:spPr>
          <a:xfrm>
            <a:off x="6980533" y="3303896"/>
            <a:ext cx="4618497" cy="866006"/>
          </a:xfrm>
          <a:prstGeom prst="rect">
            <a:avLst/>
          </a:prstGeom>
          <a:noFill/>
        </p:spPr>
        <p:txBody>
          <a:bodyPr wrap="square" rtlCol="0">
            <a:spAutoFit/>
          </a:bodyPr>
          <a:lstStyle/>
          <a:p>
            <a:pPr algn="ctr">
              <a:lnSpc>
                <a:spcPts val="2100"/>
              </a:lnSpc>
            </a:pPr>
            <a:r>
              <a:rPr lang="en-US" sz="1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make a type specimen book</a:t>
            </a:r>
          </a:p>
        </p:txBody>
      </p:sp>
      <p:pic>
        <p:nvPicPr>
          <p:cNvPr id="10" name="Graphic 9">
            <a:extLst>
              <a:ext uri="{FF2B5EF4-FFF2-40B4-BE49-F238E27FC236}">
                <a16:creationId xmlns:a16="http://schemas.microsoft.com/office/drawing/2014/main" id="{1B4FF3ED-921F-4265-9207-9A32B7D137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6859" y="2542660"/>
            <a:ext cx="1973687" cy="1973688"/>
          </a:xfrm>
          <a:prstGeom prst="rect">
            <a:avLst/>
          </a:prstGeom>
        </p:spPr>
      </p:pic>
      <p:pic>
        <p:nvPicPr>
          <p:cNvPr id="14" name="Graphic 13">
            <a:extLst>
              <a:ext uri="{FF2B5EF4-FFF2-40B4-BE49-F238E27FC236}">
                <a16:creationId xmlns:a16="http://schemas.microsoft.com/office/drawing/2014/main" id="{449C4FFF-861C-4884-ACD5-6EFD0AE39D3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00858" y="1159150"/>
            <a:ext cx="1973687" cy="1973688"/>
          </a:xfrm>
          <a:prstGeom prst="rect">
            <a:avLst/>
          </a:prstGeom>
        </p:spPr>
      </p:pic>
      <p:pic>
        <p:nvPicPr>
          <p:cNvPr id="24" name="Graphic 23">
            <a:extLst>
              <a:ext uri="{FF2B5EF4-FFF2-40B4-BE49-F238E27FC236}">
                <a16:creationId xmlns:a16="http://schemas.microsoft.com/office/drawing/2014/main" id="{4F46DED5-8218-4C36-A3AC-15E0DBCBE80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54528" y="3711496"/>
            <a:ext cx="1973687" cy="1973688"/>
          </a:xfrm>
          <a:prstGeom prst="rect">
            <a:avLst/>
          </a:prstGeom>
        </p:spPr>
      </p:pic>
      <p:pic>
        <p:nvPicPr>
          <p:cNvPr id="25" name="Graphic 24">
            <a:extLst>
              <a:ext uri="{FF2B5EF4-FFF2-40B4-BE49-F238E27FC236}">
                <a16:creationId xmlns:a16="http://schemas.microsoft.com/office/drawing/2014/main" id="{0EF7308D-70A4-4FFF-9892-B35A3510125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71190" y="3519860"/>
            <a:ext cx="874337" cy="19287"/>
          </a:xfrm>
          <a:prstGeom prst="rect">
            <a:avLst/>
          </a:prstGeom>
        </p:spPr>
      </p:pic>
      <p:pic>
        <p:nvPicPr>
          <p:cNvPr id="27" name="Graphic 26">
            <a:extLst>
              <a:ext uri="{FF2B5EF4-FFF2-40B4-BE49-F238E27FC236}">
                <a16:creationId xmlns:a16="http://schemas.microsoft.com/office/drawing/2014/main" id="{941CBF3B-4D94-45C1-9BAB-CE517B4FB81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636466" y="3608795"/>
            <a:ext cx="842192" cy="1092921"/>
          </a:xfrm>
          <a:prstGeom prst="rect">
            <a:avLst/>
          </a:prstGeom>
        </p:spPr>
      </p:pic>
      <p:pic>
        <p:nvPicPr>
          <p:cNvPr id="28" name="Graphic 27">
            <a:extLst>
              <a:ext uri="{FF2B5EF4-FFF2-40B4-BE49-F238E27FC236}">
                <a16:creationId xmlns:a16="http://schemas.microsoft.com/office/drawing/2014/main" id="{19231D1D-F61B-4792-99A3-B31AAFED660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634109" y="2631597"/>
            <a:ext cx="925769" cy="797190"/>
          </a:xfrm>
          <a:prstGeom prst="rect">
            <a:avLst/>
          </a:prstGeom>
        </p:spPr>
      </p:pic>
      <p:grpSp>
        <p:nvGrpSpPr>
          <p:cNvPr id="31" name="Group 30">
            <a:extLst>
              <a:ext uri="{FF2B5EF4-FFF2-40B4-BE49-F238E27FC236}">
                <a16:creationId xmlns:a16="http://schemas.microsoft.com/office/drawing/2014/main" id="{B0BAF7AC-D02D-4AED-AADF-E80AE1B658D9}"/>
              </a:ext>
            </a:extLst>
          </p:cNvPr>
          <p:cNvGrpSpPr/>
          <p:nvPr/>
        </p:nvGrpSpPr>
        <p:grpSpPr>
          <a:xfrm>
            <a:off x="3431333" y="3387639"/>
            <a:ext cx="263587" cy="263587"/>
            <a:chOff x="5900737" y="3233737"/>
            <a:chExt cx="390525" cy="390525"/>
          </a:xfrm>
        </p:grpSpPr>
        <p:pic>
          <p:nvPicPr>
            <p:cNvPr id="29" name="Graphic 28">
              <a:extLst>
                <a:ext uri="{FF2B5EF4-FFF2-40B4-BE49-F238E27FC236}">
                  <a16:creationId xmlns:a16="http://schemas.microsoft.com/office/drawing/2014/main" id="{2C79F6F3-5500-4045-A79A-83B4811C4C6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900737" y="3233737"/>
              <a:ext cx="390525" cy="390525"/>
            </a:xfrm>
            <a:prstGeom prst="rect">
              <a:avLst/>
            </a:prstGeom>
          </p:spPr>
        </p:pic>
        <p:pic>
          <p:nvPicPr>
            <p:cNvPr id="30" name="Graphic 29">
              <a:extLst>
                <a:ext uri="{FF2B5EF4-FFF2-40B4-BE49-F238E27FC236}">
                  <a16:creationId xmlns:a16="http://schemas.microsoft.com/office/drawing/2014/main" id="{ED79E317-46A2-4389-882A-4C4A12E4CBB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976937" y="3309937"/>
              <a:ext cx="238125" cy="238125"/>
            </a:xfrm>
            <a:prstGeom prst="rect">
              <a:avLst/>
            </a:prstGeom>
          </p:spPr>
        </p:pic>
      </p:grpSp>
      <p:sp>
        <p:nvSpPr>
          <p:cNvPr id="53" name="TextBox 52">
            <a:extLst>
              <a:ext uri="{FF2B5EF4-FFF2-40B4-BE49-F238E27FC236}">
                <a16:creationId xmlns:a16="http://schemas.microsoft.com/office/drawing/2014/main" id="{586017D2-B7F6-4784-AF58-2A6AD1818927}"/>
              </a:ext>
            </a:extLst>
          </p:cNvPr>
          <p:cNvSpPr txBox="1"/>
          <p:nvPr/>
        </p:nvSpPr>
        <p:spPr>
          <a:xfrm>
            <a:off x="927565" y="3159524"/>
            <a:ext cx="1312275" cy="323165"/>
          </a:xfrm>
          <a:prstGeom prst="rect">
            <a:avLst/>
          </a:prstGeom>
          <a:noFill/>
        </p:spPr>
        <p:txBody>
          <a:bodyPr wrap="square" rtlCol="0">
            <a:spAutoFit/>
          </a:bodyPr>
          <a:lstStyle/>
          <a:p>
            <a:pPr algn="ctr"/>
            <a:r>
              <a:rPr lang="en-US" sz="1500" dirty="0"/>
              <a:t>Your Text Here</a:t>
            </a:r>
          </a:p>
        </p:txBody>
      </p:sp>
      <p:sp>
        <p:nvSpPr>
          <p:cNvPr id="55" name="TextBox 54">
            <a:extLst>
              <a:ext uri="{FF2B5EF4-FFF2-40B4-BE49-F238E27FC236}">
                <a16:creationId xmlns:a16="http://schemas.microsoft.com/office/drawing/2014/main" id="{C4F0C4CC-537B-415B-BC87-48991F7BFEA3}"/>
              </a:ext>
            </a:extLst>
          </p:cNvPr>
          <p:cNvSpPr txBox="1"/>
          <p:nvPr/>
        </p:nvSpPr>
        <p:spPr>
          <a:xfrm>
            <a:off x="719154" y="3437820"/>
            <a:ext cx="1729097" cy="613181"/>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rPr>
              <a:t>The standard chunk of Lorem Ipsum used since the 1500s is reproduced H. Rackham</a:t>
            </a:r>
          </a:p>
        </p:txBody>
      </p:sp>
      <p:sp>
        <p:nvSpPr>
          <p:cNvPr id="60" name="TextBox 59">
            <a:extLst>
              <a:ext uri="{FF2B5EF4-FFF2-40B4-BE49-F238E27FC236}">
                <a16:creationId xmlns:a16="http://schemas.microsoft.com/office/drawing/2014/main" id="{5E240954-C148-4D49-B8C4-0DBC902FF1B9}"/>
              </a:ext>
            </a:extLst>
          </p:cNvPr>
          <p:cNvSpPr txBox="1"/>
          <p:nvPr/>
        </p:nvSpPr>
        <p:spPr>
          <a:xfrm>
            <a:off x="4731564" y="1776014"/>
            <a:ext cx="1312275" cy="323165"/>
          </a:xfrm>
          <a:prstGeom prst="rect">
            <a:avLst/>
          </a:prstGeom>
          <a:noFill/>
        </p:spPr>
        <p:txBody>
          <a:bodyPr wrap="square" rtlCol="0">
            <a:spAutoFit/>
          </a:bodyPr>
          <a:lstStyle/>
          <a:p>
            <a:pPr algn="ctr"/>
            <a:r>
              <a:rPr lang="en-US" sz="1500" dirty="0"/>
              <a:t>Your Text Here</a:t>
            </a:r>
          </a:p>
        </p:txBody>
      </p:sp>
      <p:sp>
        <p:nvSpPr>
          <p:cNvPr id="61" name="TextBox 60">
            <a:extLst>
              <a:ext uri="{FF2B5EF4-FFF2-40B4-BE49-F238E27FC236}">
                <a16:creationId xmlns:a16="http://schemas.microsoft.com/office/drawing/2014/main" id="{317577A6-1167-4F52-83AD-5872DF1121A6}"/>
              </a:ext>
            </a:extLst>
          </p:cNvPr>
          <p:cNvSpPr txBox="1"/>
          <p:nvPr/>
        </p:nvSpPr>
        <p:spPr>
          <a:xfrm>
            <a:off x="4523153" y="2054310"/>
            <a:ext cx="1729097" cy="613181"/>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rPr>
              <a:t>The standard chunk of Lorem Ipsum used since the 1500s is reproduced H. Rackham</a:t>
            </a:r>
          </a:p>
        </p:txBody>
      </p:sp>
      <p:sp>
        <p:nvSpPr>
          <p:cNvPr id="79" name="TextBox 78">
            <a:extLst>
              <a:ext uri="{FF2B5EF4-FFF2-40B4-BE49-F238E27FC236}">
                <a16:creationId xmlns:a16="http://schemas.microsoft.com/office/drawing/2014/main" id="{6E06D57F-47DC-47A9-8016-1AB983645485}"/>
              </a:ext>
            </a:extLst>
          </p:cNvPr>
          <p:cNvSpPr txBox="1"/>
          <p:nvPr/>
        </p:nvSpPr>
        <p:spPr>
          <a:xfrm>
            <a:off x="4785234" y="4328360"/>
            <a:ext cx="1312275" cy="323165"/>
          </a:xfrm>
          <a:prstGeom prst="rect">
            <a:avLst/>
          </a:prstGeom>
          <a:noFill/>
        </p:spPr>
        <p:txBody>
          <a:bodyPr wrap="square" rtlCol="0">
            <a:spAutoFit/>
          </a:bodyPr>
          <a:lstStyle/>
          <a:p>
            <a:pPr algn="ctr"/>
            <a:r>
              <a:rPr lang="en-US" sz="1500" dirty="0"/>
              <a:t>Your Text Here</a:t>
            </a:r>
          </a:p>
        </p:txBody>
      </p:sp>
      <p:sp>
        <p:nvSpPr>
          <p:cNvPr id="80" name="TextBox 79">
            <a:extLst>
              <a:ext uri="{FF2B5EF4-FFF2-40B4-BE49-F238E27FC236}">
                <a16:creationId xmlns:a16="http://schemas.microsoft.com/office/drawing/2014/main" id="{FA9BD108-C149-441B-9590-A8786F749CE4}"/>
              </a:ext>
            </a:extLst>
          </p:cNvPr>
          <p:cNvSpPr txBox="1"/>
          <p:nvPr/>
        </p:nvSpPr>
        <p:spPr>
          <a:xfrm>
            <a:off x="4576823" y="4606656"/>
            <a:ext cx="1729097" cy="613181"/>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rPr>
              <a:t>The standard chunk of Lorem Ipsum used since the 1500s is reproduced H. Rackham</a:t>
            </a:r>
          </a:p>
        </p:txBody>
      </p:sp>
    </p:spTree>
    <p:extLst>
      <p:ext uri="{BB962C8B-B14F-4D97-AF65-F5344CB8AC3E}">
        <p14:creationId xmlns:p14="http://schemas.microsoft.com/office/powerpoint/2010/main" val="1191662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Graphic 36">
            <a:extLst>
              <a:ext uri="{FF2B5EF4-FFF2-40B4-BE49-F238E27FC236}">
                <a16:creationId xmlns:a16="http://schemas.microsoft.com/office/drawing/2014/main" id="{49DF2B40-6B3D-4B53-87C8-A5328F2877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57650" y="3284264"/>
            <a:ext cx="4076700" cy="19050"/>
          </a:xfrm>
          <a:prstGeom prst="rect">
            <a:avLst/>
          </a:prstGeom>
        </p:spPr>
      </p:pic>
      <p:sp>
        <p:nvSpPr>
          <p:cNvPr id="23" name="TextBox 22">
            <a:extLst>
              <a:ext uri="{FF2B5EF4-FFF2-40B4-BE49-F238E27FC236}">
                <a16:creationId xmlns:a16="http://schemas.microsoft.com/office/drawing/2014/main" id="{BAFAE187-B304-40AB-9CFD-CE879473C089}"/>
              </a:ext>
            </a:extLst>
          </p:cNvPr>
          <p:cNvSpPr txBox="1"/>
          <p:nvPr/>
        </p:nvSpPr>
        <p:spPr>
          <a:xfrm>
            <a:off x="4301314" y="636601"/>
            <a:ext cx="3579521" cy="553998"/>
          </a:xfrm>
          <a:prstGeom prst="rect">
            <a:avLst/>
          </a:prstGeom>
          <a:noFill/>
        </p:spPr>
        <p:txBody>
          <a:bodyPr wrap="square" rtlCol="0">
            <a:spAutoFit/>
          </a:bodyPr>
          <a:lstStyle/>
          <a:p>
            <a:pPr algn="ctr"/>
            <a:r>
              <a:rPr lang="en-US" sz="3000" b="1" dirty="0">
                <a:solidFill>
                  <a:srgbClr val="20BAE8"/>
                </a:solidFill>
                <a:latin typeface="Roboto Slab" pitchFamily="2" charset="0"/>
                <a:ea typeface="Roboto Slab" pitchFamily="2" charset="0"/>
              </a:rPr>
              <a:t>Our Team Member</a:t>
            </a:r>
          </a:p>
        </p:txBody>
      </p:sp>
      <p:pic>
        <p:nvPicPr>
          <p:cNvPr id="26" name="Graphic 25">
            <a:extLst>
              <a:ext uri="{FF2B5EF4-FFF2-40B4-BE49-F238E27FC236}">
                <a16:creationId xmlns:a16="http://schemas.microsoft.com/office/drawing/2014/main" id="{98BB2C67-1009-4A1E-8B4D-06419E8FCF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52724" y="1309434"/>
            <a:ext cx="4076700" cy="19050"/>
          </a:xfrm>
          <a:prstGeom prst="rect">
            <a:avLst/>
          </a:prstGeom>
        </p:spPr>
      </p:pic>
      <p:sp>
        <p:nvSpPr>
          <p:cNvPr id="32" name="TextBox 31">
            <a:extLst>
              <a:ext uri="{FF2B5EF4-FFF2-40B4-BE49-F238E27FC236}">
                <a16:creationId xmlns:a16="http://schemas.microsoft.com/office/drawing/2014/main" id="{B7FB161F-DF0B-4E33-9281-80A549F76A60}"/>
              </a:ext>
            </a:extLst>
          </p:cNvPr>
          <p:cNvSpPr txBox="1"/>
          <p:nvPr/>
        </p:nvSpPr>
        <p:spPr>
          <a:xfrm>
            <a:off x="616538" y="1433107"/>
            <a:ext cx="11060651" cy="253467"/>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a:t>
            </a:r>
          </a:p>
        </p:txBody>
      </p:sp>
      <p:sp>
        <p:nvSpPr>
          <p:cNvPr id="5" name="TextBox 4">
            <a:extLst>
              <a:ext uri="{FF2B5EF4-FFF2-40B4-BE49-F238E27FC236}">
                <a16:creationId xmlns:a16="http://schemas.microsoft.com/office/drawing/2014/main" id="{C6D43F70-F955-43B1-B008-9963AB43AEA2}"/>
              </a:ext>
            </a:extLst>
          </p:cNvPr>
          <p:cNvSpPr txBox="1"/>
          <p:nvPr/>
        </p:nvSpPr>
        <p:spPr>
          <a:xfrm>
            <a:off x="7024465" y="3260092"/>
            <a:ext cx="2122714" cy="338554"/>
          </a:xfrm>
          <a:prstGeom prst="rect">
            <a:avLst/>
          </a:prstGeom>
          <a:noFill/>
        </p:spPr>
        <p:txBody>
          <a:bodyPr wrap="square" rtlCol="0">
            <a:spAutoFit/>
          </a:bodyPr>
          <a:lstStyle/>
          <a:p>
            <a:r>
              <a:rPr lang="en-US" sz="1600" dirty="0">
                <a:latin typeface="Roboto Slab bold" pitchFamily="2" charset="0"/>
                <a:ea typeface="Roboto Slab bold" pitchFamily="2" charset="0"/>
              </a:rPr>
              <a:t>We Are Best Service</a:t>
            </a:r>
          </a:p>
        </p:txBody>
      </p:sp>
      <p:sp>
        <p:nvSpPr>
          <p:cNvPr id="6" name="TextBox 5">
            <a:extLst>
              <a:ext uri="{FF2B5EF4-FFF2-40B4-BE49-F238E27FC236}">
                <a16:creationId xmlns:a16="http://schemas.microsoft.com/office/drawing/2014/main" id="{286068C0-145A-4CA9-A803-DB344B1EB2CD}"/>
              </a:ext>
            </a:extLst>
          </p:cNvPr>
          <p:cNvSpPr txBox="1"/>
          <p:nvPr/>
        </p:nvSpPr>
        <p:spPr>
          <a:xfrm>
            <a:off x="7024465" y="3622983"/>
            <a:ext cx="3601780" cy="856196"/>
          </a:xfrm>
          <a:prstGeom prst="rect">
            <a:avLst/>
          </a:prstGeom>
          <a:noFill/>
        </p:spPr>
        <p:txBody>
          <a:bodyPr wrap="square" rtlCol="0">
            <a:spAutoFit/>
          </a:bodyPr>
          <a:lstStyle/>
          <a:p>
            <a:pPr>
              <a:lnSpc>
                <a:spcPts val="2100"/>
              </a:lnSpc>
            </a:pPr>
            <a:r>
              <a:rPr lang="en-US" sz="800" dirty="0">
                <a:solidFill>
                  <a:schemeClr val="tx1">
                    <a:lumMod val="50000"/>
                    <a:lumOff val="50000"/>
                  </a:schemeClr>
                </a:solidFill>
                <a:latin typeface="Open Sans regular"/>
              </a:rPr>
              <a:t>Lorem Ipsum is simply dummy text of the printing and typesetting industry. Lorem Ipsum has been the industry's standard dummy text ever since the </a:t>
            </a:r>
            <a:r>
              <a:rPr lang="en-US" sz="800" dirty="0" err="1">
                <a:solidFill>
                  <a:schemeClr val="tx1">
                    <a:lumMod val="50000"/>
                    <a:lumOff val="50000"/>
                  </a:schemeClr>
                </a:solidFill>
                <a:latin typeface="Open Sans regular"/>
              </a:rPr>
              <a:t>the</a:t>
            </a:r>
            <a:r>
              <a:rPr lang="en-US" sz="800" dirty="0">
                <a:solidFill>
                  <a:schemeClr val="tx1">
                    <a:lumMod val="50000"/>
                    <a:lumOff val="50000"/>
                  </a:schemeClr>
                </a:solidFill>
                <a:latin typeface="Open Sans regular"/>
              </a:rPr>
              <a:t> leap into electronic typesetting, </a:t>
            </a:r>
          </a:p>
        </p:txBody>
      </p:sp>
      <p:pic>
        <p:nvPicPr>
          <p:cNvPr id="8" name="Picture Placeholder 7">
            <a:extLst>
              <a:ext uri="{FF2B5EF4-FFF2-40B4-BE49-F238E27FC236}">
                <a16:creationId xmlns:a16="http://schemas.microsoft.com/office/drawing/2014/main" id="{69B2F847-FCD9-419B-BFF3-CC8C4BD11B43}"/>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t="18650" b="18650"/>
          <a:stretch>
            <a:fillRect/>
          </a:stretch>
        </p:blipFill>
        <p:spPr/>
      </p:pic>
      <p:sp>
        <p:nvSpPr>
          <p:cNvPr id="3" name="Rectangle 2">
            <a:extLst>
              <a:ext uri="{FF2B5EF4-FFF2-40B4-BE49-F238E27FC236}">
                <a16:creationId xmlns:a16="http://schemas.microsoft.com/office/drawing/2014/main" id="{D42EDA7B-A87C-40A7-9E3F-0FB636C6EE69}"/>
              </a:ext>
            </a:extLst>
          </p:cNvPr>
          <p:cNvSpPr/>
          <p:nvPr/>
        </p:nvSpPr>
        <p:spPr>
          <a:xfrm>
            <a:off x="1667481" y="2459684"/>
            <a:ext cx="4497013" cy="2819902"/>
          </a:xfrm>
          <a:prstGeom prst="rect">
            <a:avLst/>
          </a:prstGeom>
          <a:solidFill>
            <a:srgbClr val="20BAE8">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6408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0E874BDE-3B84-423B-A60F-3294591A0D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190750"/>
            <a:ext cx="12192000" cy="2476500"/>
          </a:xfrm>
          <a:prstGeom prst="rect">
            <a:avLst/>
          </a:prstGeom>
        </p:spPr>
      </p:pic>
      <p:sp>
        <p:nvSpPr>
          <p:cNvPr id="9" name="Oval 8">
            <a:extLst>
              <a:ext uri="{FF2B5EF4-FFF2-40B4-BE49-F238E27FC236}">
                <a16:creationId xmlns:a16="http://schemas.microsoft.com/office/drawing/2014/main" id="{38FF96F0-2459-476B-9F8F-6A42864AC9AB}"/>
              </a:ext>
            </a:extLst>
          </p:cNvPr>
          <p:cNvSpPr/>
          <p:nvPr/>
        </p:nvSpPr>
        <p:spPr>
          <a:xfrm>
            <a:off x="2103140" y="2581921"/>
            <a:ext cx="1280160" cy="1280160"/>
          </a:xfrm>
          <a:prstGeom prst="ellipse">
            <a:avLst/>
          </a:prstGeom>
          <a:solidFill>
            <a:srgbClr val="00A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a:extLst>
              <a:ext uri="{FF2B5EF4-FFF2-40B4-BE49-F238E27FC236}">
                <a16:creationId xmlns:a16="http://schemas.microsoft.com/office/drawing/2014/main" id="{49DF2B40-6B3D-4B53-87C8-A5328F2877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57650" y="3284264"/>
            <a:ext cx="4076700" cy="19050"/>
          </a:xfrm>
          <a:prstGeom prst="rect">
            <a:avLst/>
          </a:prstGeom>
        </p:spPr>
      </p:pic>
      <p:sp>
        <p:nvSpPr>
          <p:cNvPr id="42" name="Oval 41">
            <a:extLst>
              <a:ext uri="{FF2B5EF4-FFF2-40B4-BE49-F238E27FC236}">
                <a16:creationId xmlns:a16="http://schemas.microsoft.com/office/drawing/2014/main" id="{D45F4EB4-DCE3-48AF-BA9B-754E5EA8F6F6}"/>
              </a:ext>
            </a:extLst>
          </p:cNvPr>
          <p:cNvSpPr/>
          <p:nvPr/>
        </p:nvSpPr>
        <p:spPr>
          <a:xfrm>
            <a:off x="4338327" y="2581921"/>
            <a:ext cx="1280160" cy="1280160"/>
          </a:xfrm>
          <a:prstGeom prst="ellipse">
            <a:avLst/>
          </a:prstGeom>
          <a:solidFill>
            <a:srgbClr val="20B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AFAE187-B304-40AB-9CFD-CE879473C089}"/>
              </a:ext>
            </a:extLst>
          </p:cNvPr>
          <p:cNvSpPr txBox="1"/>
          <p:nvPr/>
        </p:nvSpPr>
        <p:spPr>
          <a:xfrm>
            <a:off x="4301314" y="636601"/>
            <a:ext cx="3579521" cy="553998"/>
          </a:xfrm>
          <a:prstGeom prst="rect">
            <a:avLst/>
          </a:prstGeom>
          <a:noFill/>
        </p:spPr>
        <p:txBody>
          <a:bodyPr wrap="square" rtlCol="0">
            <a:spAutoFit/>
          </a:bodyPr>
          <a:lstStyle/>
          <a:p>
            <a:pPr algn="ctr"/>
            <a:r>
              <a:rPr lang="en-US" sz="3000" b="1" dirty="0">
                <a:solidFill>
                  <a:srgbClr val="20BAE8"/>
                </a:solidFill>
                <a:latin typeface="Roboto Slab" pitchFamily="2" charset="0"/>
                <a:ea typeface="Roboto Slab" pitchFamily="2" charset="0"/>
              </a:rPr>
              <a:t>Our Team Member</a:t>
            </a:r>
          </a:p>
        </p:txBody>
      </p:sp>
      <p:pic>
        <p:nvPicPr>
          <p:cNvPr id="26" name="Graphic 25">
            <a:extLst>
              <a:ext uri="{FF2B5EF4-FFF2-40B4-BE49-F238E27FC236}">
                <a16:creationId xmlns:a16="http://schemas.microsoft.com/office/drawing/2014/main" id="{98BB2C67-1009-4A1E-8B4D-06419E8FCF3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52724" y="1309434"/>
            <a:ext cx="4076700" cy="19050"/>
          </a:xfrm>
          <a:prstGeom prst="rect">
            <a:avLst/>
          </a:prstGeom>
        </p:spPr>
      </p:pic>
      <p:sp>
        <p:nvSpPr>
          <p:cNvPr id="45" name="Oval 44">
            <a:extLst>
              <a:ext uri="{FF2B5EF4-FFF2-40B4-BE49-F238E27FC236}">
                <a16:creationId xmlns:a16="http://schemas.microsoft.com/office/drawing/2014/main" id="{800764F4-360C-40E9-9B83-BA75C4EB4BB6}"/>
              </a:ext>
            </a:extLst>
          </p:cNvPr>
          <p:cNvSpPr/>
          <p:nvPr/>
        </p:nvSpPr>
        <p:spPr>
          <a:xfrm>
            <a:off x="6573514" y="2581921"/>
            <a:ext cx="1280160" cy="1280160"/>
          </a:xfrm>
          <a:prstGeom prst="ellipse">
            <a:avLst/>
          </a:prstGeom>
          <a:solidFill>
            <a:srgbClr val="034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7FB161F-DF0B-4E33-9281-80A549F76A60}"/>
              </a:ext>
            </a:extLst>
          </p:cNvPr>
          <p:cNvSpPr txBox="1"/>
          <p:nvPr/>
        </p:nvSpPr>
        <p:spPr>
          <a:xfrm>
            <a:off x="616538" y="1433107"/>
            <a:ext cx="11060651" cy="253467"/>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a:t>
            </a:r>
          </a:p>
        </p:txBody>
      </p:sp>
      <p:sp>
        <p:nvSpPr>
          <p:cNvPr id="48" name="Oval 47">
            <a:extLst>
              <a:ext uri="{FF2B5EF4-FFF2-40B4-BE49-F238E27FC236}">
                <a16:creationId xmlns:a16="http://schemas.microsoft.com/office/drawing/2014/main" id="{7A9A4623-CB46-4774-9521-DE140377D465}"/>
              </a:ext>
            </a:extLst>
          </p:cNvPr>
          <p:cNvSpPr/>
          <p:nvPr/>
        </p:nvSpPr>
        <p:spPr>
          <a:xfrm>
            <a:off x="8808701" y="2581921"/>
            <a:ext cx="1280160" cy="1280160"/>
          </a:xfrm>
          <a:prstGeom prst="ellipse">
            <a:avLst/>
          </a:prstGeom>
          <a:solidFill>
            <a:srgbClr val="006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E291C66-6693-4DFB-9EC3-A1217DC71596}"/>
              </a:ext>
            </a:extLst>
          </p:cNvPr>
          <p:cNvSpPr txBox="1"/>
          <p:nvPr/>
        </p:nvSpPr>
        <p:spPr>
          <a:xfrm>
            <a:off x="2432070" y="4060635"/>
            <a:ext cx="622300" cy="215444"/>
          </a:xfrm>
          <a:prstGeom prst="rect">
            <a:avLst/>
          </a:prstGeom>
          <a:noFill/>
        </p:spPr>
        <p:txBody>
          <a:bodyPr wrap="square" rtlCol="0">
            <a:spAutoFit/>
          </a:bodyPr>
          <a:lstStyle/>
          <a:p>
            <a:r>
              <a:rPr lang="en-US" sz="800" dirty="0">
                <a:latin typeface="Open Sans regular"/>
              </a:rPr>
              <a:t>John Doe</a:t>
            </a:r>
          </a:p>
        </p:txBody>
      </p:sp>
      <p:sp>
        <p:nvSpPr>
          <p:cNvPr id="33" name="TextBox 32">
            <a:extLst>
              <a:ext uri="{FF2B5EF4-FFF2-40B4-BE49-F238E27FC236}">
                <a16:creationId xmlns:a16="http://schemas.microsoft.com/office/drawing/2014/main" id="{6CCDEEBE-552D-45A4-9855-755BAA8E9C67}"/>
              </a:ext>
            </a:extLst>
          </p:cNvPr>
          <p:cNvSpPr txBox="1"/>
          <p:nvPr/>
        </p:nvSpPr>
        <p:spPr>
          <a:xfrm>
            <a:off x="4491045" y="4060635"/>
            <a:ext cx="974725" cy="215444"/>
          </a:xfrm>
          <a:prstGeom prst="rect">
            <a:avLst/>
          </a:prstGeom>
          <a:noFill/>
        </p:spPr>
        <p:txBody>
          <a:bodyPr wrap="square" rtlCol="0">
            <a:spAutoFit/>
          </a:bodyPr>
          <a:lstStyle/>
          <a:p>
            <a:r>
              <a:rPr lang="en-US" sz="800" dirty="0">
                <a:latin typeface="Open Sans regular"/>
              </a:rPr>
              <a:t>Wilkins Micawber</a:t>
            </a:r>
          </a:p>
        </p:txBody>
      </p:sp>
      <p:sp>
        <p:nvSpPr>
          <p:cNvPr id="35" name="TextBox 34">
            <a:extLst>
              <a:ext uri="{FF2B5EF4-FFF2-40B4-BE49-F238E27FC236}">
                <a16:creationId xmlns:a16="http://schemas.microsoft.com/office/drawing/2014/main" id="{53BC361C-AF1A-4E65-A768-3F64C6E68A5A}"/>
              </a:ext>
            </a:extLst>
          </p:cNvPr>
          <p:cNvSpPr txBox="1"/>
          <p:nvPr/>
        </p:nvSpPr>
        <p:spPr>
          <a:xfrm>
            <a:off x="6808782" y="4060635"/>
            <a:ext cx="809624" cy="215444"/>
          </a:xfrm>
          <a:prstGeom prst="rect">
            <a:avLst/>
          </a:prstGeom>
          <a:noFill/>
        </p:spPr>
        <p:txBody>
          <a:bodyPr wrap="square" rtlCol="0">
            <a:spAutoFit/>
          </a:bodyPr>
          <a:lstStyle/>
          <a:p>
            <a:r>
              <a:rPr lang="en-US" sz="800" dirty="0">
                <a:latin typeface="Open Sans regular"/>
              </a:rPr>
              <a:t>Artful Dodger</a:t>
            </a:r>
          </a:p>
        </p:txBody>
      </p:sp>
      <p:sp>
        <p:nvSpPr>
          <p:cNvPr id="38" name="TextBox 37">
            <a:extLst>
              <a:ext uri="{FF2B5EF4-FFF2-40B4-BE49-F238E27FC236}">
                <a16:creationId xmlns:a16="http://schemas.microsoft.com/office/drawing/2014/main" id="{41CE3C3A-F5DB-472C-9105-27EFEFA2EA6A}"/>
              </a:ext>
            </a:extLst>
          </p:cNvPr>
          <p:cNvSpPr txBox="1"/>
          <p:nvPr/>
        </p:nvSpPr>
        <p:spPr>
          <a:xfrm>
            <a:off x="9013807" y="4060635"/>
            <a:ext cx="869949" cy="215444"/>
          </a:xfrm>
          <a:prstGeom prst="rect">
            <a:avLst/>
          </a:prstGeom>
          <a:noFill/>
        </p:spPr>
        <p:txBody>
          <a:bodyPr wrap="square" rtlCol="0">
            <a:spAutoFit/>
          </a:bodyPr>
          <a:lstStyle/>
          <a:p>
            <a:r>
              <a:rPr lang="en-US" sz="800" dirty="0">
                <a:latin typeface="Open Sans regular"/>
              </a:rPr>
              <a:t>Matthew Smith</a:t>
            </a:r>
          </a:p>
        </p:txBody>
      </p:sp>
      <p:sp>
        <p:nvSpPr>
          <p:cNvPr id="55" name="TextBox 54">
            <a:extLst>
              <a:ext uri="{FF2B5EF4-FFF2-40B4-BE49-F238E27FC236}">
                <a16:creationId xmlns:a16="http://schemas.microsoft.com/office/drawing/2014/main" id="{E8BF4E23-7100-4B4B-9862-D11B6E09FCFE}"/>
              </a:ext>
            </a:extLst>
          </p:cNvPr>
          <p:cNvSpPr txBox="1"/>
          <p:nvPr/>
        </p:nvSpPr>
        <p:spPr>
          <a:xfrm>
            <a:off x="2576595" y="5283201"/>
            <a:ext cx="7140536" cy="856196"/>
          </a:xfrm>
          <a:prstGeom prst="rect">
            <a:avLst/>
          </a:prstGeom>
          <a:noFill/>
        </p:spPr>
        <p:txBody>
          <a:bodyPr wrap="square" rtlCol="0">
            <a:spAutoFit/>
          </a:bodyPr>
          <a:lstStyle/>
          <a:p>
            <a:pPr algn="ctr">
              <a:lnSpc>
                <a:spcPts val="2100"/>
              </a:lnSpc>
            </a:pPr>
            <a:r>
              <a:rPr lang="en-US" sz="800" dirty="0">
                <a:solidFill>
                  <a:schemeClr val="tx1">
                    <a:lumMod val="50000"/>
                    <a:lumOff val="50000"/>
                  </a:schemeClr>
                </a:solidFill>
                <a:latin typeface="Open Sans regular"/>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Ipsum passages, and more recently with desktop publishing software like </a:t>
            </a:r>
            <a:r>
              <a:rPr lang="en-US" sz="800" dirty="0" err="1">
                <a:solidFill>
                  <a:schemeClr val="tx1">
                    <a:lumMod val="50000"/>
                    <a:lumOff val="50000"/>
                  </a:schemeClr>
                </a:solidFill>
                <a:latin typeface="Open Sans regular"/>
              </a:rPr>
              <a:t>Aldu</a:t>
            </a:r>
            <a:endParaRPr lang="en-US" sz="800" dirty="0">
              <a:solidFill>
                <a:schemeClr val="tx1">
                  <a:lumMod val="50000"/>
                  <a:lumOff val="50000"/>
                </a:schemeClr>
              </a:solidFill>
              <a:latin typeface="Open Sans regular"/>
            </a:endParaRPr>
          </a:p>
        </p:txBody>
      </p:sp>
      <p:pic>
        <p:nvPicPr>
          <p:cNvPr id="12" name="Picture Placeholder 11">
            <a:extLst>
              <a:ext uri="{FF2B5EF4-FFF2-40B4-BE49-F238E27FC236}">
                <a16:creationId xmlns:a16="http://schemas.microsoft.com/office/drawing/2014/main" id="{10329A5D-FC2E-46FE-93F7-A492AD9E508A}"/>
              </a:ext>
            </a:extLst>
          </p:cNvPr>
          <p:cNvPicPr>
            <a:picLocks noGrp="1" noChangeAspect="1"/>
          </p:cNvPicPr>
          <p:nvPr>
            <p:ph type="pic" sz="quarter" idx="10"/>
          </p:nvPr>
        </p:nvPicPr>
        <p:blipFill>
          <a:blip r:embed="rId8">
            <a:extLst>
              <a:ext uri="{28A0092B-C50C-407E-A947-70E740481C1C}">
                <a14:useLocalDpi xmlns:a14="http://schemas.microsoft.com/office/drawing/2010/main" val="0"/>
              </a:ext>
            </a:extLst>
          </a:blip>
          <a:srcRect t="67" b="67"/>
          <a:stretch>
            <a:fillRect/>
          </a:stretch>
        </p:blipFill>
        <p:spPr/>
      </p:pic>
      <p:pic>
        <p:nvPicPr>
          <p:cNvPr id="16" name="Picture Placeholder 15">
            <a:extLst>
              <a:ext uri="{FF2B5EF4-FFF2-40B4-BE49-F238E27FC236}">
                <a16:creationId xmlns:a16="http://schemas.microsoft.com/office/drawing/2014/main" id="{56B4C032-1959-4CA2-809A-7BE120E9BEA1}"/>
              </a:ext>
            </a:extLst>
          </p:cNvPr>
          <p:cNvPicPr>
            <a:picLocks noGrp="1" noChangeAspect="1"/>
          </p:cNvPicPr>
          <p:nvPr>
            <p:ph type="pic" sz="quarter" idx="11"/>
          </p:nvPr>
        </p:nvPicPr>
        <p:blipFill>
          <a:blip r:embed="rId8">
            <a:extLst>
              <a:ext uri="{28A0092B-C50C-407E-A947-70E740481C1C}">
                <a14:useLocalDpi xmlns:a14="http://schemas.microsoft.com/office/drawing/2010/main" val="0"/>
              </a:ext>
            </a:extLst>
          </a:blip>
          <a:srcRect t="67" b="67"/>
          <a:stretch>
            <a:fillRect/>
          </a:stretch>
        </p:blipFill>
        <p:spPr/>
      </p:pic>
      <p:pic>
        <p:nvPicPr>
          <p:cNvPr id="18" name="Picture Placeholder 17">
            <a:extLst>
              <a:ext uri="{FF2B5EF4-FFF2-40B4-BE49-F238E27FC236}">
                <a16:creationId xmlns:a16="http://schemas.microsoft.com/office/drawing/2014/main" id="{95C61642-7474-413B-A5CD-F0CA5D59E702}"/>
              </a:ext>
            </a:extLst>
          </p:cNvPr>
          <p:cNvPicPr>
            <a:picLocks noGrp="1" noChangeAspect="1"/>
          </p:cNvPicPr>
          <p:nvPr>
            <p:ph type="pic" sz="quarter" idx="12"/>
          </p:nvPr>
        </p:nvPicPr>
        <p:blipFill>
          <a:blip r:embed="rId8">
            <a:extLst>
              <a:ext uri="{28A0092B-C50C-407E-A947-70E740481C1C}">
                <a14:useLocalDpi xmlns:a14="http://schemas.microsoft.com/office/drawing/2010/main" val="0"/>
              </a:ext>
            </a:extLst>
          </a:blip>
          <a:srcRect t="67" b="67"/>
          <a:stretch>
            <a:fillRect/>
          </a:stretch>
        </p:blipFill>
        <p:spPr/>
      </p:pic>
      <p:pic>
        <p:nvPicPr>
          <p:cNvPr id="20" name="Picture Placeholder 19">
            <a:extLst>
              <a:ext uri="{FF2B5EF4-FFF2-40B4-BE49-F238E27FC236}">
                <a16:creationId xmlns:a16="http://schemas.microsoft.com/office/drawing/2014/main" id="{E1468B59-FFB7-4115-8BD1-914EA6EF9ADC}"/>
              </a:ext>
            </a:extLst>
          </p:cNvPr>
          <p:cNvPicPr>
            <a:picLocks noGrp="1" noChangeAspect="1"/>
          </p:cNvPicPr>
          <p:nvPr>
            <p:ph type="pic" sz="quarter" idx="13"/>
          </p:nvPr>
        </p:nvPicPr>
        <p:blipFill>
          <a:blip r:embed="rId8">
            <a:extLst>
              <a:ext uri="{28A0092B-C50C-407E-A947-70E740481C1C}">
                <a14:useLocalDpi xmlns:a14="http://schemas.microsoft.com/office/drawing/2010/main" val="0"/>
              </a:ext>
            </a:extLst>
          </a:blip>
          <a:srcRect t="67" b="67"/>
          <a:stretch>
            <a:fillRect/>
          </a:stretch>
        </p:blipFill>
        <p:spPr/>
      </p:pic>
    </p:spTree>
    <p:extLst>
      <p:ext uri="{BB962C8B-B14F-4D97-AF65-F5344CB8AC3E}">
        <p14:creationId xmlns:p14="http://schemas.microsoft.com/office/powerpoint/2010/main" val="1268558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Graphic 36">
            <a:extLst>
              <a:ext uri="{FF2B5EF4-FFF2-40B4-BE49-F238E27FC236}">
                <a16:creationId xmlns:a16="http://schemas.microsoft.com/office/drawing/2014/main" id="{49DF2B40-6B3D-4B53-87C8-A5328F2877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57650" y="3284264"/>
            <a:ext cx="4076700" cy="19050"/>
          </a:xfrm>
          <a:prstGeom prst="rect">
            <a:avLst/>
          </a:prstGeom>
        </p:spPr>
      </p:pic>
      <p:sp>
        <p:nvSpPr>
          <p:cNvPr id="23" name="TextBox 22">
            <a:extLst>
              <a:ext uri="{FF2B5EF4-FFF2-40B4-BE49-F238E27FC236}">
                <a16:creationId xmlns:a16="http://schemas.microsoft.com/office/drawing/2014/main" id="{BAFAE187-B304-40AB-9CFD-CE879473C089}"/>
              </a:ext>
            </a:extLst>
          </p:cNvPr>
          <p:cNvSpPr txBox="1"/>
          <p:nvPr/>
        </p:nvSpPr>
        <p:spPr>
          <a:xfrm>
            <a:off x="4177019" y="636601"/>
            <a:ext cx="4445121" cy="553998"/>
          </a:xfrm>
          <a:prstGeom prst="rect">
            <a:avLst/>
          </a:prstGeom>
          <a:noFill/>
        </p:spPr>
        <p:txBody>
          <a:bodyPr wrap="square" rtlCol="0">
            <a:spAutoFit/>
          </a:bodyPr>
          <a:lstStyle/>
          <a:p>
            <a:pPr algn="ctr"/>
            <a:r>
              <a:rPr lang="en-US" sz="3000" b="1" dirty="0">
                <a:solidFill>
                  <a:srgbClr val="20BAE8"/>
                </a:solidFill>
                <a:latin typeface="Roboto Slab" pitchFamily="2" charset="0"/>
                <a:ea typeface="Roboto Slab" pitchFamily="2" charset="0"/>
              </a:rPr>
              <a:t>Our Business Objective</a:t>
            </a:r>
          </a:p>
        </p:txBody>
      </p:sp>
      <p:pic>
        <p:nvPicPr>
          <p:cNvPr id="26" name="Graphic 25">
            <a:extLst>
              <a:ext uri="{FF2B5EF4-FFF2-40B4-BE49-F238E27FC236}">
                <a16:creationId xmlns:a16="http://schemas.microsoft.com/office/drawing/2014/main" id="{98BB2C67-1009-4A1E-8B4D-06419E8FCF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61229" y="1309434"/>
            <a:ext cx="4076700" cy="19050"/>
          </a:xfrm>
          <a:prstGeom prst="rect">
            <a:avLst/>
          </a:prstGeom>
        </p:spPr>
      </p:pic>
      <p:sp>
        <p:nvSpPr>
          <p:cNvPr id="32" name="TextBox 31">
            <a:extLst>
              <a:ext uri="{FF2B5EF4-FFF2-40B4-BE49-F238E27FC236}">
                <a16:creationId xmlns:a16="http://schemas.microsoft.com/office/drawing/2014/main" id="{B7FB161F-DF0B-4E33-9281-80A549F76A60}"/>
              </a:ext>
            </a:extLst>
          </p:cNvPr>
          <p:cNvSpPr txBox="1"/>
          <p:nvPr/>
        </p:nvSpPr>
        <p:spPr>
          <a:xfrm>
            <a:off x="616538" y="1433107"/>
            <a:ext cx="11060651" cy="253467"/>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a:t>
            </a:r>
          </a:p>
        </p:txBody>
      </p:sp>
      <p:pic>
        <p:nvPicPr>
          <p:cNvPr id="11" name="Graphic 10">
            <a:extLst>
              <a:ext uri="{FF2B5EF4-FFF2-40B4-BE49-F238E27FC236}">
                <a16:creationId xmlns:a16="http://schemas.microsoft.com/office/drawing/2014/main" id="{3AE1B47B-B77B-455A-A8A8-FEDAABA601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32243" y="2574404"/>
            <a:ext cx="3127514" cy="3087418"/>
          </a:xfrm>
          <a:prstGeom prst="rect">
            <a:avLst/>
          </a:prstGeom>
        </p:spPr>
      </p:pic>
      <p:pic>
        <p:nvPicPr>
          <p:cNvPr id="41" name="Graphic 40">
            <a:extLst>
              <a:ext uri="{FF2B5EF4-FFF2-40B4-BE49-F238E27FC236}">
                <a16:creationId xmlns:a16="http://schemas.microsoft.com/office/drawing/2014/main" id="{BB5D3D1E-A591-422D-81CC-0BD1A25406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94402" y="2899209"/>
            <a:ext cx="543161" cy="543161"/>
          </a:xfrm>
          <a:prstGeom prst="rect">
            <a:avLst/>
          </a:prstGeom>
        </p:spPr>
      </p:pic>
      <p:grpSp>
        <p:nvGrpSpPr>
          <p:cNvPr id="3" name="Group 2">
            <a:extLst>
              <a:ext uri="{FF2B5EF4-FFF2-40B4-BE49-F238E27FC236}">
                <a16:creationId xmlns:a16="http://schemas.microsoft.com/office/drawing/2014/main" id="{9B18F7B0-A987-4869-8594-33FF14CB92C3}"/>
              </a:ext>
            </a:extLst>
          </p:cNvPr>
          <p:cNvGrpSpPr/>
          <p:nvPr/>
        </p:nvGrpSpPr>
        <p:grpSpPr>
          <a:xfrm>
            <a:off x="7435982" y="3366569"/>
            <a:ext cx="1214925" cy="95250"/>
            <a:chOff x="7435982" y="3366569"/>
            <a:chExt cx="1214925" cy="95250"/>
          </a:xfrm>
        </p:grpSpPr>
        <p:cxnSp>
          <p:nvCxnSpPr>
            <p:cNvPr id="58" name="Straight Connector 57">
              <a:extLst>
                <a:ext uri="{FF2B5EF4-FFF2-40B4-BE49-F238E27FC236}">
                  <a16:creationId xmlns:a16="http://schemas.microsoft.com/office/drawing/2014/main" id="{ADDE4507-01B8-4942-9CD0-B578B758AD1F}"/>
                </a:ext>
              </a:extLst>
            </p:cNvPr>
            <p:cNvCxnSpPr>
              <a:cxnSpLocks/>
            </p:cNvCxnSpPr>
            <p:nvPr/>
          </p:nvCxnSpPr>
          <p:spPr>
            <a:xfrm>
              <a:off x="7435982" y="3396078"/>
              <a:ext cx="1186158" cy="16393"/>
            </a:xfrm>
            <a:prstGeom prst="line">
              <a:avLst/>
            </a:prstGeom>
          </p:spPr>
          <p:style>
            <a:lnRef idx="1">
              <a:schemeClr val="accent1"/>
            </a:lnRef>
            <a:fillRef idx="0">
              <a:schemeClr val="accent1"/>
            </a:fillRef>
            <a:effectRef idx="0">
              <a:schemeClr val="accent1"/>
            </a:effectRef>
            <a:fontRef idx="minor">
              <a:schemeClr val="tx1"/>
            </a:fontRef>
          </p:style>
        </p:cxnSp>
        <p:pic>
          <p:nvPicPr>
            <p:cNvPr id="72" name="Graphic 71">
              <a:extLst>
                <a:ext uri="{FF2B5EF4-FFF2-40B4-BE49-F238E27FC236}">
                  <a16:creationId xmlns:a16="http://schemas.microsoft.com/office/drawing/2014/main" id="{CF9B8ACC-A552-4915-8246-E561E0A82D3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555657" y="3366569"/>
              <a:ext cx="95250" cy="95250"/>
            </a:xfrm>
            <a:prstGeom prst="rect">
              <a:avLst/>
            </a:prstGeom>
          </p:spPr>
        </p:pic>
      </p:grpSp>
      <p:pic>
        <p:nvPicPr>
          <p:cNvPr id="43" name="Graphic 42">
            <a:extLst>
              <a:ext uri="{FF2B5EF4-FFF2-40B4-BE49-F238E27FC236}">
                <a16:creationId xmlns:a16="http://schemas.microsoft.com/office/drawing/2014/main" id="{0D16946D-40E4-4D69-8342-2DCCA3148BA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154646" y="3813609"/>
            <a:ext cx="543161" cy="543161"/>
          </a:xfrm>
          <a:prstGeom prst="rect">
            <a:avLst/>
          </a:prstGeom>
        </p:spPr>
      </p:pic>
      <p:pic>
        <p:nvPicPr>
          <p:cNvPr id="12" name="Graphic 11">
            <a:extLst>
              <a:ext uri="{FF2B5EF4-FFF2-40B4-BE49-F238E27FC236}">
                <a16:creationId xmlns:a16="http://schemas.microsoft.com/office/drawing/2014/main" id="{E364C776-87D2-4243-846B-763201E9DEF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48420" y="2965470"/>
            <a:ext cx="543161" cy="543161"/>
          </a:xfrm>
          <a:prstGeom prst="rect">
            <a:avLst/>
          </a:prstGeom>
        </p:spPr>
      </p:pic>
      <p:pic>
        <p:nvPicPr>
          <p:cNvPr id="18" name="Graphic 17">
            <a:extLst>
              <a:ext uri="{FF2B5EF4-FFF2-40B4-BE49-F238E27FC236}">
                <a16:creationId xmlns:a16="http://schemas.microsoft.com/office/drawing/2014/main" id="{AEBCBE27-BB74-42E3-A2D6-FD7ACDBA471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55775" y="3088134"/>
            <a:ext cx="220414" cy="165310"/>
          </a:xfrm>
          <a:prstGeom prst="rect">
            <a:avLst/>
          </a:prstGeom>
        </p:spPr>
      </p:pic>
      <p:pic>
        <p:nvPicPr>
          <p:cNvPr id="19" name="Graphic 18">
            <a:extLst>
              <a:ext uri="{FF2B5EF4-FFF2-40B4-BE49-F238E27FC236}">
                <a16:creationId xmlns:a16="http://schemas.microsoft.com/office/drawing/2014/main" id="{FC76A8B9-8AB2-4EFD-B59F-0FC91A6ADBF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316019" y="3947431"/>
            <a:ext cx="220414" cy="275516"/>
          </a:xfrm>
          <a:prstGeom prst="rect">
            <a:avLst/>
          </a:prstGeom>
        </p:spPr>
      </p:pic>
      <p:pic>
        <p:nvPicPr>
          <p:cNvPr id="13" name="Graphic 12">
            <a:extLst>
              <a:ext uri="{FF2B5EF4-FFF2-40B4-BE49-F238E27FC236}">
                <a16:creationId xmlns:a16="http://schemas.microsoft.com/office/drawing/2014/main" id="{10E8BCD5-1CBC-42A3-A646-4D492D3AE3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509793" y="3126843"/>
            <a:ext cx="220414" cy="220414"/>
          </a:xfrm>
          <a:prstGeom prst="rect">
            <a:avLst/>
          </a:prstGeom>
        </p:spPr>
      </p:pic>
      <p:grpSp>
        <p:nvGrpSpPr>
          <p:cNvPr id="2" name="Group 1">
            <a:extLst>
              <a:ext uri="{FF2B5EF4-FFF2-40B4-BE49-F238E27FC236}">
                <a16:creationId xmlns:a16="http://schemas.microsoft.com/office/drawing/2014/main" id="{54878818-CDED-47AC-BF53-E2864659522E}"/>
              </a:ext>
            </a:extLst>
          </p:cNvPr>
          <p:cNvGrpSpPr/>
          <p:nvPr/>
        </p:nvGrpSpPr>
        <p:grpSpPr>
          <a:xfrm>
            <a:off x="6146863" y="2144493"/>
            <a:ext cx="2529016" cy="263058"/>
            <a:chOff x="6146863" y="2144493"/>
            <a:chExt cx="2529016" cy="263058"/>
          </a:xfrm>
        </p:grpSpPr>
        <p:cxnSp>
          <p:nvCxnSpPr>
            <p:cNvPr id="97" name="Straight Connector 96">
              <a:extLst>
                <a:ext uri="{FF2B5EF4-FFF2-40B4-BE49-F238E27FC236}">
                  <a16:creationId xmlns:a16="http://schemas.microsoft.com/office/drawing/2014/main" id="{82E9FF43-AAA1-456E-BDA6-C375EC6287EF}"/>
                </a:ext>
              </a:extLst>
            </p:cNvPr>
            <p:cNvCxnSpPr>
              <a:cxnSpLocks/>
            </p:cNvCxnSpPr>
            <p:nvPr/>
          </p:nvCxnSpPr>
          <p:spPr>
            <a:xfrm flipH="1">
              <a:off x="6867525" y="2192118"/>
              <a:ext cx="17546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FA0056-D2CD-466C-9CCA-AD2566CF174F}"/>
                </a:ext>
              </a:extLst>
            </p:cNvPr>
            <p:cNvCxnSpPr/>
            <p:nvPr/>
          </p:nvCxnSpPr>
          <p:spPr>
            <a:xfrm flipH="1">
              <a:off x="6146863" y="2407551"/>
              <a:ext cx="720662" cy="0"/>
            </a:xfrm>
            <a:prstGeom prst="line">
              <a:avLst/>
            </a:prstGeom>
          </p:spPr>
          <p:style>
            <a:lnRef idx="1">
              <a:schemeClr val="accent1"/>
            </a:lnRef>
            <a:fillRef idx="0">
              <a:schemeClr val="accent1"/>
            </a:fillRef>
            <a:effectRef idx="0">
              <a:schemeClr val="accent1"/>
            </a:effectRef>
            <a:fontRef idx="minor">
              <a:schemeClr val="tx1"/>
            </a:fontRef>
          </p:style>
        </p:cxnSp>
        <p:pic>
          <p:nvPicPr>
            <p:cNvPr id="73" name="Graphic 72">
              <a:extLst>
                <a:ext uri="{FF2B5EF4-FFF2-40B4-BE49-F238E27FC236}">
                  <a16:creationId xmlns:a16="http://schemas.microsoft.com/office/drawing/2014/main" id="{E8FCC205-118D-472B-8EB6-4FD641DDDB17}"/>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580629" y="2144493"/>
              <a:ext cx="95250" cy="95250"/>
            </a:xfrm>
            <a:prstGeom prst="rect">
              <a:avLst/>
            </a:prstGeom>
          </p:spPr>
        </p:pic>
      </p:grpSp>
      <p:sp>
        <p:nvSpPr>
          <p:cNvPr id="77" name="TextBox 76">
            <a:extLst>
              <a:ext uri="{FF2B5EF4-FFF2-40B4-BE49-F238E27FC236}">
                <a16:creationId xmlns:a16="http://schemas.microsoft.com/office/drawing/2014/main" id="{188652D0-4F37-4102-A1B8-6B0F6026E3D9}"/>
              </a:ext>
            </a:extLst>
          </p:cNvPr>
          <p:cNvSpPr txBox="1"/>
          <p:nvPr/>
        </p:nvSpPr>
        <p:spPr>
          <a:xfrm>
            <a:off x="2236750" y="4143691"/>
            <a:ext cx="1312275" cy="323165"/>
          </a:xfrm>
          <a:prstGeom prst="rect">
            <a:avLst/>
          </a:prstGeom>
          <a:noFill/>
        </p:spPr>
        <p:txBody>
          <a:bodyPr wrap="square" rtlCol="0">
            <a:spAutoFit/>
          </a:bodyPr>
          <a:lstStyle/>
          <a:p>
            <a:r>
              <a:rPr lang="en-US" sz="1500" dirty="0"/>
              <a:t>Your Text Here</a:t>
            </a:r>
          </a:p>
        </p:txBody>
      </p:sp>
      <p:sp>
        <p:nvSpPr>
          <p:cNvPr id="78" name="TextBox 77">
            <a:extLst>
              <a:ext uri="{FF2B5EF4-FFF2-40B4-BE49-F238E27FC236}">
                <a16:creationId xmlns:a16="http://schemas.microsoft.com/office/drawing/2014/main" id="{35742CB6-2B73-4599-BACF-3D4B310070D3}"/>
              </a:ext>
            </a:extLst>
          </p:cNvPr>
          <p:cNvSpPr txBox="1"/>
          <p:nvPr/>
        </p:nvSpPr>
        <p:spPr>
          <a:xfrm>
            <a:off x="2236750" y="4421987"/>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pic>
        <p:nvPicPr>
          <p:cNvPr id="39" name="Graphic 38">
            <a:extLst>
              <a:ext uri="{FF2B5EF4-FFF2-40B4-BE49-F238E27FC236}">
                <a16:creationId xmlns:a16="http://schemas.microsoft.com/office/drawing/2014/main" id="{3BFC1580-1896-4C98-BFBC-3F7189B119C4}"/>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678646" y="2210096"/>
            <a:ext cx="543161" cy="543161"/>
          </a:xfrm>
          <a:prstGeom prst="rect">
            <a:avLst/>
          </a:prstGeom>
        </p:spPr>
      </p:pic>
      <p:sp>
        <p:nvSpPr>
          <p:cNvPr id="81" name="TextBox 80">
            <a:extLst>
              <a:ext uri="{FF2B5EF4-FFF2-40B4-BE49-F238E27FC236}">
                <a16:creationId xmlns:a16="http://schemas.microsoft.com/office/drawing/2014/main" id="{650C5E35-BBF8-46ED-9744-14EA81991C25}"/>
              </a:ext>
            </a:extLst>
          </p:cNvPr>
          <p:cNvSpPr txBox="1"/>
          <p:nvPr/>
        </p:nvSpPr>
        <p:spPr>
          <a:xfrm>
            <a:off x="2236750" y="2325950"/>
            <a:ext cx="1312275" cy="323165"/>
          </a:xfrm>
          <a:prstGeom prst="rect">
            <a:avLst/>
          </a:prstGeom>
          <a:noFill/>
        </p:spPr>
        <p:txBody>
          <a:bodyPr wrap="square" rtlCol="0">
            <a:spAutoFit/>
          </a:bodyPr>
          <a:lstStyle/>
          <a:p>
            <a:r>
              <a:rPr lang="en-US" sz="1500" dirty="0"/>
              <a:t>Your Text Here</a:t>
            </a:r>
          </a:p>
        </p:txBody>
      </p:sp>
      <p:sp>
        <p:nvSpPr>
          <p:cNvPr id="82" name="TextBox 81">
            <a:extLst>
              <a:ext uri="{FF2B5EF4-FFF2-40B4-BE49-F238E27FC236}">
                <a16:creationId xmlns:a16="http://schemas.microsoft.com/office/drawing/2014/main" id="{DF44EA6F-68CB-43CA-9B08-74F67FAD592F}"/>
              </a:ext>
            </a:extLst>
          </p:cNvPr>
          <p:cNvSpPr txBox="1"/>
          <p:nvPr/>
        </p:nvSpPr>
        <p:spPr>
          <a:xfrm>
            <a:off x="2236750" y="2604246"/>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sp>
        <p:nvSpPr>
          <p:cNvPr id="84" name="TextBox 83">
            <a:extLst>
              <a:ext uri="{FF2B5EF4-FFF2-40B4-BE49-F238E27FC236}">
                <a16:creationId xmlns:a16="http://schemas.microsoft.com/office/drawing/2014/main" id="{992210EC-776A-4A4D-90F8-867FE339710F}"/>
              </a:ext>
            </a:extLst>
          </p:cNvPr>
          <p:cNvSpPr txBox="1"/>
          <p:nvPr/>
        </p:nvSpPr>
        <p:spPr>
          <a:xfrm>
            <a:off x="9163174" y="2030536"/>
            <a:ext cx="1312275" cy="323165"/>
          </a:xfrm>
          <a:prstGeom prst="rect">
            <a:avLst/>
          </a:prstGeom>
          <a:noFill/>
        </p:spPr>
        <p:txBody>
          <a:bodyPr wrap="square" rtlCol="0">
            <a:spAutoFit/>
          </a:bodyPr>
          <a:lstStyle/>
          <a:p>
            <a:r>
              <a:rPr lang="en-US" sz="1500" dirty="0"/>
              <a:t>Your Text Here</a:t>
            </a:r>
          </a:p>
        </p:txBody>
      </p:sp>
      <p:sp>
        <p:nvSpPr>
          <p:cNvPr id="85" name="TextBox 84">
            <a:extLst>
              <a:ext uri="{FF2B5EF4-FFF2-40B4-BE49-F238E27FC236}">
                <a16:creationId xmlns:a16="http://schemas.microsoft.com/office/drawing/2014/main" id="{7B49FBD7-402A-42C5-AD5C-2F29CAF6FF19}"/>
              </a:ext>
            </a:extLst>
          </p:cNvPr>
          <p:cNvSpPr txBox="1"/>
          <p:nvPr/>
        </p:nvSpPr>
        <p:spPr>
          <a:xfrm>
            <a:off x="9163174" y="2308832"/>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sp>
        <p:nvSpPr>
          <p:cNvPr id="87" name="TextBox 86">
            <a:extLst>
              <a:ext uri="{FF2B5EF4-FFF2-40B4-BE49-F238E27FC236}">
                <a16:creationId xmlns:a16="http://schemas.microsoft.com/office/drawing/2014/main" id="{085B6C23-F104-4FE7-AF58-142B77BE67C3}"/>
              </a:ext>
            </a:extLst>
          </p:cNvPr>
          <p:cNvSpPr txBox="1"/>
          <p:nvPr/>
        </p:nvSpPr>
        <p:spPr>
          <a:xfrm>
            <a:off x="9163174" y="3270718"/>
            <a:ext cx="1312275" cy="323165"/>
          </a:xfrm>
          <a:prstGeom prst="rect">
            <a:avLst/>
          </a:prstGeom>
          <a:noFill/>
        </p:spPr>
        <p:txBody>
          <a:bodyPr wrap="square" rtlCol="0">
            <a:spAutoFit/>
          </a:bodyPr>
          <a:lstStyle/>
          <a:p>
            <a:r>
              <a:rPr lang="en-US" sz="1500" dirty="0"/>
              <a:t>Your Text Here</a:t>
            </a:r>
          </a:p>
        </p:txBody>
      </p:sp>
      <p:sp>
        <p:nvSpPr>
          <p:cNvPr id="88" name="TextBox 87">
            <a:extLst>
              <a:ext uri="{FF2B5EF4-FFF2-40B4-BE49-F238E27FC236}">
                <a16:creationId xmlns:a16="http://schemas.microsoft.com/office/drawing/2014/main" id="{16C6600F-D03A-4ACE-8D48-5E62A3B3F8F4}"/>
              </a:ext>
            </a:extLst>
          </p:cNvPr>
          <p:cNvSpPr txBox="1"/>
          <p:nvPr/>
        </p:nvSpPr>
        <p:spPr>
          <a:xfrm>
            <a:off x="9163174" y="3549014"/>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sp>
        <p:nvSpPr>
          <p:cNvPr id="90" name="TextBox 89">
            <a:extLst>
              <a:ext uri="{FF2B5EF4-FFF2-40B4-BE49-F238E27FC236}">
                <a16:creationId xmlns:a16="http://schemas.microsoft.com/office/drawing/2014/main" id="{580CDEE4-9011-46D8-A45A-9F48BFF9420D}"/>
              </a:ext>
            </a:extLst>
          </p:cNvPr>
          <p:cNvSpPr txBox="1"/>
          <p:nvPr/>
        </p:nvSpPr>
        <p:spPr>
          <a:xfrm>
            <a:off x="7119167" y="5785320"/>
            <a:ext cx="1312275" cy="323165"/>
          </a:xfrm>
          <a:prstGeom prst="rect">
            <a:avLst/>
          </a:prstGeom>
          <a:noFill/>
        </p:spPr>
        <p:txBody>
          <a:bodyPr wrap="square" rtlCol="0">
            <a:spAutoFit/>
          </a:bodyPr>
          <a:lstStyle/>
          <a:p>
            <a:r>
              <a:rPr lang="en-US" sz="1500" dirty="0"/>
              <a:t>Your Text Here</a:t>
            </a:r>
          </a:p>
        </p:txBody>
      </p:sp>
      <p:sp>
        <p:nvSpPr>
          <p:cNvPr id="91" name="TextBox 90">
            <a:extLst>
              <a:ext uri="{FF2B5EF4-FFF2-40B4-BE49-F238E27FC236}">
                <a16:creationId xmlns:a16="http://schemas.microsoft.com/office/drawing/2014/main" id="{C1D50C3D-A147-4980-AFF0-3265621E7382}"/>
              </a:ext>
            </a:extLst>
          </p:cNvPr>
          <p:cNvSpPr txBox="1"/>
          <p:nvPr/>
        </p:nvSpPr>
        <p:spPr>
          <a:xfrm>
            <a:off x="7119167" y="6063616"/>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cxnSp>
        <p:nvCxnSpPr>
          <p:cNvPr id="95" name="Straight Connector 94">
            <a:extLst>
              <a:ext uri="{FF2B5EF4-FFF2-40B4-BE49-F238E27FC236}">
                <a16:creationId xmlns:a16="http://schemas.microsoft.com/office/drawing/2014/main" id="{515046C0-858C-41D8-86B9-01F4593151C7}"/>
              </a:ext>
            </a:extLst>
          </p:cNvPr>
          <p:cNvCxnSpPr>
            <a:cxnSpLocks/>
            <a:stCxn id="76" idx="1"/>
          </p:cNvCxnSpPr>
          <p:nvPr/>
        </p:nvCxnSpPr>
        <p:spPr>
          <a:xfrm flipV="1">
            <a:off x="3558669" y="2461295"/>
            <a:ext cx="1327193" cy="18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06380AF-D2CE-4A78-8B4C-F92BA9CEAE24}"/>
              </a:ext>
            </a:extLst>
          </p:cNvPr>
          <p:cNvCxnSpPr/>
          <p:nvPr/>
        </p:nvCxnSpPr>
        <p:spPr>
          <a:xfrm>
            <a:off x="6867525" y="2192118"/>
            <a:ext cx="0" cy="215433"/>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D41F137E-1627-43E6-A333-E30EAF074FA6}"/>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5840019" y="2343918"/>
            <a:ext cx="220414" cy="275516"/>
          </a:xfrm>
          <a:prstGeom prst="rect">
            <a:avLst/>
          </a:prstGeom>
        </p:spPr>
      </p:pic>
      <p:pic>
        <p:nvPicPr>
          <p:cNvPr id="76" name="Graphic 75">
            <a:extLst>
              <a:ext uri="{FF2B5EF4-FFF2-40B4-BE49-F238E27FC236}">
                <a16:creationId xmlns:a16="http://schemas.microsoft.com/office/drawing/2014/main" id="{6D52B84C-21AC-4451-BB40-777A219A0FBF}"/>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558669" y="2431994"/>
            <a:ext cx="95250" cy="95250"/>
          </a:xfrm>
          <a:prstGeom prst="rect">
            <a:avLst/>
          </a:prstGeom>
        </p:spPr>
      </p:pic>
      <p:grpSp>
        <p:nvGrpSpPr>
          <p:cNvPr id="116" name="Group 115">
            <a:extLst>
              <a:ext uri="{FF2B5EF4-FFF2-40B4-BE49-F238E27FC236}">
                <a16:creationId xmlns:a16="http://schemas.microsoft.com/office/drawing/2014/main" id="{C4B96E3B-555B-4C30-9423-86E89B7C681D}"/>
              </a:ext>
            </a:extLst>
          </p:cNvPr>
          <p:cNvGrpSpPr/>
          <p:nvPr/>
        </p:nvGrpSpPr>
        <p:grpSpPr>
          <a:xfrm>
            <a:off x="3549025" y="3170789"/>
            <a:ext cx="645377" cy="1112050"/>
            <a:chOff x="3549025" y="3170789"/>
            <a:chExt cx="645377" cy="1112050"/>
          </a:xfrm>
          <a:solidFill>
            <a:srgbClr val="20BAE8"/>
          </a:solidFill>
        </p:grpSpPr>
        <p:cxnSp>
          <p:nvCxnSpPr>
            <p:cNvPr id="105" name="Straight Connector 104">
              <a:extLst>
                <a:ext uri="{FF2B5EF4-FFF2-40B4-BE49-F238E27FC236}">
                  <a16:creationId xmlns:a16="http://schemas.microsoft.com/office/drawing/2014/main" id="{4734546E-6F3F-45A4-A3AD-E5ACD1943A16}"/>
                </a:ext>
              </a:extLst>
            </p:cNvPr>
            <p:cNvCxnSpPr>
              <a:stCxn id="41" idx="1"/>
            </p:cNvCxnSpPr>
            <p:nvPr/>
          </p:nvCxnSpPr>
          <p:spPr>
            <a:xfrm flipH="1" flipV="1">
              <a:off x="3549025" y="3170789"/>
              <a:ext cx="645377" cy="1"/>
            </a:xfrm>
            <a:prstGeom prst="line">
              <a:avLst/>
            </a:prstGeom>
            <a:grpFill/>
            <a:ln>
              <a:solidFill>
                <a:srgbClr val="20BAE8"/>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3751502-4508-4AE1-AC7D-D82528610E9A}"/>
                </a:ext>
              </a:extLst>
            </p:cNvPr>
            <p:cNvCxnSpPr>
              <a:cxnSpLocks/>
            </p:cNvCxnSpPr>
            <p:nvPr/>
          </p:nvCxnSpPr>
          <p:spPr>
            <a:xfrm>
              <a:off x="3549025" y="3170789"/>
              <a:ext cx="0" cy="1112050"/>
            </a:xfrm>
            <a:prstGeom prst="line">
              <a:avLst/>
            </a:prstGeom>
            <a:grpFill/>
            <a:ln>
              <a:solidFill>
                <a:srgbClr val="20BAE8"/>
              </a:solidFill>
            </a:ln>
          </p:spPr>
          <p:style>
            <a:lnRef idx="1">
              <a:schemeClr val="accent1"/>
            </a:lnRef>
            <a:fillRef idx="0">
              <a:schemeClr val="accent1"/>
            </a:fillRef>
            <a:effectRef idx="0">
              <a:schemeClr val="accent1"/>
            </a:effectRef>
            <a:fontRef idx="minor">
              <a:schemeClr val="tx1"/>
            </a:fontRef>
          </p:style>
        </p:cxnSp>
      </p:grpSp>
      <p:pic>
        <p:nvPicPr>
          <p:cNvPr id="40" name="Graphic 39">
            <a:extLst>
              <a:ext uri="{FF2B5EF4-FFF2-40B4-BE49-F238E27FC236}">
                <a16:creationId xmlns:a16="http://schemas.microsoft.com/office/drawing/2014/main" id="{D7219EB5-D1BC-4EDD-BADF-E4821C465A60}"/>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724489" y="2355870"/>
            <a:ext cx="543161" cy="543161"/>
          </a:xfrm>
          <a:prstGeom prst="rect">
            <a:avLst/>
          </a:prstGeom>
        </p:spPr>
      </p:pic>
      <p:grpSp>
        <p:nvGrpSpPr>
          <p:cNvPr id="115" name="Group 114">
            <a:extLst>
              <a:ext uri="{FF2B5EF4-FFF2-40B4-BE49-F238E27FC236}">
                <a16:creationId xmlns:a16="http://schemas.microsoft.com/office/drawing/2014/main" id="{BECA9104-D760-4E53-9374-0AA30DB4EFE7}"/>
              </a:ext>
            </a:extLst>
          </p:cNvPr>
          <p:cNvGrpSpPr/>
          <p:nvPr/>
        </p:nvGrpSpPr>
        <p:grpSpPr>
          <a:xfrm>
            <a:off x="4424131" y="4356770"/>
            <a:ext cx="2673355" cy="1617234"/>
            <a:chOff x="4424131" y="4356770"/>
            <a:chExt cx="2673355" cy="1617234"/>
          </a:xfrm>
        </p:grpSpPr>
        <p:cxnSp>
          <p:nvCxnSpPr>
            <p:cNvPr id="112" name="Straight Connector 111">
              <a:extLst>
                <a:ext uri="{FF2B5EF4-FFF2-40B4-BE49-F238E27FC236}">
                  <a16:creationId xmlns:a16="http://schemas.microsoft.com/office/drawing/2014/main" id="{B84348C3-1787-42CC-8BBA-DBB762F30F0E}"/>
                </a:ext>
              </a:extLst>
            </p:cNvPr>
            <p:cNvCxnSpPr/>
            <p:nvPr/>
          </p:nvCxnSpPr>
          <p:spPr>
            <a:xfrm>
              <a:off x="4424131" y="5974004"/>
              <a:ext cx="2673355" cy="0"/>
            </a:xfrm>
            <a:prstGeom prst="line">
              <a:avLst/>
            </a:prstGeom>
            <a:ln>
              <a:solidFill>
                <a:srgbClr val="00A5E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9D074F7-05B5-4145-B07C-4CEBCF818BC0}"/>
                </a:ext>
              </a:extLst>
            </p:cNvPr>
            <p:cNvCxnSpPr>
              <a:stCxn id="43" idx="2"/>
            </p:cNvCxnSpPr>
            <p:nvPr/>
          </p:nvCxnSpPr>
          <p:spPr>
            <a:xfrm flipH="1">
              <a:off x="4426226" y="4356770"/>
              <a:ext cx="1" cy="1617234"/>
            </a:xfrm>
            <a:prstGeom prst="line">
              <a:avLst/>
            </a:prstGeom>
            <a:ln>
              <a:solidFill>
                <a:srgbClr val="00A5E3"/>
              </a:solidFill>
            </a:ln>
          </p:spPr>
          <p:style>
            <a:lnRef idx="1">
              <a:schemeClr val="accent1"/>
            </a:lnRef>
            <a:fillRef idx="0">
              <a:schemeClr val="accent1"/>
            </a:fillRef>
            <a:effectRef idx="0">
              <a:schemeClr val="accent1"/>
            </a:effectRef>
            <a:fontRef idx="minor">
              <a:schemeClr val="tx1"/>
            </a:fontRef>
          </p:style>
        </p:cxnSp>
      </p:grpSp>
      <p:pic>
        <p:nvPicPr>
          <p:cNvPr id="75" name="Graphic 74">
            <a:extLst>
              <a:ext uri="{FF2B5EF4-FFF2-40B4-BE49-F238E27FC236}">
                <a16:creationId xmlns:a16="http://schemas.microsoft.com/office/drawing/2014/main" id="{7664C788-7655-45A6-BAE1-50594D0EF635}"/>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3507404" y="4242701"/>
            <a:ext cx="95250" cy="95250"/>
          </a:xfrm>
          <a:prstGeom prst="rect">
            <a:avLst/>
          </a:prstGeom>
        </p:spPr>
      </p:pic>
      <p:pic>
        <p:nvPicPr>
          <p:cNvPr id="16" name="Graphic 15">
            <a:extLst>
              <a:ext uri="{FF2B5EF4-FFF2-40B4-BE49-F238E27FC236}">
                <a16:creationId xmlns:a16="http://schemas.microsoft.com/office/drawing/2014/main" id="{1BBAFF69-3853-40B4-98A9-245794E9DAE7}"/>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885862" y="2489692"/>
            <a:ext cx="220414" cy="275516"/>
          </a:xfrm>
          <a:prstGeom prst="rect">
            <a:avLst/>
          </a:prstGeom>
        </p:spPr>
      </p:pic>
      <p:pic>
        <p:nvPicPr>
          <p:cNvPr id="74" name="Graphic 73">
            <a:extLst>
              <a:ext uri="{FF2B5EF4-FFF2-40B4-BE49-F238E27FC236}">
                <a16:creationId xmlns:a16="http://schemas.microsoft.com/office/drawing/2014/main" id="{0E005AE6-EF18-4987-B340-D1B68FC6F26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53269" y="5918702"/>
            <a:ext cx="95250" cy="95250"/>
          </a:xfrm>
          <a:prstGeom prst="rect">
            <a:avLst/>
          </a:prstGeom>
        </p:spPr>
      </p:pic>
    </p:spTree>
    <p:extLst>
      <p:ext uri="{BB962C8B-B14F-4D97-AF65-F5344CB8AC3E}">
        <p14:creationId xmlns:p14="http://schemas.microsoft.com/office/powerpoint/2010/main" val="79710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C4E456E8-B23C-4D12-BBB7-4761FC2F4C98}"/>
              </a:ext>
            </a:extLst>
          </p:cNvPr>
          <p:cNvSpPr/>
          <p:nvPr/>
        </p:nvSpPr>
        <p:spPr>
          <a:xfrm>
            <a:off x="1268909" y="2587129"/>
            <a:ext cx="555650" cy="555650"/>
          </a:xfrm>
          <a:prstGeom prst="ellipse">
            <a:avLst/>
          </a:prstGeom>
          <a:solidFill>
            <a:srgbClr val="00A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0338296-FB19-4BA3-8D6B-9925A6E7C90C}"/>
              </a:ext>
            </a:extLst>
          </p:cNvPr>
          <p:cNvSpPr/>
          <p:nvPr/>
        </p:nvSpPr>
        <p:spPr>
          <a:xfrm>
            <a:off x="1268909" y="3856989"/>
            <a:ext cx="555650" cy="555650"/>
          </a:xfrm>
          <a:prstGeom prst="ellipse">
            <a:avLst/>
          </a:prstGeom>
          <a:solidFill>
            <a:srgbClr val="20B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93BF187-777F-46E4-A532-775DC9B4B78A}"/>
              </a:ext>
            </a:extLst>
          </p:cNvPr>
          <p:cNvSpPr/>
          <p:nvPr/>
        </p:nvSpPr>
        <p:spPr>
          <a:xfrm>
            <a:off x="1268909" y="5126849"/>
            <a:ext cx="555650" cy="5556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8F670CB-DE13-47C9-9A8C-BC248E8E8952}"/>
              </a:ext>
            </a:extLst>
          </p:cNvPr>
          <p:cNvSpPr/>
          <p:nvPr/>
        </p:nvSpPr>
        <p:spPr>
          <a:xfrm>
            <a:off x="8694228" y="5126849"/>
            <a:ext cx="555650" cy="555650"/>
          </a:xfrm>
          <a:prstGeom prst="ellipse">
            <a:avLst/>
          </a:prstGeom>
          <a:solidFill>
            <a:srgbClr val="20B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6BD4660-C216-4056-9CF6-36FE34C9486E}"/>
              </a:ext>
            </a:extLst>
          </p:cNvPr>
          <p:cNvSpPr/>
          <p:nvPr/>
        </p:nvSpPr>
        <p:spPr>
          <a:xfrm>
            <a:off x="8694228" y="3856989"/>
            <a:ext cx="555650" cy="555650"/>
          </a:xfrm>
          <a:prstGeom prst="ellipse">
            <a:avLst/>
          </a:prstGeom>
          <a:solidFill>
            <a:srgbClr val="00A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144562A-8B78-4FBE-9ABC-EDFE4A131D8A}"/>
              </a:ext>
            </a:extLst>
          </p:cNvPr>
          <p:cNvSpPr/>
          <p:nvPr/>
        </p:nvSpPr>
        <p:spPr>
          <a:xfrm>
            <a:off x="8694228" y="2587129"/>
            <a:ext cx="555650" cy="555650"/>
          </a:xfrm>
          <a:prstGeom prst="ellipse">
            <a:avLst/>
          </a:prstGeom>
          <a:solidFill>
            <a:srgbClr val="006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AFAE187-B304-40AB-9CFD-CE879473C089}"/>
              </a:ext>
            </a:extLst>
          </p:cNvPr>
          <p:cNvSpPr txBox="1"/>
          <p:nvPr/>
        </p:nvSpPr>
        <p:spPr>
          <a:xfrm>
            <a:off x="4177019" y="636601"/>
            <a:ext cx="4445121" cy="553998"/>
          </a:xfrm>
          <a:prstGeom prst="rect">
            <a:avLst/>
          </a:prstGeom>
          <a:noFill/>
        </p:spPr>
        <p:txBody>
          <a:bodyPr wrap="square" rtlCol="0">
            <a:spAutoFit/>
          </a:bodyPr>
          <a:lstStyle/>
          <a:p>
            <a:pPr algn="ctr"/>
            <a:r>
              <a:rPr lang="en-US" sz="3000" b="1" dirty="0">
                <a:solidFill>
                  <a:srgbClr val="20BAE8"/>
                </a:solidFill>
                <a:latin typeface="Roboto Slab" pitchFamily="2" charset="0"/>
                <a:ea typeface="Roboto Slab" pitchFamily="2" charset="0"/>
              </a:rPr>
              <a:t>Our Business Objective</a:t>
            </a:r>
          </a:p>
        </p:txBody>
      </p:sp>
      <p:pic>
        <p:nvPicPr>
          <p:cNvPr id="26" name="Graphic 25">
            <a:extLst>
              <a:ext uri="{FF2B5EF4-FFF2-40B4-BE49-F238E27FC236}">
                <a16:creationId xmlns:a16="http://schemas.microsoft.com/office/drawing/2014/main" id="{98BB2C67-1009-4A1E-8B4D-06419E8FCF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61229" y="1309434"/>
            <a:ext cx="4076700" cy="19050"/>
          </a:xfrm>
          <a:prstGeom prst="rect">
            <a:avLst/>
          </a:prstGeom>
        </p:spPr>
      </p:pic>
      <p:sp>
        <p:nvSpPr>
          <p:cNvPr id="32" name="TextBox 31">
            <a:extLst>
              <a:ext uri="{FF2B5EF4-FFF2-40B4-BE49-F238E27FC236}">
                <a16:creationId xmlns:a16="http://schemas.microsoft.com/office/drawing/2014/main" id="{B7FB161F-DF0B-4E33-9281-80A549F76A60}"/>
              </a:ext>
            </a:extLst>
          </p:cNvPr>
          <p:cNvSpPr txBox="1"/>
          <p:nvPr/>
        </p:nvSpPr>
        <p:spPr>
          <a:xfrm>
            <a:off x="616538" y="1433107"/>
            <a:ext cx="11060651" cy="253467"/>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a:t>
            </a:r>
          </a:p>
        </p:txBody>
      </p:sp>
      <p:pic>
        <p:nvPicPr>
          <p:cNvPr id="7" name="Graphic 6">
            <a:extLst>
              <a:ext uri="{FF2B5EF4-FFF2-40B4-BE49-F238E27FC236}">
                <a16:creationId xmlns:a16="http://schemas.microsoft.com/office/drawing/2014/main" id="{301291EB-084A-4729-9A86-A9C379398F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22273" y="1931457"/>
            <a:ext cx="3692534" cy="4371460"/>
          </a:xfrm>
          <a:prstGeom prst="rect">
            <a:avLst/>
          </a:prstGeom>
        </p:spPr>
      </p:pic>
      <p:sp>
        <p:nvSpPr>
          <p:cNvPr id="77" name="TextBox 76">
            <a:extLst>
              <a:ext uri="{FF2B5EF4-FFF2-40B4-BE49-F238E27FC236}">
                <a16:creationId xmlns:a16="http://schemas.microsoft.com/office/drawing/2014/main" id="{188652D0-4F37-4102-A1B8-6B0F6026E3D9}"/>
              </a:ext>
            </a:extLst>
          </p:cNvPr>
          <p:cNvSpPr txBox="1"/>
          <p:nvPr/>
        </p:nvSpPr>
        <p:spPr>
          <a:xfrm>
            <a:off x="2236750" y="5126849"/>
            <a:ext cx="1312275" cy="323165"/>
          </a:xfrm>
          <a:prstGeom prst="rect">
            <a:avLst/>
          </a:prstGeom>
          <a:noFill/>
        </p:spPr>
        <p:txBody>
          <a:bodyPr wrap="square" rtlCol="0">
            <a:spAutoFit/>
          </a:bodyPr>
          <a:lstStyle/>
          <a:p>
            <a:r>
              <a:rPr lang="en-US" sz="1500" dirty="0"/>
              <a:t>Your Text Here</a:t>
            </a:r>
          </a:p>
        </p:txBody>
      </p:sp>
      <p:sp>
        <p:nvSpPr>
          <p:cNvPr id="78" name="TextBox 77">
            <a:extLst>
              <a:ext uri="{FF2B5EF4-FFF2-40B4-BE49-F238E27FC236}">
                <a16:creationId xmlns:a16="http://schemas.microsoft.com/office/drawing/2014/main" id="{35742CB6-2B73-4599-BACF-3D4B310070D3}"/>
              </a:ext>
            </a:extLst>
          </p:cNvPr>
          <p:cNvSpPr txBox="1"/>
          <p:nvPr/>
        </p:nvSpPr>
        <p:spPr>
          <a:xfrm>
            <a:off x="2236750" y="5405145"/>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sp>
        <p:nvSpPr>
          <p:cNvPr id="81" name="TextBox 80">
            <a:extLst>
              <a:ext uri="{FF2B5EF4-FFF2-40B4-BE49-F238E27FC236}">
                <a16:creationId xmlns:a16="http://schemas.microsoft.com/office/drawing/2014/main" id="{650C5E35-BBF8-46ED-9744-14EA81991C25}"/>
              </a:ext>
            </a:extLst>
          </p:cNvPr>
          <p:cNvSpPr txBox="1"/>
          <p:nvPr/>
        </p:nvSpPr>
        <p:spPr>
          <a:xfrm>
            <a:off x="2236750" y="2587129"/>
            <a:ext cx="1312275" cy="323165"/>
          </a:xfrm>
          <a:prstGeom prst="rect">
            <a:avLst/>
          </a:prstGeom>
          <a:noFill/>
        </p:spPr>
        <p:txBody>
          <a:bodyPr wrap="square" rtlCol="0">
            <a:spAutoFit/>
          </a:bodyPr>
          <a:lstStyle/>
          <a:p>
            <a:r>
              <a:rPr lang="en-US" sz="1500" dirty="0"/>
              <a:t>Your Text Here</a:t>
            </a:r>
          </a:p>
        </p:txBody>
      </p:sp>
      <p:sp>
        <p:nvSpPr>
          <p:cNvPr id="82" name="TextBox 81">
            <a:extLst>
              <a:ext uri="{FF2B5EF4-FFF2-40B4-BE49-F238E27FC236}">
                <a16:creationId xmlns:a16="http://schemas.microsoft.com/office/drawing/2014/main" id="{DF44EA6F-68CB-43CA-9B08-74F67FAD592F}"/>
              </a:ext>
            </a:extLst>
          </p:cNvPr>
          <p:cNvSpPr txBox="1"/>
          <p:nvPr/>
        </p:nvSpPr>
        <p:spPr>
          <a:xfrm>
            <a:off x="2236750" y="2865425"/>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sp>
        <p:nvSpPr>
          <p:cNvPr id="55" name="TextBox 54">
            <a:extLst>
              <a:ext uri="{FF2B5EF4-FFF2-40B4-BE49-F238E27FC236}">
                <a16:creationId xmlns:a16="http://schemas.microsoft.com/office/drawing/2014/main" id="{DEC862B2-5E5F-48D3-A0FE-CE1A3D57F786}"/>
              </a:ext>
            </a:extLst>
          </p:cNvPr>
          <p:cNvSpPr txBox="1"/>
          <p:nvPr/>
        </p:nvSpPr>
        <p:spPr>
          <a:xfrm>
            <a:off x="2236750" y="3856989"/>
            <a:ext cx="1312275" cy="323165"/>
          </a:xfrm>
          <a:prstGeom prst="rect">
            <a:avLst/>
          </a:prstGeom>
          <a:noFill/>
        </p:spPr>
        <p:txBody>
          <a:bodyPr wrap="square" rtlCol="0">
            <a:spAutoFit/>
          </a:bodyPr>
          <a:lstStyle/>
          <a:p>
            <a:r>
              <a:rPr lang="en-US" sz="1500" dirty="0"/>
              <a:t>Your Text Here</a:t>
            </a:r>
          </a:p>
        </p:txBody>
      </p:sp>
      <p:sp>
        <p:nvSpPr>
          <p:cNvPr id="56" name="TextBox 55">
            <a:extLst>
              <a:ext uri="{FF2B5EF4-FFF2-40B4-BE49-F238E27FC236}">
                <a16:creationId xmlns:a16="http://schemas.microsoft.com/office/drawing/2014/main" id="{7FCAF008-0A29-43BA-AAAA-E7D9C21E068C}"/>
              </a:ext>
            </a:extLst>
          </p:cNvPr>
          <p:cNvSpPr txBox="1"/>
          <p:nvPr/>
        </p:nvSpPr>
        <p:spPr>
          <a:xfrm>
            <a:off x="2236750" y="4135285"/>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sp>
        <p:nvSpPr>
          <p:cNvPr id="84" name="TextBox 83">
            <a:extLst>
              <a:ext uri="{FF2B5EF4-FFF2-40B4-BE49-F238E27FC236}">
                <a16:creationId xmlns:a16="http://schemas.microsoft.com/office/drawing/2014/main" id="{992210EC-776A-4A4D-90F8-867FE339710F}"/>
              </a:ext>
            </a:extLst>
          </p:cNvPr>
          <p:cNvSpPr txBox="1"/>
          <p:nvPr/>
        </p:nvSpPr>
        <p:spPr>
          <a:xfrm>
            <a:off x="9397848" y="2587129"/>
            <a:ext cx="1312275" cy="323165"/>
          </a:xfrm>
          <a:prstGeom prst="rect">
            <a:avLst/>
          </a:prstGeom>
          <a:noFill/>
        </p:spPr>
        <p:txBody>
          <a:bodyPr wrap="square" rtlCol="0">
            <a:spAutoFit/>
          </a:bodyPr>
          <a:lstStyle/>
          <a:p>
            <a:r>
              <a:rPr lang="en-US" sz="1500" dirty="0"/>
              <a:t>Your Text Here</a:t>
            </a:r>
          </a:p>
        </p:txBody>
      </p:sp>
      <p:sp>
        <p:nvSpPr>
          <p:cNvPr id="85" name="TextBox 84">
            <a:extLst>
              <a:ext uri="{FF2B5EF4-FFF2-40B4-BE49-F238E27FC236}">
                <a16:creationId xmlns:a16="http://schemas.microsoft.com/office/drawing/2014/main" id="{7B49FBD7-402A-42C5-AD5C-2F29CAF6FF19}"/>
              </a:ext>
            </a:extLst>
          </p:cNvPr>
          <p:cNvSpPr txBox="1"/>
          <p:nvPr/>
        </p:nvSpPr>
        <p:spPr>
          <a:xfrm>
            <a:off x="9397848" y="2865425"/>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sp>
        <p:nvSpPr>
          <p:cNvPr id="87" name="TextBox 86">
            <a:extLst>
              <a:ext uri="{FF2B5EF4-FFF2-40B4-BE49-F238E27FC236}">
                <a16:creationId xmlns:a16="http://schemas.microsoft.com/office/drawing/2014/main" id="{085B6C23-F104-4FE7-AF58-142B77BE67C3}"/>
              </a:ext>
            </a:extLst>
          </p:cNvPr>
          <p:cNvSpPr txBox="1"/>
          <p:nvPr/>
        </p:nvSpPr>
        <p:spPr>
          <a:xfrm>
            <a:off x="9397848" y="3856989"/>
            <a:ext cx="1312275" cy="323165"/>
          </a:xfrm>
          <a:prstGeom prst="rect">
            <a:avLst/>
          </a:prstGeom>
          <a:noFill/>
        </p:spPr>
        <p:txBody>
          <a:bodyPr wrap="square" rtlCol="0">
            <a:spAutoFit/>
          </a:bodyPr>
          <a:lstStyle/>
          <a:p>
            <a:r>
              <a:rPr lang="en-US" sz="1500" dirty="0"/>
              <a:t>Your Text Here</a:t>
            </a:r>
          </a:p>
        </p:txBody>
      </p:sp>
      <p:sp>
        <p:nvSpPr>
          <p:cNvPr id="88" name="TextBox 87">
            <a:extLst>
              <a:ext uri="{FF2B5EF4-FFF2-40B4-BE49-F238E27FC236}">
                <a16:creationId xmlns:a16="http://schemas.microsoft.com/office/drawing/2014/main" id="{16C6600F-D03A-4ACE-8D48-5E62A3B3F8F4}"/>
              </a:ext>
            </a:extLst>
          </p:cNvPr>
          <p:cNvSpPr txBox="1"/>
          <p:nvPr/>
        </p:nvSpPr>
        <p:spPr>
          <a:xfrm>
            <a:off x="9397848" y="4135285"/>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sp>
        <p:nvSpPr>
          <p:cNvPr id="59" name="TextBox 58">
            <a:extLst>
              <a:ext uri="{FF2B5EF4-FFF2-40B4-BE49-F238E27FC236}">
                <a16:creationId xmlns:a16="http://schemas.microsoft.com/office/drawing/2014/main" id="{6FFD6E9D-B18C-4B4F-A298-594B43D386FB}"/>
              </a:ext>
            </a:extLst>
          </p:cNvPr>
          <p:cNvSpPr txBox="1"/>
          <p:nvPr/>
        </p:nvSpPr>
        <p:spPr>
          <a:xfrm>
            <a:off x="9397848" y="5126849"/>
            <a:ext cx="1312275" cy="323165"/>
          </a:xfrm>
          <a:prstGeom prst="rect">
            <a:avLst/>
          </a:prstGeom>
          <a:noFill/>
        </p:spPr>
        <p:txBody>
          <a:bodyPr wrap="square" rtlCol="0">
            <a:spAutoFit/>
          </a:bodyPr>
          <a:lstStyle/>
          <a:p>
            <a:r>
              <a:rPr lang="en-US" sz="1500" dirty="0"/>
              <a:t>Your Text Here</a:t>
            </a:r>
          </a:p>
        </p:txBody>
      </p:sp>
      <p:sp>
        <p:nvSpPr>
          <p:cNvPr id="60" name="TextBox 59">
            <a:extLst>
              <a:ext uri="{FF2B5EF4-FFF2-40B4-BE49-F238E27FC236}">
                <a16:creationId xmlns:a16="http://schemas.microsoft.com/office/drawing/2014/main" id="{BD157293-DCF0-4A12-8AAA-AFE4EE05C91E}"/>
              </a:ext>
            </a:extLst>
          </p:cNvPr>
          <p:cNvSpPr txBox="1"/>
          <p:nvPr/>
        </p:nvSpPr>
        <p:spPr>
          <a:xfrm>
            <a:off x="9397848" y="5405145"/>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pic>
        <p:nvPicPr>
          <p:cNvPr id="16" name="Graphic 15">
            <a:extLst>
              <a:ext uri="{FF2B5EF4-FFF2-40B4-BE49-F238E27FC236}">
                <a16:creationId xmlns:a16="http://schemas.microsoft.com/office/drawing/2014/main" id="{1BBAFF69-3853-40B4-98A9-245794E9DA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55601" y="2720951"/>
            <a:ext cx="220414" cy="275516"/>
          </a:xfrm>
          <a:prstGeom prst="rect">
            <a:avLst/>
          </a:prstGeom>
        </p:spPr>
      </p:pic>
      <p:pic>
        <p:nvPicPr>
          <p:cNvPr id="13" name="Graphic 12">
            <a:extLst>
              <a:ext uri="{FF2B5EF4-FFF2-40B4-BE49-F238E27FC236}">
                <a16:creationId xmlns:a16="http://schemas.microsoft.com/office/drawing/2014/main" id="{10E8BCD5-1CBC-42A3-A646-4D492D3AE38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55601" y="4018362"/>
            <a:ext cx="220414" cy="220414"/>
          </a:xfrm>
          <a:prstGeom prst="rect">
            <a:avLst/>
          </a:prstGeom>
        </p:spPr>
      </p:pic>
      <p:pic>
        <p:nvPicPr>
          <p:cNvPr id="17" name="Graphic 16">
            <a:extLst>
              <a:ext uri="{FF2B5EF4-FFF2-40B4-BE49-F238E27FC236}">
                <a16:creationId xmlns:a16="http://schemas.microsoft.com/office/drawing/2014/main" id="{D41F137E-1627-43E6-A333-E30EAF074FA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55601" y="5260671"/>
            <a:ext cx="220414" cy="275516"/>
          </a:xfrm>
          <a:prstGeom prst="rect">
            <a:avLst/>
          </a:prstGeom>
        </p:spPr>
      </p:pic>
      <p:pic>
        <p:nvPicPr>
          <p:cNvPr id="18" name="Graphic 17">
            <a:extLst>
              <a:ext uri="{FF2B5EF4-FFF2-40B4-BE49-F238E27FC236}">
                <a16:creationId xmlns:a16="http://schemas.microsoft.com/office/drawing/2014/main" id="{AEBCBE27-BB74-42E3-A2D6-FD7ACDBA471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442771" y="4045914"/>
            <a:ext cx="220414" cy="165310"/>
          </a:xfrm>
          <a:prstGeom prst="rect">
            <a:avLst/>
          </a:prstGeom>
        </p:spPr>
      </p:pic>
      <p:pic>
        <p:nvPicPr>
          <p:cNvPr id="10" name="Graphic 9">
            <a:extLst>
              <a:ext uri="{FF2B5EF4-FFF2-40B4-BE49-F238E27FC236}">
                <a16:creationId xmlns:a16="http://schemas.microsoft.com/office/drawing/2014/main" id="{441AEA17-234D-4AD0-BCA2-F9C150AE81A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441891" y="5287342"/>
            <a:ext cx="222175" cy="222175"/>
          </a:xfrm>
          <a:prstGeom prst="rect">
            <a:avLst/>
          </a:prstGeom>
        </p:spPr>
      </p:pic>
      <p:pic>
        <p:nvPicPr>
          <p:cNvPr id="19" name="Graphic 18">
            <a:extLst>
              <a:ext uri="{FF2B5EF4-FFF2-40B4-BE49-F238E27FC236}">
                <a16:creationId xmlns:a16="http://schemas.microsoft.com/office/drawing/2014/main" id="{FC76A8B9-8AB2-4EFD-B59F-0FC91A6ADBF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442771" y="2720951"/>
            <a:ext cx="220414" cy="275516"/>
          </a:xfrm>
          <a:prstGeom prst="rect">
            <a:avLst/>
          </a:prstGeom>
        </p:spPr>
      </p:pic>
    </p:spTree>
    <p:extLst>
      <p:ext uri="{BB962C8B-B14F-4D97-AF65-F5344CB8AC3E}">
        <p14:creationId xmlns:p14="http://schemas.microsoft.com/office/powerpoint/2010/main" val="1401503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2DFC82C1-56D6-41F5-92D3-4954D35117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2852" y="4049800"/>
            <a:ext cx="10946296" cy="2773818"/>
          </a:xfrm>
          <a:prstGeom prst="rect">
            <a:avLst/>
          </a:prstGeom>
        </p:spPr>
      </p:pic>
      <p:sp>
        <p:nvSpPr>
          <p:cNvPr id="23" name="TextBox 22">
            <a:extLst>
              <a:ext uri="{FF2B5EF4-FFF2-40B4-BE49-F238E27FC236}">
                <a16:creationId xmlns:a16="http://schemas.microsoft.com/office/drawing/2014/main" id="{BAFAE187-B304-40AB-9CFD-CE879473C089}"/>
              </a:ext>
            </a:extLst>
          </p:cNvPr>
          <p:cNvSpPr txBox="1"/>
          <p:nvPr/>
        </p:nvSpPr>
        <p:spPr>
          <a:xfrm>
            <a:off x="4177019" y="636601"/>
            <a:ext cx="4445121" cy="553998"/>
          </a:xfrm>
          <a:prstGeom prst="rect">
            <a:avLst/>
          </a:prstGeom>
          <a:noFill/>
        </p:spPr>
        <p:txBody>
          <a:bodyPr wrap="square" rtlCol="0">
            <a:spAutoFit/>
          </a:bodyPr>
          <a:lstStyle/>
          <a:p>
            <a:pPr algn="ctr"/>
            <a:r>
              <a:rPr lang="en-US" sz="3000" b="1" dirty="0">
                <a:solidFill>
                  <a:srgbClr val="20BAE8"/>
                </a:solidFill>
                <a:latin typeface="Roboto Slab" pitchFamily="2" charset="0"/>
                <a:ea typeface="Roboto Slab" pitchFamily="2" charset="0"/>
              </a:rPr>
              <a:t>Our Business Timeline</a:t>
            </a:r>
          </a:p>
        </p:txBody>
      </p:sp>
      <p:pic>
        <p:nvPicPr>
          <p:cNvPr id="26" name="Graphic 25">
            <a:extLst>
              <a:ext uri="{FF2B5EF4-FFF2-40B4-BE49-F238E27FC236}">
                <a16:creationId xmlns:a16="http://schemas.microsoft.com/office/drawing/2014/main" id="{98BB2C67-1009-4A1E-8B4D-06419E8FCF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61229" y="1309434"/>
            <a:ext cx="4076700" cy="19050"/>
          </a:xfrm>
          <a:prstGeom prst="rect">
            <a:avLst/>
          </a:prstGeom>
        </p:spPr>
      </p:pic>
      <p:pic>
        <p:nvPicPr>
          <p:cNvPr id="8" name="Graphic 7">
            <a:extLst>
              <a:ext uri="{FF2B5EF4-FFF2-40B4-BE49-F238E27FC236}">
                <a16:creationId xmlns:a16="http://schemas.microsoft.com/office/drawing/2014/main" id="{D00B2981-6A57-49D1-AFE0-F518E0B01E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4900" y="4210572"/>
            <a:ext cx="9982200" cy="1986364"/>
          </a:xfrm>
          <a:prstGeom prst="rect">
            <a:avLst/>
          </a:prstGeom>
        </p:spPr>
      </p:pic>
      <p:sp>
        <p:nvSpPr>
          <p:cNvPr id="32" name="TextBox 31">
            <a:extLst>
              <a:ext uri="{FF2B5EF4-FFF2-40B4-BE49-F238E27FC236}">
                <a16:creationId xmlns:a16="http://schemas.microsoft.com/office/drawing/2014/main" id="{B7FB161F-DF0B-4E33-9281-80A549F76A60}"/>
              </a:ext>
            </a:extLst>
          </p:cNvPr>
          <p:cNvSpPr txBox="1"/>
          <p:nvPr/>
        </p:nvSpPr>
        <p:spPr>
          <a:xfrm>
            <a:off x="616538" y="1433107"/>
            <a:ext cx="11060651" cy="253467"/>
          </a:xfrm>
          <a:prstGeom prst="rect">
            <a:avLst/>
          </a:prstGeom>
          <a:noFill/>
        </p:spPr>
        <p:txBody>
          <a:bodyPr wrap="square" rtlCol="0">
            <a:spAutoFit/>
          </a:bodyPr>
          <a:lstStyle/>
          <a:p>
            <a:pPr algn="ctr">
              <a:lnSpc>
                <a:spcPts val="1400"/>
              </a:lnSpc>
            </a:pPr>
            <a:r>
              <a:rPr lang="en-US" sz="800" dirty="0">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a:t>
            </a:r>
          </a:p>
        </p:txBody>
      </p:sp>
      <p:sp>
        <p:nvSpPr>
          <p:cNvPr id="64" name="TextBox 63">
            <a:extLst>
              <a:ext uri="{FF2B5EF4-FFF2-40B4-BE49-F238E27FC236}">
                <a16:creationId xmlns:a16="http://schemas.microsoft.com/office/drawing/2014/main" id="{8D826C8D-3F40-491E-A5F3-C188B86BDFAC}"/>
              </a:ext>
            </a:extLst>
          </p:cNvPr>
          <p:cNvSpPr txBox="1"/>
          <p:nvPr/>
        </p:nvSpPr>
        <p:spPr>
          <a:xfrm>
            <a:off x="2182066" y="3774521"/>
            <a:ext cx="847703" cy="246221"/>
          </a:xfrm>
          <a:prstGeom prst="rect">
            <a:avLst/>
          </a:prstGeom>
          <a:noFill/>
        </p:spPr>
        <p:txBody>
          <a:bodyPr wrap="square" rtlCol="0">
            <a:spAutoFit/>
          </a:bodyPr>
          <a:lstStyle/>
          <a:p>
            <a:pPr algn="ctr"/>
            <a:r>
              <a:rPr lang="en-US" sz="1000" dirty="0">
                <a:latin typeface="Roboto Slab Regular" pitchFamily="2" charset="0"/>
                <a:ea typeface="Roboto Slab Regular" pitchFamily="2" charset="0"/>
              </a:rPr>
              <a:t>Your Title</a:t>
            </a:r>
          </a:p>
        </p:txBody>
      </p:sp>
      <p:sp>
        <p:nvSpPr>
          <p:cNvPr id="65" name="TextBox 64">
            <a:extLst>
              <a:ext uri="{FF2B5EF4-FFF2-40B4-BE49-F238E27FC236}">
                <a16:creationId xmlns:a16="http://schemas.microsoft.com/office/drawing/2014/main" id="{5C3784A2-286B-49F4-9F1E-E254A99DF38A}"/>
              </a:ext>
            </a:extLst>
          </p:cNvPr>
          <p:cNvSpPr txBox="1"/>
          <p:nvPr/>
        </p:nvSpPr>
        <p:spPr>
          <a:xfrm>
            <a:off x="2126962" y="3999217"/>
            <a:ext cx="957910" cy="612540"/>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cxnSp>
        <p:nvCxnSpPr>
          <p:cNvPr id="30" name="Straight Connector 29">
            <a:extLst>
              <a:ext uri="{FF2B5EF4-FFF2-40B4-BE49-F238E27FC236}">
                <a16:creationId xmlns:a16="http://schemas.microsoft.com/office/drawing/2014/main" id="{8AF9185D-31D7-4BDE-9659-A8C3B1ADCD07}"/>
              </a:ext>
            </a:extLst>
          </p:cNvPr>
          <p:cNvCxnSpPr>
            <a:cxnSpLocks/>
          </p:cNvCxnSpPr>
          <p:nvPr/>
        </p:nvCxnSpPr>
        <p:spPr>
          <a:xfrm>
            <a:off x="1772850" y="4434417"/>
            <a:ext cx="0" cy="1647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44617F6-F1DA-4EDA-AB3A-A6E328D59F05}"/>
              </a:ext>
            </a:extLst>
          </p:cNvPr>
          <p:cNvCxnSpPr>
            <a:cxnSpLocks/>
          </p:cNvCxnSpPr>
          <p:nvPr/>
        </p:nvCxnSpPr>
        <p:spPr>
          <a:xfrm>
            <a:off x="3830251" y="3076221"/>
            <a:ext cx="0" cy="2680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D388E0B-3016-43BA-8790-D2E18DCBE6B4}"/>
              </a:ext>
            </a:extLst>
          </p:cNvPr>
          <p:cNvCxnSpPr>
            <a:cxnSpLocks/>
          </p:cNvCxnSpPr>
          <p:nvPr/>
        </p:nvCxnSpPr>
        <p:spPr>
          <a:xfrm>
            <a:off x="5887651" y="3735009"/>
            <a:ext cx="0" cy="909562"/>
          </a:xfrm>
          <a:prstGeom prst="line">
            <a:avLst/>
          </a:prstGeom>
        </p:spPr>
        <p:style>
          <a:lnRef idx="1">
            <a:schemeClr val="accent1"/>
          </a:lnRef>
          <a:fillRef idx="0">
            <a:schemeClr val="accent1"/>
          </a:fillRef>
          <a:effectRef idx="0">
            <a:schemeClr val="accent1"/>
          </a:effectRef>
          <a:fontRef idx="minor">
            <a:schemeClr val="tx1"/>
          </a:fontRef>
        </p:style>
      </p:cxnSp>
      <p:pic>
        <p:nvPicPr>
          <p:cNvPr id="2" name="Graphic 1">
            <a:extLst>
              <a:ext uri="{FF2B5EF4-FFF2-40B4-BE49-F238E27FC236}">
                <a16:creationId xmlns:a16="http://schemas.microsoft.com/office/drawing/2014/main" id="{9720E187-5DF5-4332-A787-D28F57D9E6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21345" y="3057437"/>
            <a:ext cx="574742" cy="574742"/>
          </a:xfrm>
          <a:prstGeom prst="rect">
            <a:avLst/>
          </a:prstGeom>
        </p:spPr>
      </p:pic>
      <p:pic>
        <p:nvPicPr>
          <p:cNvPr id="50" name="Graphic 49">
            <a:extLst>
              <a:ext uri="{FF2B5EF4-FFF2-40B4-BE49-F238E27FC236}">
                <a16:creationId xmlns:a16="http://schemas.microsoft.com/office/drawing/2014/main" id="{58CBFD31-27CB-4A5E-8C7B-AF8E601016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63945" y="2622607"/>
            <a:ext cx="574742" cy="574742"/>
          </a:xfrm>
          <a:prstGeom prst="rect">
            <a:avLst/>
          </a:prstGeom>
        </p:spPr>
      </p:pic>
      <p:pic>
        <p:nvPicPr>
          <p:cNvPr id="51" name="Graphic 50">
            <a:extLst>
              <a:ext uri="{FF2B5EF4-FFF2-40B4-BE49-F238E27FC236}">
                <a16:creationId xmlns:a16="http://schemas.microsoft.com/office/drawing/2014/main" id="{F4BAC098-076C-41BC-9F4F-E1B39BC3DD2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06545" y="3169623"/>
            <a:ext cx="574742" cy="574742"/>
          </a:xfrm>
          <a:prstGeom prst="rect">
            <a:avLst/>
          </a:prstGeom>
        </p:spPr>
      </p:pic>
      <p:pic>
        <p:nvPicPr>
          <p:cNvPr id="52" name="Graphic 51">
            <a:extLst>
              <a:ext uri="{FF2B5EF4-FFF2-40B4-BE49-F238E27FC236}">
                <a16:creationId xmlns:a16="http://schemas.microsoft.com/office/drawing/2014/main" id="{1C463EE4-7C3A-478A-9370-6C25666CCDF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49145" y="2510835"/>
            <a:ext cx="574742" cy="574742"/>
          </a:xfrm>
          <a:prstGeom prst="rect">
            <a:avLst/>
          </a:prstGeom>
        </p:spPr>
      </p:pic>
      <p:pic>
        <p:nvPicPr>
          <p:cNvPr id="53" name="Graphic 52">
            <a:extLst>
              <a:ext uri="{FF2B5EF4-FFF2-40B4-BE49-F238E27FC236}">
                <a16:creationId xmlns:a16="http://schemas.microsoft.com/office/drawing/2014/main" id="{0573ECB0-CD07-4C82-B605-4CF9BAAF79C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88570" y="3854712"/>
            <a:ext cx="574742" cy="574742"/>
          </a:xfrm>
          <a:prstGeom prst="rect">
            <a:avLst/>
          </a:prstGeom>
        </p:spPr>
      </p:pic>
      <p:pic>
        <p:nvPicPr>
          <p:cNvPr id="21" name="Graphic 20">
            <a:extLst>
              <a:ext uri="{FF2B5EF4-FFF2-40B4-BE49-F238E27FC236}">
                <a16:creationId xmlns:a16="http://schemas.microsoft.com/office/drawing/2014/main" id="{B90C227F-634D-48B1-85C7-0E5E51D5163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65318" y="4050341"/>
            <a:ext cx="215065" cy="215065"/>
          </a:xfrm>
          <a:prstGeom prst="rect">
            <a:avLst/>
          </a:prstGeom>
        </p:spPr>
      </p:pic>
      <p:pic>
        <p:nvPicPr>
          <p:cNvPr id="18" name="Graphic 17">
            <a:extLst>
              <a:ext uri="{FF2B5EF4-FFF2-40B4-BE49-F238E27FC236}">
                <a16:creationId xmlns:a16="http://schemas.microsoft.com/office/drawing/2014/main" id="{AEBCBE27-BB74-42E3-A2D6-FD7ACDBA471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720043" y="2721985"/>
            <a:ext cx="220414" cy="165310"/>
          </a:xfrm>
          <a:prstGeom prst="rect">
            <a:avLst/>
          </a:prstGeom>
        </p:spPr>
      </p:pic>
      <p:pic>
        <p:nvPicPr>
          <p:cNvPr id="24" name="Graphic 23">
            <a:extLst>
              <a:ext uri="{FF2B5EF4-FFF2-40B4-BE49-F238E27FC236}">
                <a16:creationId xmlns:a16="http://schemas.microsoft.com/office/drawing/2014/main" id="{DC8061CD-ACFD-4E33-B1B8-CEE6D67BDAD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755259" y="3356084"/>
            <a:ext cx="264782" cy="214688"/>
          </a:xfrm>
          <a:prstGeom prst="rect">
            <a:avLst/>
          </a:prstGeom>
        </p:spPr>
      </p:pic>
      <p:cxnSp>
        <p:nvCxnSpPr>
          <p:cNvPr id="37" name="Straight Connector 36">
            <a:extLst>
              <a:ext uri="{FF2B5EF4-FFF2-40B4-BE49-F238E27FC236}">
                <a16:creationId xmlns:a16="http://schemas.microsoft.com/office/drawing/2014/main" id="{2B8C8625-6E37-44D0-B2A8-4568134D6692}"/>
              </a:ext>
            </a:extLst>
          </p:cNvPr>
          <p:cNvCxnSpPr>
            <a:cxnSpLocks/>
          </p:cNvCxnSpPr>
          <p:nvPr/>
        </p:nvCxnSpPr>
        <p:spPr>
          <a:xfrm>
            <a:off x="7945051" y="3187993"/>
            <a:ext cx="0" cy="2015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47BE6C1-771B-4777-BBAF-5A625AE453D8}"/>
              </a:ext>
            </a:extLst>
          </p:cNvPr>
          <p:cNvCxnSpPr>
            <a:cxnSpLocks/>
          </p:cNvCxnSpPr>
          <p:nvPr/>
        </p:nvCxnSpPr>
        <p:spPr>
          <a:xfrm>
            <a:off x="10002451" y="3622823"/>
            <a:ext cx="0" cy="790179"/>
          </a:xfrm>
          <a:prstGeom prst="line">
            <a:avLst/>
          </a:prstGeom>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E33C552C-9E59-408B-B78A-36C3BC281433}"/>
              </a:ext>
            </a:extLst>
          </p:cNvPr>
          <p:cNvSpPr txBox="1"/>
          <p:nvPr/>
        </p:nvSpPr>
        <p:spPr>
          <a:xfrm>
            <a:off x="4198850" y="2421288"/>
            <a:ext cx="847703" cy="246221"/>
          </a:xfrm>
          <a:prstGeom prst="rect">
            <a:avLst/>
          </a:prstGeom>
          <a:noFill/>
        </p:spPr>
        <p:txBody>
          <a:bodyPr wrap="square" rtlCol="0">
            <a:spAutoFit/>
          </a:bodyPr>
          <a:lstStyle/>
          <a:p>
            <a:pPr algn="ctr"/>
            <a:r>
              <a:rPr lang="en-US" sz="1000" dirty="0">
                <a:latin typeface="Roboto Slab Regular" pitchFamily="2" charset="0"/>
                <a:ea typeface="Roboto Slab Regular" pitchFamily="2" charset="0"/>
              </a:rPr>
              <a:t>Your Title</a:t>
            </a:r>
          </a:p>
        </p:txBody>
      </p:sp>
      <p:sp>
        <p:nvSpPr>
          <p:cNvPr id="102" name="TextBox 101">
            <a:extLst>
              <a:ext uri="{FF2B5EF4-FFF2-40B4-BE49-F238E27FC236}">
                <a16:creationId xmlns:a16="http://schemas.microsoft.com/office/drawing/2014/main" id="{41081FA4-1CA6-472D-A6E6-E88C836BB671}"/>
              </a:ext>
            </a:extLst>
          </p:cNvPr>
          <p:cNvSpPr txBox="1"/>
          <p:nvPr/>
        </p:nvSpPr>
        <p:spPr>
          <a:xfrm>
            <a:off x="4143746" y="2645984"/>
            <a:ext cx="957910" cy="612540"/>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sp>
        <p:nvSpPr>
          <p:cNvPr id="104" name="TextBox 103">
            <a:extLst>
              <a:ext uri="{FF2B5EF4-FFF2-40B4-BE49-F238E27FC236}">
                <a16:creationId xmlns:a16="http://schemas.microsoft.com/office/drawing/2014/main" id="{9E665F65-76D5-4004-B2C2-1B8451EB9839}"/>
              </a:ext>
            </a:extLst>
          </p:cNvPr>
          <p:cNvSpPr txBox="1"/>
          <p:nvPr/>
        </p:nvSpPr>
        <p:spPr>
          <a:xfrm>
            <a:off x="6211023" y="3080076"/>
            <a:ext cx="847703" cy="246221"/>
          </a:xfrm>
          <a:prstGeom prst="rect">
            <a:avLst/>
          </a:prstGeom>
          <a:noFill/>
        </p:spPr>
        <p:txBody>
          <a:bodyPr wrap="square" rtlCol="0">
            <a:spAutoFit/>
          </a:bodyPr>
          <a:lstStyle/>
          <a:p>
            <a:pPr algn="ctr"/>
            <a:r>
              <a:rPr lang="en-US" sz="1000" dirty="0">
                <a:latin typeface="Roboto Slab Regular" pitchFamily="2" charset="0"/>
                <a:ea typeface="Roboto Slab Regular" pitchFamily="2" charset="0"/>
              </a:rPr>
              <a:t>Your Title</a:t>
            </a:r>
          </a:p>
        </p:txBody>
      </p:sp>
      <p:sp>
        <p:nvSpPr>
          <p:cNvPr id="105" name="TextBox 104">
            <a:extLst>
              <a:ext uri="{FF2B5EF4-FFF2-40B4-BE49-F238E27FC236}">
                <a16:creationId xmlns:a16="http://schemas.microsoft.com/office/drawing/2014/main" id="{72663EB7-AC23-4F5A-A338-302253C693A7}"/>
              </a:ext>
            </a:extLst>
          </p:cNvPr>
          <p:cNvSpPr txBox="1"/>
          <p:nvPr/>
        </p:nvSpPr>
        <p:spPr>
          <a:xfrm>
            <a:off x="6155919" y="3304772"/>
            <a:ext cx="957910" cy="612540"/>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pic>
        <p:nvPicPr>
          <p:cNvPr id="27" name="Graphic 26">
            <a:extLst>
              <a:ext uri="{FF2B5EF4-FFF2-40B4-BE49-F238E27FC236}">
                <a16:creationId xmlns:a16="http://schemas.microsoft.com/office/drawing/2014/main" id="{9BC4EF26-1A9C-4D9D-8F98-3C04D909CDF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812659" y="2809068"/>
            <a:ext cx="264782" cy="214688"/>
          </a:xfrm>
          <a:prstGeom prst="rect">
            <a:avLst/>
          </a:prstGeom>
        </p:spPr>
      </p:pic>
      <p:sp>
        <p:nvSpPr>
          <p:cNvPr id="107" name="TextBox 106">
            <a:extLst>
              <a:ext uri="{FF2B5EF4-FFF2-40B4-BE49-F238E27FC236}">
                <a16:creationId xmlns:a16="http://schemas.microsoft.com/office/drawing/2014/main" id="{0F6C3C0C-5521-4B7F-BF99-46AE43828D89}"/>
              </a:ext>
            </a:extLst>
          </p:cNvPr>
          <p:cNvSpPr txBox="1"/>
          <p:nvPr/>
        </p:nvSpPr>
        <p:spPr>
          <a:xfrm>
            <a:off x="8316994" y="2533060"/>
            <a:ext cx="847703" cy="246221"/>
          </a:xfrm>
          <a:prstGeom prst="rect">
            <a:avLst/>
          </a:prstGeom>
          <a:noFill/>
        </p:spPr>
        <p:txBody>
          <a:bodyPr wrap="square" rtlCol="0">
            <a:spAutoFit/>
          </a:bodyPr>
          <a:lstStyle/>
          <a:p>
            <a:pPr algn="ctr"/>
            <a:r>
              <a:rPr lang="en-US" sz="1000" dirty="0">
                <a:latin typeface="Roboto Slab Regular" pitchFamily="2" charset="0"/>
                <a:ea typeface="Roboto Slab Regular" pitchFamily="2" charset="0"/>
              </a:rPr>
              <a:t>Your Title</a:t>
            </a:r>
          </a:p>
        </p:txBody>
      </p:sp>
      <p:sp>
        <p:nvSpPr>
          <p:cNvPr id="108" name="TextBox 107">
            <a:extLst>
              <a:ext uri="{FF2B5EF4-FFF2-40B4-BE49-F238E27FC236}">
                <a16:creationId xmlns:a16="http://schemas.microsoft.com/office/drawing/2014/main" id="{6D940D72-A5B9-4DAA-9C5C-88A2D05DD01B}"/>
              </a:ext>
            </a:extLst>
          </p:cNvPr>
          <p:cNvSpPr txBox="1"/>
          <p:nvPr/>
        </p:nvSpPr>
        <p:spPr>
          <a:xfrm>
            <a:off x="8261890" y="2757756"/>
            <a:ext cx="957910" cy="612540"/>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pic>
        <p:nvPicPr>
          <p:cNvPr id="13" name="Graphic 12">
            <a:extLst>
              <a:ext uri="{FF2B5EF4-FFF2-40B4-BE49-F238E27FC236}">
                <a16:creationId xmlns:a16="http://schemas.microsoft.com/office/drawing/2014/main" id="{10E8BCD5-1CBC-42A3-A646-4D492D3AE3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892243" y="3241035"/>
            <a:ext cx="220414" cy="220414"/>
          </a:xfrm>
          <a:prstGeom prst="rect">
            <a:avLst/>
          </a:prstGeom>
        </p:spPr>
      </p:pic>
      <p:sp>
        <p:nvSpPr>
          <p:cNvPr id="110" name="TextBox 109">
            <a:extLst>
              <a:ext uri="{FF2B5EF4-FFF2-40B4-BE49-F238E27FC236}">
                <a16:creationId xmlns:a16="http://schemas.microsoft.com/office/drawing/2014/main" id="{D777B647-B2FA-4B86-A777-DE731D18F583}"/>
              </a:ext>
            </a:extLst>
          </p:cNvPr>
          <p:cNvSpPr txBox="1"/>
          <p:nvPr/>
        </p:nvSpPr>
        <p:spPr>
          <a:xfrm>
            <a:off x="10344240" y="2967890"/>
            <a:ext cx="847703" cy="246221"/>
          </a:xfrm>
          <a:prstGeom prst="rect">
            <a:avLst/>
          </a:prstGeom>
          <a:noFill/>
        </p:spPr>
        <p:txBody>
          <a:bodyPr wrap="square" rtlCol="0">
            <a:spAutoFit/>
          </a:bodyPr>
          <a:lstStyle/>
          <a:p>
            <a:pPr algn="ctr"/>
            <a:r>
              <a:rPr lang="en-US" sz="1000" dirty="0">
                <a:latin typeface="Roboto Slab Regular" pitchFamily="2" charset="0"/>
                <a:ea typeface="Roboto Slab Regular" pitchFamily="2" charset="0"/>
              </a:rPr>
              <a:t>Your Title</a:t>
            </a:r>
          </a:p>
        </p:txBody>
      </p:sp>
      <p:sp>
        <p:nvSpPr>
          <p:cNvPr id="111" name="TextBox 110">
            <a:extLst>
              <a:ext uri="{FF2B5EF4-FFF2-40B4-BE49-F238E27FC236}">
                <a16:creationId xmlns:a16="http://schemas.microsoft.com/office/drawing/2014/main" id="{49EA6248-FE16-4206-9B55-04A5C90B8F57}"/>
              </a:ext>
            </a:extLst>
          </p:cNvPr>
          <p:cNvSpPr txBox="1"/>
          <p:nvPr/>
        </p:nvSpPr>
        <p:spPr>
          <a:xfrm>
            <a:off x="10289136" y="3192586"/>
            <a:ext cx="957910" cy="612540"/>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spTree>
    <p:extLst>
      <p:ext uri="{BB962C8B-B14F-4D97-AF65-F5344CB8AC3E}">
        <p14:creationId xmlns:p14="http://schemas.microsoft.com/office/powerpoint/2010/main" val="3715076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8D826C8D-3F40-491E-A5F3-C188B86BDFAC}"/>
              </a:ext>
            </a:extLst>
          </p:cNvPr>
          <p:cNvSpPr txBox="1"/>
          <p:nvPr/>
        </p:nvSpPr>
        <p:spPr>
          <a:xfrm>
            <a:off x="6159732" y="1221724"/>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65" name="TextBox 64">
            <a:extLst>
              <a:ext uri="{FF2B5EF4-FFF2-40B4-BE49-F238E27FC236}">
                <a16:creationId xmlns:a16="http://schemas.microsoft.com/office/drawing/2014/main" id="{5C3784A2-286B-49F4-9F1E-E254A99DF38A}"/>
              </a:ext>
            </a:extLst>
          </p:cNvPr>
          <p:cNvSpPr txBox="1"/>
          <p:nvPr/>
        </p:nvSpPr>
        <p:spPr>
          <a:xfrm>
            <a:off x="6159732" y="1446420"/>
            <a:ext cx="957910" cy="612540"/>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sp>
        <p:nvSpPr>
          <p:cNvPr id="43" name="TextBox 42">
            <a:extLst>
              <a:ext uri="{FF2B5EF4-FFF2-40B4-BE49-F238E27FC236}">
                <a16:creationId xmlns:a16="http://schemas.microsoft.com/office/drawing/2014/main" id="{9C86FCDA-880A-4B64-9133-38C4DD82AC61}"/>
              </a:ext>
            </a:extLst>
          </p:cNvPr>
          <p:cNvSpPr txBox="1"/>
          <p:nvPr/>
        </p:nvSpPr>
        <p:spPr>
          <a:xfrm>
            <a:off x="718566" y="2239022"/>
            <a:ext cx="3091128" cy="1015663"/>
          </a:xfrm>
          <a:prstGeom prst="rect">
            <a:avLst/>
          </a:prstGeom>
          <a:noFill/>
        </p:spPr>
        <p:txBody>
          <a:bodyPr wrap="square" rtlCol="0">
            <a:spAutoFit/>
          </a:bodyPr>
          <a:lstStyle/>
          <a:p>
            <a:r>
              <a:rPr lang="en-US" sz="3000" b="1" dirty="0">
                <a:solidFill>
                  <a:srgbClr val="20BAE8"/>
                </a:solidFill>
                <a:latin typeface="Roboto Slab" pitchFamily="2" charset="0"/>
                <a:ea typeface="Roboto Slab" pitchFamily="2" charset="0"/>
              </a:rPr>
              <a:t>Our Business </a:t>
            </a:r>
          </a:p>
          <a:p>
            <a:r>
              <a:rPr lang="en-US" sz="3000" b="1" dirty="0">
                <a:solidFill>
                  <a:srgbClr val="20BAE8"/>
                </a:solidFill>
                <a:latin typeface="Roboto Slab" pitchFamily="2" charset="0"/>
                <a:ea typeface="Roboto Slab" pitchFamily="2" charset="0"/>
              </a:rPr>
              <a:t>Timeline</a:t>
            </a:r>
          </a:p>
        </p:txBody>
      </p:sp>
      <p:sp>
        <p:nvSpPr>
          <p:cNvPr id="44" name="TextBox 43">
            <a:extLst>
              <a:ext uri="{FF2B5EF4-FFF2-40B4-BE49-F238E27FC236}">
                <a16:creationId xmlns:a16="http://schemas.microsoft.com/office/drawing/2014/main" id="{350445A5-BA91-42D4-AF06-6C88EDA431E0}"/>
              </a:ext>
            </a:extLst>
          </p:cNvPr>
          <p:cNvSpPr txBox="1"/>
          <p:nvPr/>
        </p:nvSpPr>
        <p:spPr>
          <a:xfrm>
            <a:off x="718566" y="3280409"/>
            <a:ext cx="2998362" cy="1135311"/>
          </a:xfrm>
          <a:prstGeom prst="rect">
            <a:avLst/>
          </a:prstGeom>
          <a:noFill/>
        </p:spPr>
        <p:txBody>
          <a:bodyPr wrap="square" rtlCol="0">
            <a:spAutoFit/>
          </a:bodyPr>
          <a:lstStyle/>
          <a:p>
            <a:pPr>
              <a:lnSpc>
                <a:spcPts val="2100"/>
              </a:lnSpc>
            </a:pPr>
            <a:r>
              <a:rPr lang="en-US" sz="1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has been the industry's standard dummy text ever galley of type and scrambled it to make a type specimen book </a:t>
            </a:r>
          </a:p>
        </p:txBody>
      </p:sp>
      <p:cxnSp>
        <p:nvCxnSpPr>
          <p:cNvPr id="5" name="Straight Connector 4">
            <a:extLst>
              <a:ext uri="{FF2B5EF4-FFF2-40B4-BE49-F238E27FC236}">
                <a16:creationId xmlns:a16="http://schemas.microsoft.com/office/drawing/2014/main" id="{592FCCE8-AC79-4335-A3C6-6FC09A3AB867}"/>
              </a:ext>
            </a:extLst>
          </p:cNvPr>
          <p:cNvCxnSpPr/>
          <p:nvPr/>
        </p:nvCxnSpPr>
        <p:spPr>
          <a:xfrm>
            <a:off x="718566" y="3267733"/>
            <a:ext cx="2998362"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783FC739-297C-4499-BA35-C625D46A5A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30764" y="2382591"/>
            <a:ext cx="2223616" cy="1020386"/>
          </a:xfrm>
          <a:prstGeom prst="rect">
            <a:avLst/>
          </a:prstGeom>
        </p:spPr>
      </p:pic>
      <p:pic>
        <p:nvPicPr>
          <p:cNvPr id="11" name="Graphic 10">
            <a:extLst>
              <a:ext uri="{FF2B5EF4-FFF2-40B4-BE49-F238E27FC236}">
                <a16:creationId xmlns:a16="http://schemas.microsoft.com/office/drawing/2014/main" id="{769B788F-3BA0-4A4E-B01F-5C0F4BC772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65864" y="3287365"/>
            <a:ext cx="2223616" cy="1020386"/>
          </a:xfrm>
          <a:prstGeom prst="rect">
            <a:avLst/>
          </a:prstGeom>
        </p:spPr>
      </p:pic>
      <p:pic>
        <p:nvPicPr>
          <p:cNvPr id="56" name="Graphic 55">
            <a:extLst>
              <a:ext uri="{FF2B5EF4-FFF2-40B4-BE49-F238E27FC236}">
                <a16:creationId xmlns:a16="http://schemas.microsoft.com/office/drawing/2014/main" id="{80D71C82-A072-4380-BFFA-D0252F4452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08660" y="2579250"/>
            <a:ext cx="1486343" cy="784458"/>
          </a:xfrm>
          <a:prstGeom prst="rect">
            <a:avLst/>
          </a:prstGeom>
        </p:spPr>
      </p:pic>
      <p:pic>
        <p:nvPicPr>
          <p:cNvPr id="16" name="Graphic 15">
            <a:extLst>
              <a:ext uri="{FF2B5EF4-FFF2-40B4-BE49-F238E27FC236}">
                <a16:creationId xmlns:a16="http://schemas.microsoft.com/office/drawing/2014/main" id="{30A06072-78DB-407F-B05F-5F89E6A0016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97762" y="2343656"/>
            <a:ext cx="3019871" cy="1964095"/>
          </a:xfrm>
          <a:prstGeom prst="rect">
            <a:avLst/>
          </a:prstGeom>
        </p:spPr>
      </p:pic>
      <p:pic>
        <p:nvPicPr>
          <p:cNvPr id="10" name="Graphic 9">
            <a:extLst>
              <a:ext uri="{FF2B5EF4-FFF2-40B4-BE49-F238E27FC236}">
                <a16:creationId xmlns:a16="http://schemas.microsoft.com/office/drawing/2014/main" id="{D3D602F7-9AB5-4FCC-8300-5F642387375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761489" y="2382380"/>
            <a:ext cx="3061158" cy="1928706"/>
          </a:xfrm>
          <a:prstGeom prst="rect">
            <a:avLst/>
          </a:prstGeom>
        </p:spPr>
      </p:pic>
      <p:pic>
        <p:nvPicPr>
          <p:cNvPr id="17" name="Graphic 16">
            <a:extLst>
              <a:ext uri="{FF2B5EF4-FFF2-40B4-BE49-F238E27FC236}">
                <a16:creationId xmlns:a16="http://schemas.microsoft.com/office/drawing/2014/main" id="{3ED020F8-31BC-420F-B72D-7779393111D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972912" y="2577983"/>
            <a:ext cx="1486343" cy="784458"/>
          </a:xfrm>
          <a:prstGeom prst="rect">
            <a:avLst/>
          </a:prstGeom>
        </p:spPr>
      </p:pic>
      <p:pic>
        <p:nvPicPr>
          <p:cNvPr id="57" name="Graphic 56">
            <a:extLst>
              <a:ext uri="{FF2B5EF4-FFF2-40B4-BE49-F238E27FC236}">
                <a16:creationId xmlns:a16="http://schemas.microsoft.com/office/drawing/2014/main" id="{FAFB6A24-D1AD-4040-82E8-AC9FAB649CE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340050" y="3311462"/>
            <a:ext cx="1486343" cy="784458"/>
          </a:xfrm>
          <a:prstGeom prst="rect">
            <a:avLst/>
          </a:prstGeom>
        </p:spPr>
      </p:pic>
      <p:pic>
        <p:nvPicPr>
          <p:cNvPr id="58" name="Graphic 57">
            <a:extLst>
              <a:ext uri="{FF2B5EF4-FFF2-40B4-BE49-F238E27FC236}">
                <a16:creationId xmlns:a16="http://schemas.microsoft.com/office/drawing/2014/main" id="{4BAF4EDC-73F8-4AB2-B144-3455F24FB45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075658" y="3322016"/>
            <a:ext cx="1486343" cy="784458"/>
          </a:xfrm>
          <a:prstGeom prst="rect">
            <a:avLst/>
          </a:prstGeom>
        </p:spPr>
      </p:pic>
      <p:pic>
        <p:nvPicPr>
          <p:cNvPr id="63" name="Graphic 62">
            <a:extLst>
              <a:ext uri="{FF2B5EF4-FFF2-40B4-BE49-F238E27FC236}">
                <a16:creationId xmlns:a16="http://schemas.microsoft.com/office/drawing/2014/main" id="{EF846A04-784C-4E83-89F3-C0660EEAB6C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440022" y="1221724"/>
            <a:ext cx="561975" cy="561975"/>
          </a:xfrm>
          <a:prstGeom prst="rect">
            <a:avLst/>
          </a:prstGeom>
        </p:spPr>
      </p:pic>
      <p:cxnSp>
        <p:nvCxnSpPr>
          <p:cNvPr id="25" name="Straight Connector 24">
            <a:extLst>
              <a:ext uri="{FF2B5EF4-FFF2-40B4-BE49-F238E27FC236}">
                <a16:creationId xmlns:a16="http://schemas.microsoft.com/office/drawing/2014/main" id="{1AC63A3E-57CF-4637-B791-271325C86C05}"/>
              </a:ext>
            </a:extLst>
          </p:cNvPr>
          <p:cNvCxnSpPr>
            <a:cxnSpLocks/>
          </p:cNvCxnSpPr>
          <p:nvPr/>
        </p:nvCxnSpPr>
        <p:spPr>
          <a:xfrm>
            <a:off x="5714542" y="1693364"/>
            <a:ext cx="0" cy="1238524"/>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Graphic 35">
            <a:extLst>
              <a:ext uri="{FF2B5EF4-FFF2-40B4-BE49-F238E27FC236}">
                <a16:creationId xmlns:a16="http://schemas.microsoft.com/office/drawing/2014/main" id="{83A9CEE2-D4ED-4758-ADDB-1EA79E529BA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598025" y="1385960"/>
            <a:ext cx="264782" cy="214688"/>
          </a:xfrm>
          <a:prstGeom prst="rect">
            <a:avLst/>
          </a:prstGeom>
        </p:spPr>
      </p:pic>
      <p:sp>
        <p:nvSpPr>
          <p:cNvPr id="46" name="TextBox 45">
            <a:extLst>
              <a:ext uri="{FF2B5EF4-FFF2-40B4-BE49-F238E27FC236}">
                <a16:creationId xmlns:a16="http://schemas.microsoft.com/office/drawing/2014/main" id="{4E06FBC7-B7F9-4AC4-8063-37F1BC6DAA91}"/>
              </a:ext>
            </a:extLst>
          </p:cNvPr>
          <p:cNvSpPr txBox="1"/>
          <p:nvPr/>
        </p:nvSpPr>
        <p:spPr>
          <a:xfrm>
            <a:off x="8836284" y="1221724"/>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47" name="TextBox 46">
            <a:extLst>
              <a:ext uri="{FF2B5EF4-FFF2-40B4-BE49-F238E27FC236}">
                <a16:creationId xmlns:a16="http://schemas.microsoft.com/office/drawing/2014/main" id="{A9E2DBED-8F3D-4E82-B079-5C1FEC8DD6A0}"/>
              </a:ext>
            </a:extLst>
          </p:cNvPr>
          <p:cNvSpPr txBox="1"/>
          <p:nvPr/>
        </p:nvSpPr>
        <p:spPr>
          <a:xfrm>
            <a:off x="8836284" y="1446420"/>
            <a:ext cx="957910" cy="612540"/>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sp>
        <p:nvSpPr>
          <p:cNvPr id="49" name="TextBox 48">
            <a:extLst>
              <a:ext uri="{FF2B5EF4-FFF2-40B4-BE49-F238E27FC236}">
                <a16:creationId xmlns:a16="http://schemas.microsoft.com/office/drawing/2014/main" id="{AD7C15E9-F742-44C5-92DA-1BA48BB159C1}"/>
              </a:ext>
            </a:extLst>
          </p:cNvPr>
          <p:cNvSpPr txBox="1"/>
          <p:nvPr/>
        </p:nvSpPr>
        <p:spPr>
          <a:xfrm>
            <a:off x="10261801" y="4830966"/>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50" name="TextBox 49">
            <a:extLst>
              <a:ext uri="{FF2B5EF4-FFF2-40B4-BE49-F238E27FC236}">
                <a16:creationId xmlns:a16="http://schemas.microsoft.com/office/drawing/2014/main" id="{661132DC-A6DB-42F7-B932-DCBC520D7A44}"/>
              </a:ext>
            </a:extLst>
          </p:cNvPr>
          <p:cNvSpPr txBox="1"/>
          <p:nvPr/>
        </p:nvSpPr>
        <p:spPr>
          <a:xfrm>
            <a:off x="10261801" y="5055662"/>
            <a:ext cx="957910" cy="612540"/>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sp>
        <p:nvSpPr>
          <p:cNvPr id="52" name="TextBox 51">
            <a:extLst>
              <a:ext uri="{FF2B5EF4-FFF2-40B4-BE49-F238E27FC236}">
                <a16:creationId xmlns:a16="http://schemas.microsoft.com/office/drawing/2014/main" id="{30FA8411-D8DC-4282-B9DA-4CA9D12DC033}"/>
              </a:ext>
            </a:extLst>
          </p:cNvPr>
          <p:cNvSpPr txBox="1"/>
          <p:nvPr/>
        </p:nvSpPr>
        <p:spPr>
          <a:xfrm>
            <a:off x="7526675" y="4830966"/>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53" name="TextBox 52">
            <a:extLst>
              <a:ext uri="{FF2B5EF4-FFF2-40B4-BE49-F238E27FC236}">
                <a16:creationId xmlns:a16="http://schemas.microsoft.com/office/drawing/2014/main" id="{00C3D34A-A598-4ED7-8287-E8199A03415E}"/>
              </a:ext>
            </a:extLst>
          </p:cNvPr>
          <p:cNvSpPr txBox="1"/>
          <p:nvPr/>
        </p:nvSpPr>
        <p:spPr>
          <a:xfrm>
            <a:off x="7526675" y="5055662"/>
            <a:ext cx="957910" cy="612540"/>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cxnSp>
        <p:nvCxnSpPr>
          <p:cNvPr id="54" name="Straight Connector 53">
            <a:extLst>
              <a:ext uri="{FF2B5EF4-FFF2-40B4-BE49-F238E27FC236}">
                <a16:creationId xmlns:a16="http://schemas.microsoft.com/office/drawing/2014/main" id="{89114B8A-525B-403E-9ECA-BC70B971CCCE}"/>
              </a:ext>
            </a:extLst>
          </p:cNvPr>
          <p:cNvCxnSpPr>
            <a:cxnSpLocks/>
          </p:cNvCxnSpPr>
          <p:nvPr/>
        </p:nvCxnSpPr>
        <p:spPr>
          <a:xfrm>
            <a:off x="8419188" y="1693364"/>
            <a:ext cx="0" cy="1238524"/>
          </a:xfrm>
          <a:prstGeom prst="line">
            <a:avLst/>
          </a:prstGeom>
          <a:ln>
            <a:solidFill>
              <a:srgbClr val="03499A"/>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F441A6E3-9216-45B7-ABF7-5FD77085DF4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821214" y="4830966"/>
            <a:ext cx="561975" cy="561975"/>
          </a:xfrm>
          <a:prstGeom prst="rect">
            <a:avLst/>
          </a:prstGeom>
        </p:spPr>
      </p:pic>
      <p:cxnSp>
        <p:nvCxnSpPr>
          <p:cNvPr id="55" name="Straight Connector 54">
            <a:extLst>
              <a:ext uri="{FF2B5EF4-FFF2-40B4-BE49-F238E27FC236}">
                <a16:creationId xmlns:a16="http://schemas.microsoft.com/office/drawing/2014/main" id="{95F20233-BF56-4DD8-843D-ECD03CE5410D}"/>
              </a:ext>
            </a:extLst>
          </p:cNvPr>
          <p:cNvCxnSpPr>
            <a:cxnSpLocks/>
          </p:cNvCxnSpPr>
          <p:nvPr/>
        </p:nvCxnSpPr>
        <p:spPr>
          <a:xfrm>
            <a:off x="7116489" y="3638780"/>
            <a:ext cx="0" cy="1238524"/>
          </a:xfrm>
          <a:prstGeom prst="line">
            <a:avLst/>
          </a:prstGeom>
          <a:ln>
            <a:solidFill>
              <a:srgbClr val="20BAE8"/>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DC344D9-06CB-43A8-AB5A-6BC9B953EA2A}"/>
              </a:ext>
            </a:extLst>
          </p:cNvPr>
          <p:cNvCxnSpPr>
            <a:cxnSpLocks/>
          </p:cNvCxnSpPr>
          <p:nvPr/>
        </p:nvCxnSpPr>
        <p:spPr>
          <a:xfrm>
            <a:off x="9830948" y="3638780"/>
            <a:ext cx="0" cy="1238524"/>
          </a:xfrm>
          <a:prstGeom prst="line">
            <a:avLst/>
          </a:prstGeom>
          <a:ln>
            <a:solidFill>
              <a:srgbClr val="006CB3"/>
            </a:solidFill>
          </a:ln>
        </p:spPr>
        <p:style>
          <a:lnRef idx="1">
            <a:schemeClr val="accent1"/>
          </a:lnRef>
          <a:fillRef idx="0">
            <a:schemeClr val="accent1"/>
          </a:fillRef>
          <a:effectRef idx="0">
            <a:schemeClr val="accent1"/>
          </a:effectRef>
          <a:fontRef idx="minor">
            <a:schemeClr val="tx1"/>
          </a:fontRef>
        </p:style>
      </p:cxnSp>
      <p:pic>
        <p:nvPicPr>
          <p:cNvPr id="61" name="Graphic 60">
            <a:extLst>
              <a:ext uri="{FF2B5EF4-FFF2-40B4-BE49-F238E27FC236}">
                <a16:creationId xmlns:a16="http://schemas.microsoft.com/office/drawing/2014/main" id="{2F945E5A-C679-409E-BEF3-40CE467B196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550292" y="4830966"/>
            <a:ext cx="561975" cy="561975"/>
          </a:xfrm>
          <a:prstGeom prst="rect">
            <a:avLst/>
          </a:prstGeom>
        </p:spPr>
      </p:pic>
      <p:pic>
        <p:nvPicPr>
          <p:cNvPr id="33" name="Graphic 32">
            <a:extLst>
              <a:ext uri="{FF2B5EF4-FFF2-40B4-BE49-F238E27FC236}">
                <a16:creationId xmlns:a16="http://schemas.microsoft.com/office/drawing/2014/main" id="{0CB90695-D275-42EB-A576-0515FF19CD1B}"/>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7001401" y="5019891"/>
            <a:ext cx="220414" cy="165310"/>
          </a:xfrm>
          <a:prstGeom prst="rect">
            <a:avLst/>
          </a:prstGeom>
        </p:spPr>
      </p:pic>
      <p:pic>
        <p:nvPicPr>
          <p:cNvPr id="62" name="Graphic 61">
            <a:extLst>
              <a:ext uri="{FF2B5EF4-FFF2-40B4-BE49-F238E27FC236}">
                <a16:creationId xmlns:a16="http://schemas.microsoft.com/office/drawing/2014/main" id="{8E93AEDE-6C17-44D1-94E0-EADD307AF8B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142634" y="1221724"/>
            <a:ext cx="561975" cy="561975"/>
          </a:xfrm>
          <a:prstGeom prst="rect">
            <a:avLst/>
          </a:prstGeom>
        </p:spPr>
      </p:pic>
      <p:pic>
        <p:nvPicPr>
          <p:cNvPr id="29" name="Graphic 28">
            <a:extLst>
              <a:ext uri="{FF2B5EF4-FFF2-40B4-BE49-F238E27FC236}">
                <a16:creationId xmlns:a16="http://schemas.microsoft.com/office/drawing/2014/main" id="{324391C7-5B43-4DB9-8384-6679ED768B7C}"/>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9733154" y="4995014"/>
            <a:ext cx="215065" cy="215065"/>
          </a:xfrm>
          <a:prstGeom prst="rect">
            <a:avLst/>
          </a:prstGeom>
        </p:spPr>
      </p:pic>
      <p:pic>
        <p:nvPicPr>
          <p:cNvPr id="42" name="Graphic 41">
            <a:extLst>
              <a:ext uri="{FF2B5EF4-FFF2-40B4-BE49-F238E27FC236}">
                <a16:creationId xmlns:a16="http://schemas.microsoft.com/office/drawing/2014/main" id="{E4CF624C-BEEA-4FCB-AFBD-AC065EA714FC}"/>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8304007" y="1383097"/>
            <a:ext cx="220414" cy="220414"/>
          </a:xfrm>
          <a:prstGeom prst="rect">
            <a:avLst/>
          </a:prstGeom>
        </p:spPr>
      </p:pic>
    </p:spTree>
    <p:extLst>
      <p:ext uri="{BB962C8B-B14F-4D97-AF65-F5344CB8AC3E}">
        <p14:creationId xmlns:p14="http://schemas.microsoft.com/office/powerpoint/2010/main" val="3132307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37A64F96-B86C-49E6-947A-F1AE564F1C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535718"/>
            <a:ext cx="12192000" cy="3435350"/>
          </a:xfrm>
          <a:prstGeom prst="rect">
            <a:avLst/>
          </a:prstGeom>
        </p:spPr>
      </p:pic>
      <p:sp>
        <p:nvSpPr>
          <p:cNvPr id="21" name="TextBox 20">
            <a:extLst>
              <a:ext uri="{FF2B5EF4-FFF2-40B4-BE49-F238E27FC236}">
                <a16:creationId xmlns:a16="http://schemas.microsoft.com/office/drawing/2014/main" id="{5535E1AC-769B-4057-BD83-568B5B366CB2}"/>
              </a:ext>
            </a:extLst>
          </p:cNvPr>
          <p:cNvSpPr txBox="1"/>
          <p:nvPr/>
        </p:nvSpPr>
        <p:spPr>
          <a:xfrm>
            <a:off x="659607" y="1599496"/>
            <a:ext cx="3317307" cy="477054"/>
          </a:xfrm>
          <a:prstGeom prst="rect">
            <a:avLst/>
          </a:prstGeom>
          <a:noFill/>
        </p:spPr>
        <p:txBody>
          <a:bodyPr wrap="square" rtlCol="0">
            <a:spAutoFit/>
          </a:bodyPr>
          <a:lstStyle/>
          <a:p>
            <a:pPr algn="ctr"/>
            <a:r>
              <a:rPr lang="en-US" sz="2400" b="1" dirty="0">
                <a:solidFill>
                  <a:srgbClr val="00A5E3"/>
                </a:solidFill>
                <a:latin typeface="Roboto Slab" pitchFamily="2" charset="0"/>
                <a:ea typeface="Roboto Slab" pitchFamily="2" charset="0"/>
              </a:rPr>
              <a:t>Welcome to Message</a:t>
            </a:r>
          </a:p>
        </p:txBody>
      </p:sp>
      <p:sp>
        <p:nvSpPr>
          <p:cNvPr id="24" name="TextBox 23">
            <a:extLst>
              <a:ext uri="{FF2B5EF4-FFF2-40B4-BE49-F238E27FC236}">
                <a16:creationId xmlns:a16="http://schemas.microsoft.com/office/drawing/2014/main" id="{F343A1C2-DB48-4382-A98D-8E3522292AE3}"/>
              </a:ext>
            </a:extLst>
          </p:cNvPr>
          <p:cNvSpPr txBox="1"/>
          <p:nvPr/>
        </p:nvSpPr>
        <p:spPr>
          <a:xfrm>
            <a:off x="507207" y="2076550"/>
            <a:ext cx="3687422" cy="622478"/>
          </a:xfrm>
          <a:prstGeom prst="rect">
            <a:avLst/>
          </a:prstGeom>
          <a:noFill/>
        </p:spPr>
        <p:txBody>
          <a:bodyPr wrap="square" rtlCol="0">
            <a:spAutoFit/>
          </a:bodyPr>
          <a:lstStyle/>
          <a:p>
            <a:pPr algn="ctr">
              <a:lnSpc>
                <a:spcPts val="1400"/>
              </a:lnSpc>
            </a:pPr>
            <a:r>
              <a:rPr lang="en-US" sz="1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remaining essentially </a:t>
            </a:r>
            <a:r>
              <a:rPr lang="en-US" sz="11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u</a:t>
            </a:r>
            <a:r>
              <a:rPr lang="en-US" sz="1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nchanged </a:t>
            </a:r>
          </a:p>
        </p:txBody>
      </p:sp>
      <p:sp>
        <p:nvSpPr>
          <p:cNvPr id="27" name="TextBox 26">
            <a:extLst>
              <a:ext uri="{FF2B5EF4-FFF2-40B4-BE49-F238E27FC236}">
                <a16:creationId xmlns:a16="http://schemas.microsoft.com/office/drawing/2014/main" id="{38D72324-823A-4407-8BD6-D3161F218498}"/>
              </a:ext>
            </a:extLst>
          </p:cNvPr>
          <p:cNvSpPr txBox="1"/>
          <p:nvPr/>
        </p:nvSpPr>
        <p:spPr>
          <a:xfrm>
            <a:off x="7939314" y="2009916"/>
            <a:ext cx="2278743" cy="400110"/>
          </a:xfrm>
          <a:prstGeom prst="rect">
            <a:avLst/>
          </a:prstGeom>
          <a:noFill/>
        </p:spPr>
        <p:txBody>
          <a:bodyPr wrap="square" rtlCol="0">
            <a:spAutoFit/>
          </a:bodyPr>
          <a:lstStyle/>
          <a:p>
            <a:r>
              <a:rPr lang="en-US" sz="2000" dirty="0">
                <a:solidFill>
                  <a:srgbClr val="00A5E3"/>
                </a:solidFill>
                <a:latin typeface="Roboto Slab bold" pitchFamily="2" charset="0"/>
                <a:ea typeface="Roboto Slab bold" pitchFamily="2" charset="0"/>
              </a:rPr>
              <a:t>JONATHAN DOE</a:t>
            </a:r>
          </a:p>
        </p:txBody>
      </p:sp>
      <p:cxnSp>
        <p:nvCxnSpPr>
          <p:cNvPr id="31" name="Straight Connector 30">
            <a:extLst>
              <a:ext uri="{FF2B5EF4-FFF2-40B4-BE49-F238E27FC236}">
                <a16:creationId xmlns:a16="http://schemas.microsoft.com/office/drawing/2014/main" id="{FE9079D7-8FB4-4EDA-A5F3-3F5FABE6EF0D}"/>
              </a:ext>
            </a:extLst>
          </p:cNvPr>
          <p:cNvCxnSpPr>
            <a:cxnSpLocks/>
          </p:cNvCxnSpPr>
          <p:nvPr/>
        </p:nvCxnSpPr>
        <p:spPr>
          <a:xfrm>
            <a:off x="8054340" y="2496870"/>
            <a:ext cx="1965960" cy="0"/>
          </a:xfrm>
          <a:prstGeom prst="line">
            <a:avLst/>
          </a:prstGeom>
          <a:ln>
            <a:solidFill>
              <a:srgbClr val="00A5E3"/>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9A31DBA-D4B0-4F22-BBF8-A8AD97D0462B}"/>
              </a:ext>
            </a:extLst>
          </p:cNvPr>
          <p:cNvSpPr txBox="1"/>
          <p:nvPr/>
        </p:nvSpPr>
        <p:spPr>
          <a:xfrm>
            <a:off x="659607" y="4877430"/>
            <a:ext cx="11284743" cy="1122487"/>
          </a:xfrm>
          <a:prstGeom prst="rect">
            <a:avLst/>
          </a:prstGeom>
          <a:noFill/>
        </p:spPr>
        <p:txBody>
          <a:bodyPr wrap="square" rtlCol="0">
            <a:spAutoFit/>
          </a:bodyPr>
          <a:lstStyle/>
          <a:p>
            <a:pPr algn="ctr">
              <a:lnSpc>
                <a:spcPts val="2000"/>
              </a:lnSpc>
            </a:pPr>
            <a:r>
              <a:rPr lang="en-US" sz="1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a:t>
            </a:r>
          </a:p>
          <a:p>
            <a:pPr algn="ctr">
              <a:lnSpc>
                <a:spcPts val="2100"/>
              </a:lnSpc>
            </a:pPr>
            <a:r>
              <a:rPr lang="en-US" sz="1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purpose (injected </a:t>
            </a:r>
            <a:r>
              <a:rPr lang="en-US" sz="10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humour</a:t>
            </a:r>
            <a:r>
              <a:rPr lang="en-US" sz="1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and the like).</a:t>
            </a:r>
          </a:p>
        </p:txBody>
      </p:sp>
      <p:sp>
        <p:nvSpPr>
          <p:cNvPr id="2" name="Oval 1">
            <a:extLst>
              <a:ext uri="{FF2B5EF4-FFF2-40B4-BE49-F238E27FC236}">
                <a16:creationId xmlns:a16="http://schemas.microsoft.com/office/drawing/2014/main" id="{625AA050-90F7-42D8-B022-4D407E28DFDF}"/>
              </a:ext>
            </a:extLst>
          </p:cNvPr>
          <p:cNvSpPr/>
          <p:nvPr/>
        </p:nvSpPr>
        <p:spPr>
          <a:xfrm>
            <a:off x="4373880" y="893223"/>
            <a:ext cx="2987040" cy="2987040"/>
          </a:xfrm>
          <a:prstGeom prst="ellipse">
            <a:avLst/>
          </a:prstGeom>
          <a:solidFill>
            <a:srgbClr val="00A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a:extLst>
              <a:ext uri="{FF2B5EF4-FFF2-40B4-BE49-F238E27FC236}">
                <a16:creationId xmlns:a16="http://schemas.microsoft.com/office/drawing/2014/main" id="{A763AE73-9BC0-40AC-9858-D0E24133982A}"/>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29" b="29"/>
          <a:stretch>
            <a:fillRect/>
          </a:stretch>
        </p:blipFill>
        <p:spPr/>
      </p:pic>
    </p:spTree>
    <p:extLst>
      <p:ext uri="{BB962C8B-B14F-4D97-AF65-F5344CB8AC3E}">
        <p14:creationId xmlns:p14="http://schemas.microsoft.com/office/powerpoint/2010/main" val="1744131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AE98F1D1-A174-455C-A08F-925DE9664130}"/>
              </a:ext>
            </a:extLst>
          </p:cNvPr>
          <p:cNvSpPr txBox="1"/>
          <p:nvPr/>
        </p:nvSpPr>
        <p:spPr>
          <a:xfrm>
            <a:off x="4177019" y="636601"/>
            <a:ext cx="4445121" cy="553998"/>
          </a:xfrm>
          <a:prstGeom prst="rect">
            <a:avLst/>
          </a:prstGeom>
          <a:noFill/>
        </p:spPr>
        <p:txBody>
          <a:bodyPr wrap="square" rtlCol="0">
            <a:spAutoFit/>
          </a:bodyPr>
          <a:lstStyle/>
          <a:p>
            <a:pPr algn="ctr"/>
            <a:r>
              <a:rPr lang="en-US" sz="3000" b="1" dirty="0">
                <a:solidFill>
                  <a:srgbClr val="20BAE8"/>
                </a:solidFill>
                <a:latin typeface="Roboto Slab" pitchFamily="2" charset="0"/>
                <a:ea typeface="Roboto Slab" pitchFamily="2" charset="0"/>
              </a:rPr>
              <a:t>Our Business Objective</a:t>
            </a:r>
          </a:p>
        </p:txBody>
      </p:sp>
      <p:pic>
        <p:nvPicPr>
          <p:cNvPr id="40" name="Graphic 39">
            <a:extLst>
              <a:ext uri="{FF2B5EF4-FFF2-40B4-BE49-F238E27FC236}">
                <a16:creationId xmlns:a16="http://schemas.microsoft.com/office/drawing/2014/main" id="{B7F90727-B857-4341-8A95-9767B48A09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61229" y="1309434"/>
            <a:ext cx="4076700" cy="19050"/>
          </a:xfrm>
          <a:prstGeom prst="rect">
            <a:avLst/>
          </a:prstGeom>
        </p:spPr>
      </p:pic>
      <p:sp>
        <p:nvSpPr>
          <p:cNvPr id="41" name="TextBox 40">
            <a:extLst>
              <a:ext uri="{FF2B5EF4-FFF2-40B4-BE49-F238E27FC236}">
                <a16:creationId xmlns:a16="http://schemas.microsoft.com/office/drawing/2014/main" id="{851D0075-546A-4982-8486-5D22F7957A97}"/>
              </a:ext>
            </a:extLst>
          </p:cNvPr>
          <p:cNvSpPr txBox="1"/>
          <p:nvPr/>
        </p:nvSpPr>
        <p:spPr>
          <a:xfrm>
            <a:off x="616538" y="1433107"/>
            <a:ext cx="11060651" cy="253467"/>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a:t>
            </a:r>
          </a:p>
        </p:txBody>
      </p:sp>
      <p:sp>
        <p:nvSpPr>
          <p:cNvPr id="66" name="TextBox 65">
            <a:extLst>
              <a:ext uri="{FF2B5EF4-FFF2-40B4-BE49-F238E27FC236}">
                <a16:creationId xmlns:a16="http://schemas.microsoft.com/office/drawing/2014/main" id="{F3A36706-388F-4CA1-9778-44AF0E33F784}"/>
              </a:ext>
            </a:extLst>
          </p:cNvPr>
          <p:cNvSpPr txBox="1"/>
          <p:nvPr/>
        </p:nvSpPr>
        <p:spPr>
          <a:xfrm>
            <a:off x="1759675" y="2390272"/>
            <a:ext cx="1312275" cy="323165"/>
          </a:xfrm>
          <a:prstGeom prst="rect">
            <a:avLst/>
          </a:prstGeom>
          <a:noFill/>
        </p:spPr>
        <p:txBody>
          <a:bodyPr wrap="square" rtlCol="0">
            <a:spAutoFit/>
          </a:bodyPr>
          <a:lstStyle/>
          <a:p>
            <a:r>
              <a:rPr lang="en-US" sz="1500" dirty="0"/>
              <a:t>Your Text Here</a:t>
            </a:r>
          </a:p>
        </p:txBody>
      </p:sp>
      <p:sp>
        <p:nvSpPr>
          <p:cNvPr id="67" name="TextBox 66">
            <a:extLst>
              <a:ext uri="{FF2B5EF4-FFF2-40B4-BE49-F238E27FC236}">
                <a16:creationId xmlns:a16="http://schemas.microsoft.com/office/drawing/2014/main" id="{D930C578-8FC5-4768-82D3-C46F2C694EC1}"/>
              </a:ext>
            </a:extLst>
          </p:cNvPr>
          <p:cNvSpPr txBox="1"/>
          <p:nvPr/>
        </p:nvSpPr>
        <p:spPr>
          <a:xfrm>
            <a:off x="1759675" y="2668568"/>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sp>
        <p:nvSpPr>
          <p:cNvPr id="69" name="TextBox 68">
            <a:extLst>
              <a:ext uri="{FF2B5EF4-FFF2-40B4-BE49-F238E27FC236}">
                <a16:creationId xmlns:a16="http://schemas.microsoft.com/office/drawing/2014/main" id="{A0BBA2AC-28C7-4EEA-AE6B-EA3FA3CF0D2F}"/>
              </a:ext>
            </a:extLst>
          </p:cNvPr>
          <p:cNvSpPr txBox="1"/>
          <p:nvPr/>
        </p:nvSpPr>
        <p:spPr>
          <a:xfrm>
            <a:off x="1759675" y="3728363"/>
            <a:ext cx="1312275" cy="323165"/>
          </a:xfrm>
          <a:prstGeom prst="rect">
            <a:avLst/>
          </a:prstGeom>
          <a:noFill/>
        </p:spPr>
        <p:txBody>
          <a:bodyPr wrap="square" rtlCol="0">
            <a:spAutoFit/>
          </a:bodyPr>
          <a:lstStyle/>
          <a:p>
            <a:r>
              <a:rPr lang="en-US" sz="1500" dirty="0"/>
              <a:t>Your Text Here</a:t>
            </a:r>
          </a:p>
        </p:txBody>
      </p:sp>
      <p:sp>
        <p:nvSpPr>
          <p:cNvPr id="70" name="TextBox 69">
            <a:extLst>
              <a:ext uri="{FF2B5EF4-FFF2-40B4-BE49-F238E27FC236}">
                <a16:creationId xmlns:a16="http://schemas.microsoft.com/office/drawing/2014/main" id="{244099AB-0BA0-4CBD-B5E9-75E109332723}"/>
              </a:ext>
            </a:extLst>
          </p:cNvPr>
          <p:cNvSpPr txBox="1"/>
          <p:nvPr/>
        </p:nvSpPr>
        <p:spPr>
          <a:xfrm>
            <a:off x="1759675" y="4006659"/>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sp>
        <p:nvSpPr>
          <p:cNvPr id="72" name="TextBox 71">
            <a:extLst>
              <a:ext uri="{FF2B5EF4-FFF2-40B4-BE49-F238E27FC236}">
                <a16:creationId xmlns:a16="http://schemas.microsoft.com/office/drawing/2014/main" id="{D2846071-87AE-4653-9F12-71633E657066}"/>
              </a:ext>
            </a:extLst>
          </p:cNvPr>
          <p:cNvSpPr txBox="1"/>
          <p:nvPr/>
        </p:nvSpPr>
        <p:spPr>
          <a:xfrm>
            <a:off x="1759675" y="5066454"/>
            <a:ext cx="1312275" cy="323165"/>
          </a:xfrm>
          <a:prstGeom prst="rect">
            <a:avLst/>
          </a:prstGeom>
          <a:noFill/>
        </p:spPr>
        <p:txBody>
          <a:bodyPr wrap="square" rtlCol="0">
            <a:spAutoFit/>
          </a:bodyPr>
          <a:lstStyle/>
          <a:p>
            <a:r>
              <a:rPr lang="en-US" sz="1500" dirty="0"/>
              <a:t>Your Text Here</a:t>
            </a:r>
          </a:p>
        </p:txBody>
      </p:sp>
      <p:sp>
        <p:nvSpPr>
          <p:cNvPr id="73" name="TextBox 72">
            <a:extLst>
              <a:ext uri="{FF2B5EF4-FFF2-40B4-BE49-F238E27FC236}">
                <a16:creationId xmlns:a16="http://schemas.microsoft.com/office/drawing/2014/main" id="{36EC4A34-E2A9-4102-91BF-9DD49C9063CB}"/>
              </a:ext>
            </a:extLst>
          </p:cNvPr>
          <p:cNvSpPr txBox="1"/>
          <p:nvPr/>
        </p:nvSpPr>
        <p:spPr>
          <a:xfrm>
            <a:off x="1759675" y="5344750"/>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sp>
        <p:nvSpPr>
          <p:cNvPr id="75" name="TextBox 74">
            <a:extLst>
              <a:ext uri="{FF2B5EF4-FFF2-40B4-BE49-F238E27FC236}">
                <a16:creationId xmlns:a16="http://schemas.microsoft.com/office/drawing/2014/main" id="{87AE2D17-C42D-4DC5-9D3D-84585CEBA470}"/>
              </a:ext>
            </a:extLst>
          </p:cNvPr>
          <p:cNvSpPr txBox="1"/>
          <p:nvPr/>
        </p:nvSpPr>
        <p:spPr>
          <a:xfrm>
            <a:off x="8835494" y="2390272"/>
            <a:ext cx="1312275" cy="323165"/>
          </a:xfrm>
          <a:prstGeom prst="rect">
            <a:avLst/>
          </a:prstGeom>
          <a:noFill/>
        </p:spPr>
        <p:txBody>
          <a:bodyPr wrap="square" rtlCol="0">
            <a:spAutoFit/>
          </a:bodyPr>
          <a:lstStyle/>
          <a:p>
            <a:r>
              <a:rPr lang="en-US" sz="1500" dirty="0"/>
              <a:t>Your Text Here</a:t>
            </a:r>
          </a:p>
        </p:txBody>
      </p:sp>
      <p:sp>
        <p:nvSpPr>
          <p:cNvPr id="76" name="TextBox 75">
            <a:extLst>
              <a:ext uri="{FF2B5EF4-FFF2-40B4-BE49-F238E27FC236}">
                <a16:creationId xmlns:a16="http://schemas.microsoft.com/office/drawing/2014/main" id="{B5D568A8-CDD9-43F8-BF82-88D1C588FE85}"/>
              </a:ext>
            </a:extLst>
          </p:cNvPr>
          <p:cNvSpPr txBox="1"/>
          <p:nvPr/>
        </p:nvSpPr>
        <p:spPr>
          <a:xfrm>
            <a:off x="8835494" y="2668568"/>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sp>
        <p:nvSpPr>
          <p:cNvPr id="78" name="TextBox 77">
            <a:extLst>
              <a:ext uri="{FF2B5EF4-FFF2-40B4-BE49-F238E27FC236}">
                <a16:creationId xmlns:a16="http://schemas.microsoft.com/office/drawing/2014/main" id="{FA3812CD-075D-4B65-BD18-38860C8546F4}"/>
              </a:ext>
            </a:extLst>
          </p:cNvPr>
          <p:cNvSpPr txBox="1"/>
          <p:nvPr/>
        </p:nvSpPr>
        <p:spPr>
          <a:xfrm>
            <a:off x="8835494" y="3728363"/>
            <a:ext cx="1312275" cy="323165"/>
          </a:xfrm>
          <a:prstGeom prst="rect">
            <a:avLst/>
          </a:prstGeom>
          <a:noFill/>
        </p:spPr>
        <p:txBody>
          <a:bodyPr wrap="square" rtlCol="0">
            <a:spAutoFit/>
          </a:bodyPr>
          <a:lstStyle/>
          <a:p>
            <a:r>
              <a:rPr lang="en-US" sz="1500" dirty="0"/>
              <a:t>Your Text Here</a:t>
            </a:r>
          </a:p>
        </p:txBody>
      </p:sp>
      <p:sp>
        <p:nvSpPr>
          <p:cNvPr id="79" name="TextBox 78">
            <a:extLst>
              <a:ext uri="{FF2B5EF4-FFF2-40B4-BE49-F238E27FC236}">
                <a16:creationId xmlns:a16="http://schemas.microsoft.com/office/drawing/2014/main" id="{786540C5-3E2E-4B4C-BC2C-76D228110A56}"/>
              </a:ext>
            </a:extLst>
          </p:cNvPr>
          <p:cNvSpPr txBox="1"/>
          <p:nvPr/>
        </p:nvSpPr>
        <p:spPr>
          <a:xfrm>
            <a:off x="8835494" y="4006659"/>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sp>
        <p:nvSpPr>
          <p:cNvPr id="81" name="TextBox 80">
            <a:extLst>
              <a:ext uri="{FF2B5EF4-FFF2-40B4-BE49-F238E27FC236}">
                <a16:creationId xmlns:a16="http://schemas.microsoft.com/office/drawing/2014/main" id="{4DDAFFFA-7F2B-494B-8A4C-066E8EB72DF3}"/>
              </a:ext>
            </a:extLst>
          </p:cNvPr>
          <p:cNvSpPr txBox="1"/>
          <p:nvPr/>
        </p:nvSpPr>
        <p:spPr>
          <a:xfrm>
            <a:off x="8835494" y="5066454"/>
            <a:ext cx="1312275" cy="323165"/>
          </a:xfrm>
          <a:prstGeom prst="rect">
            <a:avLst/>
          </a:prstGeom>
          <a:noFill/>
        </p:spPr>
        <p:txBody>
          <a:bodyPr wrap="square" rtlCol="0">
            <a:spAutoFit/>
          </a:bodyPr>
          <a:lstStyle/>
          <a:p>
            <a:r>
              <a:rPr lang="en-US" sz="1500" dirty="0"/>
              <a:t>Your Text Here</a:t>
            </a:r>
          </a:p>
        </p:txBody>
      </p:sp>
      <p:sp>
        <p:nvSpPr>
          <p:cNvPr id="82" name="TextBox 81">
            <a:extLst>
              <a:ext uri="{FF2B5EF4-FFF2-40B4-BE49-F238E27FC236}">
                <a16:creationId xmlns:a16="http://schemas.microsoft.com/office/drawing/2014/main" id="{27BC70F9-0606-477D-8DA1-0C5DBAEDC64F}"/>
              </a:ext>
            </a:extLst>
          </p:cNvPr>
          <p:cNvSpPr txBox="1"/>
          <p:nvPr/>
        </p:nvSpPr>
        <p:spPr>
          <a:xfrm>
            <a:off x="8835494" y="5344750"/>
            <a:ext cx="1729097" cy="613181"/>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rPr>
              <a:t>The standard chunk of Lorem Ipsum used since the 1500s is reproduced H. Rackham</a:t>
            </a:r>
          </a:p>
        </p:txBody>
      </p:sp>
      <p:sp>
        <p:nvSpPr>
          <p:cNvPr id="14" name="Oval 13">
            <a:extLst>
              <a:ext uri="{FF2B5EF4-FFF2-40B4-BE49-F238E27FC236}">
                <a16:creationId xmlns:a16="http://schemas.microsoft.com/office/drawing/2014/main" id="{89161B83-C0D8-4A0E-9C0A-13AC539A277A}"/>
              </a:ext>
            </a:extLst>
          </p:cNvPr>
          <p:cNvSpPr/>
          <p:nvPr/>
        </p:nvSpPr>
        <p:spPr>
          <a:xfrm>
            <a:off x="5201373" y="3058049"/>
            <a:ext cx="1890978" cy="18909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373AFC-4140-4DD0-A7D4-545F2E4F82D7}"/>
              </a:ext>
            </a:extLst>
          </p:cNvPr>
          <p:cNvSpPr/>
          <p:nvPr/>
        </p:nvSpPr>
        <p:spPr>
          <a:xfrm>
            <a:off x="4306956" y="4445242"/>
            <a:ext cx="530087" cy="1338091"/>
          </a:xfrm>
          <a:prstGeom prst="rect">
            <a:avLst/>
          </a:prstGeom>
          <a:solidFill>
            <a:srgbClr val="00A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84" name="Rectangle 83">
            <a:extLst>
              <a:ext uri="{FF2B5EF4-FFF2-40B4-BE49-F238E27FC236}">
                <a16:creationId xmlns:a16="http://schemas.microsoft.com/office/drawing/2014/main" id="{B1424EDA-AE90-4807-A77B-053E3694F433}"/>
              </a:ext>
            </a:extLst>
          </p:cNvPr>
          <p:cNvSpPr/>
          <p:nvPr/>
        </p:nvSpPr>
        <p:spPr>
          <a:xfrm>
            <a:off x="5094387" y="3728364"/>
            <a:ext cx="530087" cy="2054969"/>
          </a:xfrm>
          <a:prstGeom prst="rect">
            <a:avLst/>
          </a:prstGeom>
          <a:solidFill>
            <a:srgbClr val="20B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85" name="Rectangle 84">
            <a:extLst>
              <a:ext uri="{FF2B5EF4-FFF2-40B4-BE49-F238E27FC236}">
                <a16:creationId xmlns:a16="http://schemas.microsoft.com/office/drawing/2014/main" id="{8D71750E-EC89-4F81-BB07-C631A91EEFF5}"/>
              </a:ext>
            </a:extLst>
          </p:cNvPr>
          <p:cNvSpPr/>
          <p:nvPr/>
        </p:nvSpPr>
        <p:spPr>
          <a:xfrm>
            <a:off x="5881818" y="3260037"/>
            <a:ext cx="530087" cy="2523296"/>
          </a:xfrm>
          <a:prstGeom prst="rect">
            <a:avLst/>
          </a:prstGeom>
          <a:solidFill>
            <a:srgbClr val="034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86" name="Rectangle 85">
            <a:extLst>
              <a:ext uri="{FF2B5EF4-FFF2-40B4-BE49-F238E27FC236}">
                <a16:creationId xmlns:a16="http://schemas.microsoft.com/office/drawing/2014/main" id="{222958CA-C04F-465A-B50A-45472FE6D6C9}"/>
              </a:ext>
            </a:extLst>
          </p:cNvPr>
          <p:cNvSpPr/>
          <p:nvPr/>
        </p:nvSpPr>
        <p:spPr>
          <a:xfrm>
            <a:off x="6669249" y="2809462"/>
            <a:ext cx="530087" cy="2973871"/>
          </a:xfrm>
          <a:prstGeom prst="rect">
            <a:avLst/>
          </a:prstGeom>
          <a:solidFill>
            <a:srgbClr val="006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87" name="Rectangle 86">
            <a:extLst>
              <a:ext uri="{FF2B5EF4-FFF2-40B4-BE49-F238E27FC236}">
                <a16:creationId xmlns:a16="http://schemas.microsoft.com/office/drawing/2014/main" id="{211A8347-6E2C-4EE8-8B11-6E02AB9926A9}"/>
              </a:ext>
            </a:extLst>
          </p:cNvPr>
          <p:cNvSpPr/>
          <p:nvPr/>
        </p:nvSpPr>
        <p:spPr>
          <a:xfrm>
            <a:off x="7456682" y="2223743"/>
            <a:ext cx="530087" cy="3559590"/>
          </a:xfrm>
          <a:prstGeom prst="rect">
            <a:avLst/>
          </a:prstGeom>
          <a:solidFill>
            <a:srgbClr val="00A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88" name="Rectangle 87">
            <a:extLst>
              <a:ext uri="{FF2B5EF4-FFF2-40B4-BE49-F238E27FC236}">
                <a16:creationId xmlns:a16="http://schemas.microsoft.com/office/drawing/2014/main" id="{73EEB213-CF60-4E2A-A305-72853574F6BA}"/>
              </a:ext>
            </a:extLst>
          </p:cNvPr>
          <p:cNvSpPr/>
          <p:nvPr/>
        </p:nvSpPr>
        <p:spPr>
          <a:xfrm>
            <a:off x="4374274" y="4558662"/>
            <a:ext cx="395450" cy="111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97" name="Rectangle 96">
            <a:extLst>
              <a:ext uri="{FF2B5EF4-FFF2-40B4-BE49-F238E27FC236}">
                <a16:creationId xmlns:a16="http://schemas.microsoft.com/office/drawing/2014/main" id="{A2E0F2C6-E188-45B9-A785-3413ABAF692C}"/>
              </a:ext>
            </a:extLst>
          </p:cNvPr>
          <p:cNvSpPr/>
          <p:nvPr/>
        </p:nvSpPr>
        <p:spPr>
          <a:xfrm>
            <a:off x="5161705" y="4200223"/>
            <a:ext cx="395450" cy="111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98" name="Rectangle 97">
            <a:extLst>
              <a:ext uri="{FF2B5EF4-FFF2-40B4-BE49-F238E27FC236}">
                <a16:creationId xmlns:a16="http://schemas.microsoft.com/office/drawing/2014/main" id="{9A3C9602-53D1-4769-A69B-92AA5C20175F}"/>
              </a:ext>
            </a:extLst>
          </p:cNvPr>
          <p:cNvSpPr/>
          <p:nvPr/>
        </p:nvSpPr>
        <p:spPr>
          <a:xfrm>
            <a:off x="5949136" y="3966060"/>
            <a:ext cx="395450" cy="111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99" name="Rectangle 98">
            <a:extLst>
              <a:ext uri="{FF2B5EF4-FFF2-40B4-BE49-F238E27FC236}">
                <a16:creationId xmlns:a16="http://schemas.microsoft.com/office/drawing/2014/main" id="{A127F6F4-BF06-46B9-9167-C731A3933C6B}"/>
              </a:ext>
            </a:extLst>
          </p:cNvPr>
          <p:cNvSpPr/>
          <p:nvPr/>
        </p:nvSpPr>
        <p:spPr>
          <a:xfrm>
            <a:off x="6736567" y="3740772"/>
            <a:ext cx="395450" cy="111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00" name="Rectangle 99">
            <a:extLst>
              <a:ext uri="{FF2B5EF4-FFF2-40B4-BE49-F238E27FC236}">
                <a16:creationId xmlns:a16="http://schemas.microsoft.com/office/drawing/2014/main" id="{6368385C-4C9C-475B-A451-9315CEAE6E15}"/>
              </a:ext>
            </a:extLst>
          </p:cNvPr>
          <p:cNvSpPr/>
          <p:nvPr/>
        </p:nvSpPr>
        <p:spPr>
          <a:xfrm>
            <a:off x="7524000" y="3447913"/>
            <a:ext cx="395450" cy="111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36" name="Graphic 35">
            <a:extLst>
              <a:ext uri="{FF2B5EF4-FFF2-40B4-BE49-F238E27FC236}">
                <a16:creationId xmlns:a16="http://schemas.microsoft.com/office/drawing/2014/main" id="{876701A9-2D92-4A9B-BFCE-453F47A296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1526" y="8439150"/>
            <a:ext cx="1924050" cy="647700"/>
          </a:xfrm>
          <a:prstGeom prst="rect">
            <a:avLst/>
          </a:prstGeom>
        </p:spPr>
      </p:pic>
      <p:pic>
        <p:nvPicPr>
          <p:cNvPr id="37" name="Graphic 36">
            <a:extLst>
              <a:ext uri="{FF2B5EF4-FFF2-40B4-BE49-F238E27FC236}">
                <a16:creationId xmlns:a16="http://schemas.microsoft.com/office/drawing/2014/main" id="{90AFC5BD-6739-4C23-AC9E-B3AAA302A7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53721" y="8439150"/>
            <a:ext cx="1924050" cy="647700"/>
          </a:xfrm>
          <a:prstGeom prst="rect">
            <a:avLst/>
          </a:prstGeom>
        </p:spPr>
      </p:pic>
      <p:pic>
        <p:nvPicPr>
          <p:cNvPr id="38" name="Graphic 37">
            <a:extLst>
              <a:ext uri="{FF2B5EF4-FFF2-40B4-BE49-F238E27FC236}">
                <a16:creationId xmlns:a16="http://schemas.microsoft.com/office/drawing/2014/main" id="{1168DB24-55F4-41E0-8F93-9064B51EA3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69442" y="8439150"/>
            <a:ext cx="1924050" cy="647700"/>
          </a:xfrm>
          <a:prstGeom prst="rect">
            <a:avLst/>
          </a:prstGeom>
        </p:spPr>
      </p:pic>
      <p:pic>
        <p:nvPicPr>
          <p:cNvPr id="42" name="Graphic 41">
            <a:extLst>
              <a:ext uri="{FF2B5EF4-FFF2-40B4-BE49-F238E27FC236}">
                <a16:creationId xmlns:a16="http://schemas.microsoft.com/office/drawing/2014/main" id="{0D3FA3F8-EFD5-4E5F-8B6B-9659572DC98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85163" y="8392358"/>
            <a:ext cx="1924050" cy="647700"/>
          </a:xfrm>
          <a:prstGeom prst="rect">
            <a:avLst/>
          </a:prstGeom>
        </p:spPr>
      </p:pic>
    </p:spTree>
    <p:extLst>
      <p:ext uri="{BB962C8B-B14F-4D97-AF65-F5344CB8AC3E}">
        <p14:creationId xmlns:p14="http://schemas.microsoft.com/office/powerpoint/2010/main" val="1928884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F771B8D4-4811-400D-AA3F-C76F49D263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11906" y="2246686"/>
            <a:ext cx="1053105" cy="1053105"/>
          </a:xfrm>
          <a:prstGeom prst="rect">
            <a:avLst/>
          </a:prstGeom>
        </p:spPr>
      </p:pic>
      <p:pic>
        <p:nvPicPr>
          <p:cNvPr id="10" name="Graphic 9">
            <a:extLst>
              <a:ext uri="{FF2B5EF4-FFF2-40B4-BE49-F238E27FC236}">
                <a16:creationId xmlns:a16="http://schemas.microsoft.com/office/drawing/2014/main" id="{69B2EF63-C2E1-4573-8079-5C0CE48E2D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69035" y="2246686"/>
            <a:ext cx="1053105" cy="1053105"/>
          </a:xfrm>
          <a:prstGeom prst="rect">
            <a:avLst/>
          </a:prstGeom>
        </p:spPr>
      </p:pic>
      <p:pic>
        <p:nvPicPr>
          <p:cNvPr id="11" name="Graphic 10">
            <a:extLst>
              <a:ext uri="{FF2B5EF4-FFF2-40B4-BE49-F238E27FC236}">
                <a16:creationId xmlns:a16="http://schemas.microsoft.com/office/drawing/2014/main" id="{09D1921C-A620-44F9-9DE5-D5CFAE9DCC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34538" y="4671833"/>
            <a:ext cx="1053105" cy="1053105"/>
          </a:xfrm>
          <a:prstGeom prst="rect">
            <a:avLst/>
          </a:prstGeom>
        </p:spPr>
      </p:pic>
      <p:pic>
        <p:nvPicPr>
          <p:cNvPr id="13" name="Graphic 12">
            <a:extLst>
              <a:ext uri="{FF2B5EF4-FFF2-40B4-BE49-F238E27FC236}">
                <a16:creationId xmlns:a16="http://schemas.microsoft.com/office/drawing/2014/main" id="{5BB59011-7072-43D2-B5E9-ED52F29C72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64053" y="4671833"/>
            <a:ext cx="1053105" cy="1053105"/>
          </a:xfrm>
          <a:prstGeom prst="rect">
            <a:avLst/>
          </a:prstGeom>
        </p:spPr>
      </p:pic>
      <p:pic>
        <p:nvPicPr>
          <p:cNvPr id="15" name="Graphic 14">
            <a:extLst>
              <a:ext uri="{FF2B5EF4-FFF2-40B4-BE49-F238E27FC236}">
                <a16:creationId xmlns:a16="http://schemas.microsoft.com/office/drawing/2014/main" id="{8B8F6BE1-68BF-4C21-8EA5-222F5D0FF1F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384824" y="4671833"/>
            <a:ext cx="1053105" cy="1053105"/>
          </a:xfrm>
          <a:prstGeom prst="rect">
            <a:avLst/>
          </a:prstGeom>
        </p:spPr>
      </p:pic>
      <p:pic>
        <p:nvPicPr>
          <p:cNvPr id="16" name="Graphic 15">
            <a:extLst>
              <a:ext uri="{FF2B5EF4-FFF2-40B4-BE49-F238E27FC236}">
                <a16:creationId xmlns:a16="http://schemas.microsoft.com/office/drawing/2014/main" id="{37584AB2-C5D3-4E03-BEE9-132B264CD6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10800000" flipV="1">
            <a:off x="2386770" y="3787559"/>
            <a:ext cx="7527234" cy="308810"/>
          </a:xfrm>
          <a:prstGeom prst="rect">
            <a:avLst/>
          </a:prstGeom>
        </p:spPr>
      </p:pic>
      <p:sp>
        <p:nvSpPr>
          <p:cNvPr id="39" name="TextBox 38">
            <a:extLst>
              <a:ext uri="{FF2B5EF4-FFF2-40B4-BE49-F238E27FC236}">
                <a16:creationId xmlns:a16="http://schemas.microsoft.com/office/drawing/2014/main" id="{AE98F1D1-A174-455C-A08F-925DE9664130}"/>
              </a:ext>
            </a:extLst>
          </p:cNvPr>
          <p:cNvSpPr txBox="1"/>
          <p:nvPr/>
        </p:nvSpPr>
        <p:spPr>
          <a:xfrm>
            <a:off x="4177019" y="636601"/>
            <a:ext cx="4445121" cy="553998"/>
          </a:xfrm>
          <a:prstGeom prst="rect">
            <a:avLst/>
          </a:prstGeom>
          <a:noFill/>
        </p:spPr>
        <p:txBody>
          <a:bodyPr wrap="square" rtlCol="0">
            <a:spAutoFit/>
          </a:bodyPr>
          <a:lstStyle/>
          <a:p>
            <a:pPr algn="ctr"/>
            <a:r>
              <a:rPr lang="en-US" sz="3000" b="1" dirty="0">
                <a:solidFill>
                  <a:srgbClr val="20BAE8"/>
                </a:solidFill>
                <a:latin typeface="Roboto Slab" pitchFamily="2" charset="0"/>
                <a:ea typeface="Roboto Slab" pitchFamily="2" charset="0"/>
              </a:rPr>
              <a:t>Our Infographic Slides</a:t>
            </a:r>
          </a:p>
        </p:txBody>
      </p:sp>
      <p:pic>
        <p:nvPicPr>
          <p:cNvPr id="40" name="Graphic 39">
            <a:extLst>
              <a:ext uri="{FF2B5EF4-FFF2-40B4-BE49-F238E27FC236}">
                <a16:creationId xmlns:a16="http://schemas.microsoft.com/office/drawing/2014/main" id="{B7F90727-B857-4341-8A95-9767B48A09A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61229" y="1309434"/>
            <a:ext cx="4076700" cy="19050"/>
          </a:xfrm>
          <a:prstGeom prst="rect">
            <a:avLst/>
          </a:prstGeom>
        </p:spPr>
      </p:pic>
      <p:sp>
        <p:nvSpPr>
          <p:cNvPr id="41" name="TextBox 40">
            <a:extLst>
              <a:ext uri="{FF2B5EF4-FFF2-40B4-BE49-F238E27FC236}">
                <a16:creationId xmlns:a16="http://schemas.microsoft.com/office/drawing/2014/main" id="{851D0075-546A-4982-8486-5D22F7957A97}"/>
              </a:ext>
            </a:extLst>
          </p:cNvPr>
          <p:cNvSpPr txBox="1"/>
          <p:nvPr/>
        </p:nvSpPr>
        <p:spPr>
          <a:xfrm>
            <a:off x="616538" y="1433107"/>
            <a:ext cx="11060651" cy="253467"/>
          </a:xfrm>
          <a:prstGeom prst="rect">
            <a:avLst/>
          </a:prstGeom>
          <a:noFill/>
        </p:spPr>
        <p:txBody>
          <a:bodyPr wrap="square" rtlCol="0">
            <a:spAutoFit/>
          </a:bodyPr>
          <a:lstStyle/>
          <a:p>
            <a:pPr algn="ctr">
              <a:lnSpc>
                <a:spcPts val="1400"/>
              </a:lnSpc>
            </a:pPr>
            <a:r>
              <a:rPr lang="en-US" sz="800" dirty="0">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a:t>
            </a:r>
          </a:p>
        </p:txBody>
      </p:sp>
      <p:pic>
        <p:nvPicPr>
          <p:cNvPr id="17" name="Graphic 16">
            <a:extLst>
              <a:ext uri="{FF2B5EF4-FFF2-40B4-BE49-F238E27FC236}">
                <a16:creationId xmlns:a16="http://schemas.microsoft.com/office/drawing/2014/main" id="{6F5AB9D8-645A-418D-A60D-CFB780FE4E7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570893" y="4564751"/>
            <a:ext cx="183462" cy="183462"/>
          </a:xfrm>
          <a:prstGeom prst="rect">
            <a:avLst/>
          </a:prstGeom>
        </p:spPr>
      </p:pic>
      <p:pic>
        <p:nvPicPr>
          <p:cNvPr id="49" name="Graphic 48">
            <a:extLst>
              <a:ext uri="{FF2B5EF4-FFF2-40B4-BE49-F238E27FC236}">
                <a16:creationId xmlns:a16="http://schemas.microsoft.com/office/drawing/2014/main" id="{43F1AE25-C512-418E-87AA-C630B488512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015716" y="4564751"/>
            <a:ext cx="183462" cy="183462"/>
          </a:xfrm>
          <a:prstGeom prst="rect">
            <a:avLst/>
          </a:prstGeom>
        </p:spPr>
      </p:pic>
      <p:pic>
        <p:nvPicPr>
          <p:cNvPr id="50" name="Graphic 49">
            <a:extLst>
              <a:ext uri="{FF2B5EF4-FFF2-40B4-BE49-F238E27FC236}">
                <a16:creationId xmlns:a16="http://schemas.microsoft.com/office/drawing/2014/main" id="{9E1B86B9-7CE5-42B6-A0E1-EE3D23CF67D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478341" y="4564751"/>
            <a:ext cx="183462" cy="183462"/>
          </a:xfrm>
          <a:prstGeom prst="rect">
            <a:avLst/>
          </a:prstGeom>
        </p:spPr>
      </p:pic>
      <p:pic>
        <p:nvPicPr>
          <p:cNvPr id="51" name="Graphic 50">
            <a:extLst>
              <a:ext uri="{FF2B5EF4-FFF2-40B4-BE49-F238E27FC236}">
                <a16:creationId xmlns:a16="http://schemas.microsoft.com/office/drawing/2014/main" id="{5AF0D970-8963-4CB3-B5D8-451FABEDF93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764053" y="3145764"/>
            <a:ext cx="183462" cy="183462"/>
          </a:xfrm>
          <a:prstGeom prst="rect">
            <a:avLst/>
          </a:prstGeom>
        </p:spPr>
      </p:pic>
      <p:pic>
        <p:nvPicPr>
          <p:cNvPr id="52" name="Graphic 51">
            <a:extLst>
              <a:ext uri="{FF2B5EF4-FFF2-40B4-BE49-F238E27FC236}">
                <a16:creationId xmlns:a16="http://schemas.microsoft.com/office/drawing/2014/main" id="{ED0F8875-804B-4035-ABF8-36E558A9CFD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286531" y="3145764"/>
            <a:ext cx="183462" cy="183462"/>
          </a:xfrm>
          <a:prstGeom prst="rect">
            <a:avLst/>
          </a:prstGeom>
        </p:spPr>
      </p:pic>
      <p:cxnSp>
        <p:nvCxnSpPr>
          <p:cNvPr id="20" name="Straight Connector 19">
            <a:extLst>
              <a:ext uri="{FF2B5EF4-FFF2-40B4-BE49-F238E27FC236}">
                <a16:creationId xmlns:a16="http://schemas.microsoft.com/office/drawing/2014/main" id="{AB825855-CBAE-4885-A64F-88DC538D5897}"/>
              </a:ext>
            </a:extLst>
          </p:cNvPr>
          <p:cNvCxnSpPr>
            <a:stCxn id="50" idx="0"/>
          </p:cNvCxnSpPr>
          <p:nvPr/>
        </p:nvCxnSpPr>
        <p:spPr>
          <a:xfrm flipV="1">
            <a:off x="3570072" y="4096370"/>
            <a:ext cx="0" cy="468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9648F-2866-4730-AB94-0069B4B86471}"/>
              </a:ext>
            </a:extLst>
          </p:cNvPr>
          <p:cNvCxnSpPr>
            <a:stCxn id="51" idx="2"/>
          </p:cNvCxnSpPr>
          <p:nvPr/>
        </p:nvCxnSpPr>
        <p:spPr>
          <a:xfrm>
            <a:off x="4855784" y="3329226"/>
            <a:ext cx="0" cy="45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B2264E0-A62A-43D0-89AC-9FBDF12E5778}"/>
              </a:ext>
            </a:extLst>
          </p:cNvPr>
          <p:cNvCxnSpPr>
            <a:stCxn id="52" idx="2"/>
          </p:cNvCxnSpPr>
          <p:nvPr/>
        </p:nvCxnSpPr>
        <p:spPr>
          <a:xfrm>
            <a:off x="7378262" y="3329226"/>
            <a:ext cx="0" cy="45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78F4D3C-933D-4D37-B62F-E74158359320}"/>
              </a:ext>
            </a:extLst>
          </p:cNvPr>
          <p:cNvCxnSpPr>
            <a:stCxn id="17" idx="0"/>
          </p:cNvCxnSpPr>
          <p:nvPr/>
        </p:nvCxnSpPr>
        <p:spPr>
          <a:xfrm flipV="1">
            <a:off x="8662624" y="4096370"/>
            <a:ext cx="0" cy="468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9F40A2B-AAA4-4E7C-8024-0938C965594A}"/>
              </a:ext>
            </a:extLst>
          </p:cNvPr>
          <p:cNvCxnSpPr>
            <a:stCxn id="49" idx="0"/>
          </p:cNvCxnSpPr>
          <p:nvPr/>
        </p:nvCxnSpPr>
        <p:spPr>
          <a:xfrm flipV="1">
            <a:off x="6107447" y="4096370"/>
            <a:ext cx="0" cy="468381"/>
          </a:xfrm>
          <a:prstGeom prst="line">
            <a:avLst/>
          </a:prstGeom>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113F1EE8-CB5C-4200-9B97-66ADC9113C96}"/>
              </a:ext>
            </a:extLst>
          </p:cNvPr>
          <p:cNvGrpSpPr/>
          <p:nvPr/>
        </p:nvGrpSpPr>
        <p:grpSpPr>
          <a:xfrm>
            <a:off x="3659503" y="2389886"/>
            <a:ext cx="957910" cy="766704"/>
            <a:chOff x="1969438" y="4716334"/>
            <a:chExt cx="957910" cy="766704"/>
          </a:xfrm>
        </p:grpSpPr>
        <p:sp>
          <p:nvSpPr>
            <p:cNvPr id="64" name="TextBox 63">
              <a:extLst>
                <a:ext uri="{FF2B5EF4-FFF2-40B4-BE49-F238E27FC236}">
                  <a16:creationId xmlns:a16="http://schemas.microsoft.com/office/drawing/2014/main" id="{AA476878-D7EE-4215-A7AD-915A24A89F09}"/>
                </a:ext>
              </a:extLst>
            </p:cNvPr>
            <p:cNvSpPr txBox="1"/>
            <p:nvPr/>
          </p:nvSpPr>
          <p:spPr>
            <a:xfrm>
              <a:off x="2024542" y="4716334"/>
              <a:ext cx="847703" cy="246221"/>
            </a:xfrm>
            <a:prstGeom prst="rect">
              <a:avLst/>
            </a:prstGeom>
            <a:noFill/>
          </p:spPr>
          <p:txBody>
            <a:bodyPr wrap="square" rtlCol="0">
              <a:spAutoFit/>
            </a:bodyPr>
            <a:lstStyle/>
            <a:p>
              <a:pPr algn="ctr"/>
              <a:r>
                <a:rPr lang="en-US" sz="1000" dirty="0">
                  <a:latin typeface="Roboto Slab Regular" pitchFamily="2" charset="0"/>
                  <a:ea typeface="Roboto Slab Regular" pitchFamily="2" charset="0"/>
                </a:rPr>
                <a:t>Your Title</a:t>
              </a:r>
            </a:p>
          </p:txBody>
        </p:sp>
        <p:sp>
          <p:nvSpPr>
            <p:cNvPr id="65" name="TextBox 64">
              <a:extLst>
                <a:ext uri="{FF2B5EF4-FFF2-40B4-BE49-F238E27FC236}">
                  <a16:creationId xmlns:a16="http://schemas.microsoft.com/office/drawing/2014/main" id="{C6A60A6B-8F08-4BAF-8BDA-D57A0210D9C3}"/>
                </a:ext>
              </a:extLst>
            </p:cNvPr>
            <p:cNvSpPr txBox="1"/>
            <p:nvPr/>
          </p:nvSpPr>
          <p:spPr>
            <a:xfrm>
              <a:off x="1969438" y="4941030"/>
              <a:ext cx="957910" cy="542008"/>
            </a:xfrm>
            <a:prstGeom prst="rect">
              <a:avLst/>
            </a:prstGeom>
            <a:noFill/>
          </p:spPr>
          <p:txBody>
            <a:bodyPr wrap="square" rtlCol="0">
              <a:spAutoFit/>
            </a:bodyPr>
            <a:lstStyle/>
            <a:p>
              <a:pPr algn="ctr">
                <a:lnSpc>
                  <a:spcPts val="1200"/>
                </a:lnSpc>
              </a:pPr>
              <a:r>
                <a:rPr lang="en-US" sz="8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grpSp>
      <p:grpSp>
        <p:nvGrpSpPr>
          <p:cNvPr id="92" name="Group 91">
            <a:extLst>
              <a:ext uri="{FF2B5EF4-FFF2-40B4-BE49-F238E27FC236}">
                <a16:creationId xmlns:a16="http://schemas.microsoft.com/office/drawing/2014/main" id="{0B236E88-B105-4843-9AD3-E594855D53C5}"/>
              </a:ext>
            </a:extLst>
          </p:cNvPr>
          <p:cNvGrpSpPr/>
          <p:nvPr/>
        </p:nvGrpSpPr>
        <p:grpSpPr>
          <a:xfrm>
            <a:off x="7616632" y="2389886"/>
            <a:ext cx="957910" cy="766704"/>
            <a:chOff x="1969438" y="4716334"/>
            <a:chExt cx="957910" cy="766704"/>
          </a:xfrm>
        </p:grpSpPr>
        <p:sp>
          <p:nvSpPr>
            <p:cNvPr id="93" name="TextBox 92">
              <a:extLst>
                <a:ext uri="{FF2B5EF4-FFF2-40B4-BE49-F238E27FC236}">
                  <a16:creationId xmlns:a16="http://schemas.microsoft.com/office/drawing/2014/main" id="{6CDDD66A-62CD-4B7E-96CC-81B13B9673FC}"/>
                </a:ext>
              </a:extLst>
            </p:cNvPr>
            <p:cNvSpPr txBox="1"/>
            <p:nvPr/>
          </p:nvSpPr>
          <p:spPr>
            <a:xfrm>
              <a:off x="2024542" y="4716334"/>
              <a:ext cx="847703" cy="246221"/>
            </a:xfrm>
            <a:prstGeom prst="rect">
              <a:avLst/>
            </a:prstGeom>
            <a:noFill/>
          </p:spPr>
          <p:txBody>
            <a:bodyPr wrap="square" rtlCol="0">
              <a:spAutoFit/>
            </a:bodyPr>
            <a:lstStyle/>
            <a:p>
              <a:pPr algn="ctr"/>
              <a:r>
                <a:rPr lang="en-US" sz="1000" dirty="0">
                  <a:latin typeface="Roboto Slab Regular" pitchFamily="2" charset="0"/>
                  <a:ea typeface="Roboto Slab Regular" pitchFamily="2" charset="0"/>
                </a:rPr>
                <a:t>Your Title</a:t>
              </a:r>
            </a:p>
          </p:txBody>
        </p:sp>
        <p:sp>
          <p:nvSpPr>
            <p:cNvPr id="94" name="TextBox 93">
              <a:extLst>
                <a:ext uri="{FF2B5EF4-FFF2-40B4-BE49-F238E27FC236}">
                  <a16:creationId xmlns:a16="http://schemas.microsoft.com/office/drawing/2014/main" id="{C66B7AFB-08DC-402C-AE1C-A643B26D96B5}"/>
                </a:ext>
              </a:extLst>
            </p:cNvPr>
            <p:cNvSpPr txBox="1"/>
            <p:nvPr/>
          </p:nvSpPr>
          <p:spPr>
            <a:xfrm>
              <a:off x="1969438" y="4941030"/>
              <a:ext cx="957910" cy="542008"/>
            </a:xfrm>
            <a:prstGeom prst="rect">
              <a:avLst/>
            </a:prstGeom>
            <a:noFill/>
          </p:spPr>
          <p:txBody>
            <a:bodyPr wrap="square" rtlCol="0">
              <a:spAutoFit/>
            </a:bodyPr>
            <a:lstStyle/>
            <a:p>
              <a:pPr algn="ctr">
                <a:lnSpc>
                  <a:spcPts val="1200"/>
                </a:lnSpc>
              </a:pPr>
              <a:r>
                <a:rPr lang="en-US" sz="8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grpSp>
      <p:grpSp>
        <p:nvGrpSpPr>
          <p:cNvPr id="95" name="Group 94">
            <a:extLst>
              <a:ext uri="{FF2B5EF4-FFF2-40B4-BE49-F238E27FC236}">
                <a16:creationId xmlns:a16="http://schemas.microsoft.com/office/drawing/2014/main" id="{CCC42D30-34E9-48FD-A010-ACACF4BC4E97}"/>
              </a:ext>
            </a:extLst>
          </p:cNvPr>
          <p:cNvGrpSpPr/>
          <p:nvPr/>
        </p:nvGrpSpPr>
        <p:grpSpPr>
          <a:xfrm>
            <a:off x="2182135" y="4815033"/>
            <a:ext cx="957910" cy="766704"/>
            <a:chOff x="1969438" y="4716334"/>
            <a:chExt cx="957910" cy="766704"/>
          </a:xfrm>
        </p:grpSpPr>
        <p:sp>
          <p:nvSpPr>
            <p:cNvPr id="96" name="TextBox 95">
              <a:extLst>
                <a:ext uri="{FF2B5EF4-FFF2-40B4-BE49-F238E27FC236}">
                  <a16:creationId xmlns:a16="http://schemas.microsoft.com/office/drawing/2014/main" id="{BD05B9F0-5E57-4B4F-8FDC-680B7C1AF118}"/>
                </a:ext>
              </a:extLst>
            </p:cNvPr>
            <p:cNvSpPr txBox="1"/>
            <p:nvPr/>
          </p:nvSpPr>
          <p:spPr>
            <a:xfrm>
              <a:off x="2024542" y="4716334"/>
              <a:ext cx="847703" cy="246221"/>
            </a:xfrm>
            <a:prstGeom prst="rect">
              <a:avLst/>
            </a:prstGeom>
            <a:noFill/>
          </p:spPr>
          <p:txBody>
            <a:bodyPr wrap="square" rtlCol="0">
              <a:spAutoFit/>
            </a:bodyPr>
            <a:lstStyle/>
            <a:p>
              <a:pPr algn="ctr"/>
              <a:r>
                <a:rPr lang="en-US" sz="1000" dirty="0">
                  <a:latin typeface="Roboto Slab Regular" pitchFamily="2" charset="0"/>
                  <a:ea typeface="Roboto Slab Regular" pitchFamily="2" charset="0"/>
                </a:rPr>
                <a:t>Your Title</a:t>
              </a:r>
            </a:p>
          </p:txBody>
        </p:sp>
        <p:sp>
          <p:nvSpPr>
            <p:cNvPr id="101" name="TextBox 100">
              <a:extLst>
                <a:ext uri="{FF2B5EF4-FFF2-40B4-BE49-F238E27FC236}">
                  <a16:creationId xmlns:a16="http://schemas.microsoft.com/office/drawing/2014/main" id="{BF8BCD91-679E-4EEE-83CE-C0FCEF2DDFC2}"/>
                </a:ext>
              </a:extLst>
            </p:cNvPr>
            <p:cNvSpPr txBox="1"/>
            <p:nvPr/>
          </p:nvSpPr>
          <p:spPr>
            <a:xfrm>
              <a:off x="1969438" y="4941030"/>
              <a:ext cx="957910" cy="542008"/>
            </a:xfrm>
            <a:prstGeom prst="rect">
              <a:avLst/>
            </a:prstGeom>
            <a:noFill/>
          </p:spPr>
          <p:txBody>
            <a:bodyPr wrap="square" rtlCol="0">
              <a:spAutoFit/>
            </a:bodyPr>
            <a:lstStyle/>
            <a:p>
              <a:pPr algn="ctr">
                <a:lnSpc>
                  <a:spcPts val="1200"/>
                </a:lnSpc>
              </a:pPr>
              <a:r>
                <a:rPr lang="en-US" sz="8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grpSp>
      <p:grpSp>
        <p:nvGrpSpPr>
          <p:cNvPr id="102" name="Group 101">
            <a:extLst>
              <a:ext uri="{FF2B5EF4-FFF2-40B4-BE49-F238E27FC236}">
                <a16:creationId xmlns:a16="http://schemas.microsoft.com/office/drawing/2014/main" id="{6CFF17D1-9023-40C8-8383-403E5BB8D42F}"/>
              </a:ext>
            </a:extLst>
          </p:cNvPr>
          <p:cNvGrpSpPr/>
          <p:nvPr/>
        </p:nvGrpSpPr>
        <p:grpSpPr>
          <a:xfrm>
            <a:off x="4811650" y="4815033"/>
            <a:ext cx="957910" cy="766704"/>
            <a:chOff x="1969438" y="4716334"/>
            <a:chExt cx="957910" cy="766704"/>
          </a:xfrm>
        </p:grpSpPr>
        <p:sp>
          <p:nvSpPr>
            <p:cNvPr id="103" name="TextBox 102">
              <a:extLst>
                <a:ext uri="{FF2B5EF4-FFF2-40B4-BE49-F238E27FC236}">
                  <a16:creationId xmlns:a16="http://schemas.microsoft.com/office/drawing/2014/main" id="{21323527-12DD-43B0-8EAD-AD1CF5E450F1}"/>
                </a:ext>
              </a:extLst>
            </p:cNvPr>
            <p:cNvSpPr txBox="1"/>
            <p:nvPr/>
          </p:nvSpPr>
          <p:spPr>
            <a:xfrm>
              <a:off x="2024542" y="4716334"/>
              <a:ext cx="847703" cy="246221"/>
            </a:xfrm>
            <a:prstGeom prst="rect">
              <a:avLst/>
            </a:prstGeom>
            <a:noFill/>
          </p:spPr>
          <p:txBody>
            <a:bodyPr wrap="square" rtlCol="0">
              <a:spAutoFit/>
            </a:bodyPr>
            <a:lstStyle/>
            <a:p>
              <a:pPr algn="ctr"/>
              <a:r>
                <a:rPr lang="en-US" sz="1000" dirty="0">
                  <a:latin typeface="Roboto Slab Regular" pitchFamily="2" charset="0"/>
                  <a:ea typeface="Roboto Slab Regular" pitchFamily="2" charset="0"/>
                </a:rPr>
                <a:t>Your Title</a:t>
              </a:r>
            </a:p>
          </p:txBody>
        </p:sp>
        <p:sp>
          <p:nvSpPr>
            <p:cNvPr id="104" name="TextBox 103">
              <a:extLst>
                <a:ext uri="{FF2B5EF4-FFF2-40B4-BE49-F238E27FC236}">
                  <a16:creationId xmlns:a16="http://schemas.microsoft.com/office/drawing/2014/main" id="{B9BDBA22-B2C1-4066-985A-84C9F29C8525}"/>
                </a:ext>
              </a:extLst>
            </p:cNvPr>
            <p:cNvSpPr txBox="1"/>
            <p:nvPr/>
          </p:nvSpPr>
          <p:spPr>
            <a:xfrm>
              <a:off x="1969438" y="4941030"/>
              <a:ext cx="957910" cy="542008"/>
            </a:xfrm>
            <a:prstGeom prst="rect">
              <a:avLst/>
            </a:prstGeom>
            <a:noFill/>
          </p:spPr>
          <p:txBody>
            <a:bodyPr wrap="square" rtlCol="0">
              <a:spAutoFit/>
            </a:bodyPr>
            <a:lstStyle/>
            <a:p>
              <a:pPr algn="ctr">
                <a:lnSpc>
                  <a:spcPts val="1200"/>
                </a:lnSpc>
              </a:pPr>
              <a:r>
                <a:rPr lang="en-US" sz="8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grpSp>
      <p:grpSp>
        <p:nvGrpSpPr>
          <p:cNvPr id="105" name="Group 104">
            <a:extLst>
              <a:ext uri="{FF2B5EF4-FFF2-40B4-BE49-F238E27FC236}">
                <a16:creationId xmlns:a16="http://schemas.microsoft.com/office/drawing/2014/main" id="{FF0A0ABC-1F10-4186-B14E-FA07B342E32D}"/>
              </a:ext>
            </a:extLst>
          </p:cNvPr>
          <p:cNvGrpSpPr/>
          <p:nvPr/>
        </p:nvGrpSpPr>
        <p:grpSpPr>
          <a:xfrm>
            <a:off x="7432421" y="4815033"/>
            <a:ext cx="957910" cy="766704"/>
            <a:chOff x="1969438" y="4716334"/>
            <a:chExt cx="957910" cy="766704"/>
          </a:xfrm>
        </p:grpSpPr>
        <p:sp>
          <p:nvSpPr>
            <p:cNvPr id="106" name="TextBox 105">
              <a:extLst>
                <a:ext uri="{FF2B5EF4-FFF2-40B4-BE49-F238E27FC236}">
                  <a16:creationId xmlns:a16="http://schemas.microsoft.com/office/drawing/2014/main" id="{D077BB9D-24B0-4A29-B2C3-EFA4D2846298}"/>
                </a:ext>
              </a:extLst>
            </p:cNvPr>
            <p:cNvSpPr txBox="1"/>
            <p:nvPr/>
          </p:nvSpPr>
          <p:spPr>
            <a:xfrm>
              <a:off x="2024542" y="4716334"/>
              <a:ext cx="847703" cy="246221"/>
            </a:xfrm>
            <a:prstGeom prst="rect">
              <a:avLst/>
            </a:prstGeom>
            <a:noFill/>
          </p:spPr>
          <p:txBody>
            <a:bodyPr wrap="square" rtlCol="0">
              <a:spAutoFit/>
            </a:bodyPr>
            <a:lstStyle/>
            <a:p>
              <a:pPr algn="ctr"/>
              <a:r>
                <a:rPr lang="en-US" sz="1000" dirty="0">
                  <a:latin typeface="Roboto Slab Regular" pitchFamily="2" charset="0"/>
                  <a:ea typeface="Roboto Slab Regular" pitchFamily="2" charset="0"/>
                </a:rPr>
                <a:t>Your Title</a:t>
              </a:r>
            </a:p>
          </p:txBody>
        </p:sp>
        <p:sp>
          <p:nvSpPr>
            <p:cNvPr id="107" name="TextBox 106">
              <a:extLst>
                <a:ext uri="{FF2B5EF4-FFF2-40B4-BE49-F238E27FC236}">
                  <a16:creationId xmlns:a16="http://schemas.microsoft.com/office/drawing/2014/main" id="{A44A5688-5914-4467-B51D-B6F07DBDB59E}"/>
                </a:ext>
              </a:extLst>
            </p:cNvPr>
            <p:cNvSpPr txBox="1"/>
            <p:nvPr/>
          </p:nvSpPr>
          <p:spPr>
            <a:xfrm>
              <a:off x="1969438" y="4941030"/>
              <a:ext cx="957910" cy="542008"/>
            </a:xfrm>
            <a:prstGeom prst="rect">
              <a:avLst/>
            </a:prstGeom>
            <a:noFill/>
          </p:spPr>
          <p:txBody>
            <a:bodyPr wrap="square" rtlCol="0">
              <a:spAutoFit/>
            </a:bodyPr>
            <a:lstStyle/>
            <a:p>
              <a:pPr algn="ctr">
                <a:lnSpc>
                  <a:spcPts val="1200"/>
                </a:lnSpc>
              </a:pPr>
              <a:r>
                <a:rPr lang="en-US" sz="8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grpSp>
    </p:spTree>
    <p:extLst>
      <p:ext uri="{BB962C8B-B14F-4D97-AF65-F5344CB8AC3E}">
        <p14:creationId xmlns:p14="http://schemas.microsoft.com/office/powerpoint/2010/main" val="1157972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AE98F1D1-A174-455C-A08F-925DE9664130}"/>
              </a:ext>
            </a:extLst>
          </p:cNvPr>
          <p:cNvSpPr txBox="1"/>
          <p:nvPr/>
        </p:nvSpPr>
        <p:spPr>
          <a:xfrm>
            <a:off x="4177019" y="636601"/>
            <a:ext cx="4445121" cy="553998"/>
          </a:xfrm>
          <a:prstGeom prst="rect">
            <a:avLst/>
          </a:prstGeom>
          <a:noFill/>
        </p:spPr>
        <p:txBody>
          <a:bodyPr wrap="square" rtlCol="0">
            <a:spAutoFit/>
          </a:bodyPr>
          <a:lstStyle/>
          <a:p>
            <a:pPr algn="ctr"/>
            <a:r>
              <a:rPr lang="en-US" sz="3000" b="1" dirty="0">
                <a:solidFill>
                  <a:srgbClr val="20BAE8"/>
                </a:solidFill>
                <a:latin typeface="Roboto Slab" pitchFamily="2" charset="0"/>
                <a:ea typeface="Roboto Slab" pitchFamily="2" charset="0"/>
              </a:rPr>
              <a:t>Our Infographic Slides</a:t>
            </a:r>
          </a:p>
        </p:txBody>
      </p:sp>
      <p:pic>
        <p:nvPicPr>
          <p:cNvPr id="40" name="Graphic 39">
            <a:extLst>
              <a:ext uri="{FF2B5EF4-FFF2-40B4-BE49-F238E27FC236}">
                <a16:creationId xmlns:a16="http://schemas.microsoft.com/office/drawing/2014/main" id="{B7F90727-B857-4341-8A95-9767B48A09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61229" y="1309434"/>
            <a:ext cx="4076700" cy="19050"/>
          </a:xfrm>
          <a:prstGeom prst="rect">
            <a:avLst/>
          </a:prstGeom>
        </p:spPr>
      </p:pic>
      <p:sp>
        <p:nvSpPr>
          <p:cNvPr id="41" name="TextBox 40">
            <a:extLst>
              <a:ext uri="{FF2B5EF4-FFF2-40B4-BE49-F238E27FC236}">
                <a16:creationId xmlns:a16="http://schemas.microsoft.com/office/drawing/2014/main" id="{851D0075-546A-4982-8486-5D22F7957A97}"/>
              </a:ext>
            </a:extLst>
          </p:cNvPr>
          <p:cNvSpPr txBox="1"/>
          <p:nvPr/>
        </p:nvSpPr>
        <p:spPr>
          <a:xfrm>
            <a:off x="616538" y="1433107"/>
            <a:ext cx="11060651" cy="253467"/>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a:t>
            </a:r>
          </a:p>
        </p:txBody>
      </p:sp>
      <p:grpSp>
        <p:nvGrpSpPr>
          <p:cNvPr id="72" name="Group 71">
            <a:extLst>
              <a:ext uri="{FF2B5EF4-FFF2-40B4-BE49-F238E27FC236}">
                <a16:creationId xmlns:a16="http://schemas.microsoft.com/office/drawing/2014/main" id="{DF5F21C3-0C74-4C7A-B5AE-6843AD1E6198}"/>
              </a:ext>
            </a:extLst>
          </p:cNvPr>
          <p:cNvGrpSpPr/>
          <p:nvPr/>
        </p:nvGrpSpPr>
        <p:grpSpPr>
          <a:xfrm>
            <a:off x="4889521" y="2181203"/>
            <a:ext cx="113643" cy="1022118"/>
            <a:chOff x="4055607" y="1537198"/>
            <a:chExt cx="161925" cy="1456375"/>
          </a:xfrm>
        </p:grpSpPr>
        <p:pic>
          <p:nvPicPr>
            <p:cNvPr id="21" name="Graphic 20">
              <a:extLst>
                <a:ext uri="{FF2B5EF4-FFF2-40B4-BE49-F238E27FC236}">
                  <a16:creationId xmlns:a16="http://schemas.microsoft.com/office/drawing/2014/main" id="{0EA0D4E1-07B0-4A87-9C6A-B52C054842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07994" y="1641023"/>
              <a:ext cx="57150" cy="1352550"/>
            </a:xfrm>
            <a:prstGeom prst="rect">
              <a:avLst/>
            </a:prstGeom>
          </p:spPr>
        </p:pic>
        <p:pic>
          <p:nvPicPr>
            <p:cNvPr id="31" name="Graphic 30">
              <a:extLst>
                <a:ext uri="{FF2B5EF4-FFF2-40B4-BE49-F238E27FC236}">
                  <a16:creationId xmlns:a16="http://schemas.microsoft.com/office/drawing/2014/main" id="{0B24063F-F25A-4745-81DC-E2ECEAF73E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55607" y="1537198"/>
              <a:ext cx="161925" cy="161925"/>
            </a:xfrm>
            <a:prstGeom prst="rect">
              <a:avLst/>
            </a:prstGeom>
          </p:spPr>
        </p:pic>
      </p:grpSp>
      <p:pic>
        <p:nvPicPr>
          <p:cNvPr id="38" name="Graphic 37">
            <a:extLst>
              <a:ext uri="{FF2B5EF4-FFF2-40B4-BE49-F238E27FC236}">
                <a16:creationId xmlns:a16="http://schemas.microsoft.com/office/drawing/2014/main" id="{3228D38E-0FF7-432C-8921-B2D3E869C8B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37473" y="2948198"/>
            <a:ext cx="1617738" cy="1617738"/>
          </a:xfrm>
          <a:prstGeom prst="rect">
            <a:avLst/>
          </a:prstGeom>
        </p:spPr>
      </p:pic>
      <p:grpSp>
        <p:nvGrpSpPr>
          <p:cNvPr id="59" name="Group 58">
            <a:extLst>
              <a:ext uri="{FF2B5EF4-FFF2-40B4-BE49-F238E27FC236}">
                <a16:creationId xmlns:a16="http://schemas.microsoft.com/office/drawing/2014/main" id="{5268932C-8C8B-4D1F-B24D-7639C5F56B6C}"/>
              </a:ext>
            </a:extLst>
          </p:cNvPr>
          <p:cNvGrpSpPr/>
          <p:nvPr/>
        </p:nvGrpSpPr>
        <p:grpSpPr>
          <a:xfrm>
            <a:off x="4638838" y="3449563"/>
            <a:ext cx="615008" cy="615008"/>
            <a:chOff x="3379106" y="3589855"/>
            <a:chExt cx="876300" cy="876300"/>
          </a:xfrm>
        </p:grpSpPr>
        <p:pic>
          <p:nvPicPr>
            <p:cNvPr id="66" name="Graphic 65">
              <a:extLst>
                <a:ext uri="{FF2B5EF4-FFF2-40B4-BE49-F238E27FC236}">
                  <a16:creationId xmlns:a16="http://schemas.microsoft.com/office/drawing/2014/main" id="{6DE17896-DF2C-4187-871A-F5519C12D21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379106" y="3589855"/>
              <a:ext cx="876300" cy="876300"/>
            </a:xfrm>
            <a:prstGeom prst="rect">
              <a:avLst/>
            </a:prstGeom>
          </p:spPr>
        </p:pic>
        <p:pic>
          <p:nvPicPr>
            <p:cNvPr id="48" name="Graphic 47">
              <a:extLst>
                <a:ext uri="{FF2B5EF4-FFF2-40B4-BE49-F238E27FC236}">
                  <a16:creationId xmlns:a16="http://schemas.microsoft.com/office/drawing/2014/main" id="{37E6ABD4-97E6-4851-81B3-277DCA708AB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41044" y="3889893"/>
              <a:ext cx="352425" cy="276225"/>
            </a:xfrm>
            <a:prstGeom prst="rect">
              <a:avLst/>
            </a:prstGeom>
          </p:spPr>
        </p:pic>
      </p:grpSp>
      <p:grpSp>
        <p:nvGrpSpPr>
          <p:cNvPr id="73" name="Group 72">
            <a:extLst>
              <a:ext uri="{FF2B5EF4-FFF2-40B4-BE49-F238E27FC236}">
                <a16:creationId xmlns:a16="http://schemas.microsoft.com/office/drawing/2014/main" id="{97718334-284D-4BFE-A36C-70F015073E47}"/>
              </a:ext>
            </a:extLst>
          </p:cNvPr>
          <p:cNvGrpSpPr/>
          <p:nvPr/>
        </p:nvGrpSpPr>
        <p:grpSpPr>
          <a:xfrm>
            <a:off x="6497550" y="2172900"/>
            <a:ext cx="113643" cy="1022118"/>
            <a:chOff x="6363379" y="1537198"/>
            <a:chExt cx="161925" cy="1456375"/>
          </a:xfrm>
        </p:grpSpPr>
        <p:pic>
          <p:nvPicPr>
            <p:cNvPr id="23" name="Graphic 22">
              <a:extLst>
                <a:ext uri="{FF2B5EF4-FFF2-40B4-BE49-F238E27FC236}">
                  <a16:creationId xmlns:a16="http://schemas.microsoft.com/office/drawing/2014/main" id="{610E8B14-6EC2-4F5B-9E21-FB7B2ECCEA5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415766" y="1641023"/>
              <a:ext cx="57150" cy="1352550"/>
            </a:xfrm>
            <a:prstGeom prst="rect">
              <a:avLst/>
            </a:prstGeom>
          </p:spPr>
        </p:pic>
        <p:pic>
          <p:nvPicPr>
            <p:cNvPr id="32" name="Graphic 31">
              <a:extLst>
                <a:ext uri="{FF2B5EF4-FFF2-40B4-BE49-F238E27FC236}">
                  <a16:creationId xmlns:a16="http://schemas.microsoft.com/office/drawing/2014/main" id="{BCF4661A-3F7B-48F4-9E7A-731B896B2A3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363379" y="1537198"/>
              <a:ext cx="161925" cy="161925"/>
            </a:xfrm>
            <a:prstGeom prst="rect">
              <a:avLst/>
            </a:prstGeom>
          </p:spPr>
        </p:pic>
      </p:grpSp>
      <p:pic>
        <p:nvPicPr>
          <p:cNvPr id="42" name="Graphic 41">
            <a:extLst>
              <a:ext uri="{FF2B5EF4-FFF2-40B4-BE49-F238E27FC236}">
                <a16:creationId xmlns:a16="http://schemas.microsoft.com/office/drawing/2014/main" id="{ADA1EF25-7F85-44E8-96E6-F25852F3DE3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745502" y="2956500"/>
            <a:ext cx="1617738" cy="1617738"/>
          </a:xfrm>
          <a:prstGeom prst="rect">
            <a:avLst/>
          </a:prstGeom>
        </p:spPr>
      </p:pic>
      <p:grpSp>
        <p:nvGrpSpPr>
          <p:cNvPr id="58" name="Group 57">
            <a:extLst>
              <a:ext uri="{FF2B5EF4-FFF2-40B4-BE49-F238E27FC236}">
                <a16:creationId xmlns:a16="http://schemas.microsoft.com/office/drawing/2014/main" id="{3FEAE5D3-FE9A-4594-A242-21C070943A48}"/>
              </a:ext>
            </a:extLst>
          </p:cNvPr>
          <p:cNvGrpSpPr/>
          <p:nvPr/>
        </p:nvGrpSpPr>
        <p:grpSpPr>
          <a:xfrm>
            <a:off x="6246867" y="3457865"/>
            <a:ext cx="615008" cy="615008"/>
            <a:chOff x="5657623" y="3613515"/>
            <a:chExt cx="876300" cy="876300"/>
          </a:xfrm>
        </p:grpSpPr>
        <p:pic>
          <p:nvPicPr>
            <p:cNvPr id="67" name="Graphic 66">
              <a:extLst>
                <a:ext uri="{FF2B5EF4-FFF2-40B4-BE49-F238E27FC236}">
                  <a16:creationId xmlns:a16="http://schemas.microsoft.com/office/drawing/2014/main" id="{2344833B-B8D4-47AD-B0CA-FBECF5054EB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57623" y="3613515"/>
              <a:ext cx="876300" cy="876300"/>
            </a:xfrm>
            <a:prstGeom prst="rect">
              <a:avLst/>
            </a:prstGeom>
          </p:spPr>
        </p:pic>
        <p:pic>
          <p:nvPicPr>
            <p:cNvPr id="53" name="Graphic 52">
              <a:extLst>
                <a:ext uri="{FF2B5EF4-FFF2-40B4-BE49-F238E27FC236}">
                  <a16:creationId xmlns:a16="http://schemas.microsoft.com/office/drawing/2014/main" id="{8E657212-4ADC-43D8-BFD2-18449138D8C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905273" y="3861165"/>
              <a:ext cx="381000" cy="381000"/>
            </a:xfrm>
            <a:prstGeom prst="rect">
              <a:avLst/>
            </a:prstGeom>
          </p:spPr>
        </p:pic>
      </p:grpSp>
      <p:grpSp>
        <p:nvGrpSpPr>
          <p:cNvPr id="74" name="Group 73">
            <a:extLst>
              <a:ext uri="{FF2B5EF4-FFF2-40B4-BE49-F238E27FC236}">
                <a16:creationId xmlns:a16="http://schemas.microsoft.com/office/drawing/2014/main" id="{2DE54DC4-F12A-456D-A416-24D9BC3C1F2C}"/>
              </a:ext>
            </a:extLst>
          </p:cNvPr>
          <p:cNvGrpSpPr/>
          <p:nvPr/>
        </p:nvGrpSpPr>
        <p:grpSpPr>
          <a:xfrm>
            <a:off x="8095429" y="2153141"/>
            <a:ext cx="113643" cy="828257"/>
            <a:chOff x="8664801" y="1537198"/>
            <a:chExt cx="161925" cy="1180150"/>
          </a:xfrm>
        </p:grpSpPr>
        <p:pic>
          <p:nvPicPr>
            <p:cNvPr id="25" name="Graphic 24">
              <a:extLst>
                <a:ext uri="{FF2B5EF4-FFF2-40B4-BE49-F238E27FC236}">
                  <a16:creationId xmlns:a16="http://schemas.microsoft.com/office/drawing/2014/main" id="{43F7AF39-1EEC-4B6D-870F-30F9DCBD03E5}"/>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717188" y="1641023"/>
              <a:ext cx="57150" cy="1076325"/>
            </a:xfrm>
            <a:prstGeom prst="rect">
              <a:avLst/>
            </a:prstGeom>
          </p:spPr>
        </p:pic>
        <p:pic>
          <p:nvPicPr>
            <p:cNvPr id="33" name="Graphic 32">
              <a:extLst>
                <a:ext uri="{FF2B5EF4-FFF2-40B4-BE49-F238E27FC236}">
                  <a16:creationId xmlns:a16="http://schemas.microsoft.com/office/drawing/2014/main" id="{7A161E61-B72C-4217-AF82-056A366C114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8664801" y="1537198"/>
              <a:ext cx="161925" cy="161925"/>
            </a:xfrm>
            <a:prstGeom prst="rect">
              <a:avLst/>
            </a:prstGeom>
          </p:spPr>
        </p:pic>
      </p:grpSp>
      <p:pic>
        <p:nvPicPr>
          <p:cNvPr id="43" name="Graphic 42">
            <a:extLst>
              <a:ext uri="{FF2B5EF4-FFF2-40B4-BE49-F238E27FC236}">
                <a16:creationId xmlns:a16="http://schemas.microsoft.com/office/drawing/2014/main" id="{D29F172F-B8B2-4FF2-A8B0-6485DE6B2855}"/>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7343381" y="2976259"/>
            <a:ext cx="1617738" cy="1617738"/>
          </a:xfrm>
          <a:prstGeom prst="rect">
            <a:avLst/>
          </a:prstGeom>
        </p:spPr>
      </p:pic>
      <p:grpSp>
        <p:nvGrpSpPr>
          <p:cNvPr id="57" name="Group 56">
            <a:extLst>
              <a:ext uri="{FF2B5EF4-FFF2-40B4-BE49-F238E27FC236}">
                <a16:creationId xmlns:a16="http://schemas.microsoft.com/office/drawing/2014/main" id="{21855488-1506-4B22-B421-D76391F0E083}"/>
              </a:ext>
            </a:extLst>
          </p:cNvPr>
          <p:cNvGrpSpPr/>
          <p:nvPr/>
        </p:nvGrpSpPr>
        <p:grpSpPr>
          <a:xfrm>
            <a:off x="7844746" y="3477624"/>
            <a:ext cx="615008" cy="615008"/>
            <a:chOff x="8010576" y="3669823"/>
            <a:chExt cx="876300" cy="876300"/>
          </a:xfrm>
        </p:grpSpPr>
        <p:pic>
          <p:nvPicPr>
            <p:cNvPr id="68" name="Graphic 67">
              <a:extLst>
                <a:ext uri="{FF2B5EF4-FFF2-40B4-BE49-F238E27FC236}">
                  <a16:creationId xmlns:a16="http://schemas.microsoft.com/office/drawing/2014/main" id="{FD8881D7-4F49-42BE-A6C1-BC764CB2192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010576" y="3669823"/>
              <a:ext cx="876300" cy="876300"/>
            </a:xfrm>
            <a:prstGeom prst="rect">
              <a:avLst/>
            </a:prstGeom>
          </p:spPr>
        </p:pic>
        <p:pic>
          <p:nvPicPr>
            <p:cNvPr id="54" name="Graphic 53">
              <a:extLst>
                <a:ext uri="{FF2B5EF4-FFF2-40B4-BE49-F238E27FC236}">
                  <a16:creationId xmlns:a16="http://schemas.microsoft.com/office/drawing/2014/main" id="{5BA24596-FCD0-4BD1-A74E-B3457A7CA19F}"/>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8267751" y="3907948"/>
              <a:ext cx="361950" cy="400050"/>
            </a:xfrm>
            <a:prstGeom prst="rect">
              <a:avLst/>
            </a:prstGeom>
          </p:spPr>
        </p:pic>
      </p:grpSp>
      <p:grpSp>
        <p:nvGrpSpPr>
          <p:cNvPr id="75" name="Group 74">
            <a:extLst>
              <a:ext uri="{FF2B5EF4-FFF2-40B4-BE49-F238E27FC236}">
                <a16:creationId xmlns:a16="http://schemas.microsoft.com/office/drawing/2014/main" id="{5E0249A2-34F2-4874-A988-66F43D9AB3D9}"/>
              </a:ext>
            </a:extLst>
          </p:cNvPr>
          <p:cNvGrpSpPr/>
          <p:nvPr/>
        </p:nvGrpSpPr>
        <p:grpSpPr>
          <a:xfrm>
            <a:off x="7294359" y="5337194"/>
            <a:ext cx="113643" cy="833697"/>
            <a:chOff x="7495494" y="5592583"/>
            <a:chExt cx="161925" cy="1187901"/>
          </a:xfrm>
        </p:grpSpPr>
        <p:pic>
          <p:nvPicPr>
            <p:cNvPr id="30" name="Graphic 29">
              <a:extLst>
                <a:ext uri="{FF2B5EF4-FFF2-40B4-BE49-F238E27FC236}">
                  <a16:creationId xmlns:a16="http://schemas.microsoft.com/office/drawing/2014/main" id="{AE6E91C7-8E50-409F-A643-E2259B0EF609}"/>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7547881" y="5592583"/>
              <a:ext cx="57150" cy="1076325"/>
            </a:xfrm>
            <a:prstGeom prst="rect">
              <a:avLst/>
            </a:prstGeom>
          </p:spPr>
        </p:pic>
        <p:pic>
          <p:nvPicPr>
            <p:cNvPr id="36" name="Graphic 35">
              <a:extLst>
                <a:ext uri="{FF2B5EF4-FFF2-40B4-BE49-F238E27FC236}">
                  <a16:creationId xmlns:a16="http://schemas.microsoft.com/office/drawing/2014/main" id="{5539F098-EA07-42E7-AEDC-9A0A90878DD3}"/>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7495494" y="6618559"/>
              <a:ext cx="161925" cy="161925"/>
            </a:xfrm>
            <a:prstGeom prst="rect">
              <a:avLst/>
            </a:prstGeom>
          </p:spPr>
        </p:pic>
      </p:grpSp>
      <p:pic>
        <p:nvPicPr>
          <p:cNvPr id="45" name="Graphic 44">
            <a:extLst>
              <a:ext uri="{FF2B5EF4-FFF2-40B4-BE49-F238E27FC236}">
                <a16:creationId xmlns:a16="http://schemas.microsoft.com/office/drawing/2014/main" id="{5B90E1EB-E522-44D8-83C8-0E5288DD2D02}"/>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6542311" y="3770468"/>
            <a:ext cx="1617738" cy="1617738"/>
          </a:xfrm>
          <a:prstGeom prst="rect">
            <a:avLst/>
          </a:prstGeom>
        </p:spPr>
      </p:pic>
      <p:grpSp>
        <p:nvGrpSpPr>
          <p:cNvPr id="62" name="Group 61">
            <a:extLst>
              <a:ext uri="{FF2B5EF4-FFF2-40B4-BE49-F238E27FC236}">
                <a16:creationId xmlns:a16="http://schemas.microsoft.com/office/drawing/2014/main" id="{7A01996A-CC8B-415B-BB23-AB9A21CA37E5}"/>
              </a:ext>
            </a:extLst>
          </p:cNvPr>
          <p:cNvGrpSpPr/>
          <p:nvPr/>
        </p:nvGrpSpPr>
        <p:grpSpPr>
          <a:xfrm>
            <a:off x="7043676" y="4271833"/>
            <a:ext cx="615008" cy="615008"/>
            <a:chOff x="6818363" y="4784338"/>
            <a:chExt cx="876300" cy="876300"/>
          </a:xfrm>
        </p:grpSpPr>
        <p:pic>
          <p:nvPicPr>
            <p:cNvPr id="69" name="Graphic 68">
              <a:extLst>
                <a:ext uri="{FF2B5EF4-FFF2-40B4-BE49-F238E27FC236}">
                  <a16:creationId xmlns:a16="http://schemas.microsoft.com/office/drawing/2014/main" id="{FFBA50D3-EE75-4861-B9D7-0419F29B85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818363" y="4784338"/>
              <a:ext cx="876300" cy="876300"/>
            </a:xfrm>
            <a:prstGeom prst="rect">
              <a:avLst/>
            </a:prstGeom>
          </p:spPr>
        </p:pic>
        <p:pic>
          <p:nvPicPr>
            <p:cNvPr id="56" name="Graphic 55">
              <a:extLst>
                <a:ext uri="{FF2B5EF4-FFF2-40B4-BE49-F238E27FC236}">
                  <a16:creationId xmlns:a16="http://schemas.microsoft.com/office/drawing/2014/main" id="{EB2A7AEF-0528-44A6-AACF-46EC688D1C9F}"/>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7080301" y="5046276"/>
              <a:ext cx="352425" cy="352425"/>
            </a:xfrm>
            <a:prstGeom prst="rect">
              <a:avLst/>
            </a:prstGeom>
          </p:spPr>
        </p:pic>
      </p:grpSp>
      <p:pic>
        <p:nvPicPr>
          <p:cNvPr id="37" name="Graphic 36">
            <a:extLst>
              <a:ext uri="{FF2B5EF4-FFF2-40B4-BE49-F238E27FC236}">
                <a16:creationId xmlns:a16="http://schemas.microsoft.com/office/drawing/2014/main" id="{18516025-4937-4F69-9820-12A301E1553B}"/>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3332607" y="3764047"/>
            <a:ext cx="1617738" cy="1617738"/>
          </a:xfrm>
          <a:prstGeom prst="rect">
            <a:avLst/>
          </a:prstGeom>
        </p:spPr>
      </p:pic>
      <p:grpSp>
        <p:nvGrpSpPr>
          <p:cNvPr id="60" name="Group 59">
            <a:extLst>
              <a:ext uri="{FF2B5EF4-FFF2-40B4-BE49-F238E27FC236}">
                <a16:creationId xmlns:a16="http://schemas.microsoft.com/office/drawing/2014/main" id="{699A0A30-F390-48BD-8FD0-A1ED0D55AD94}"/>
              </a:ext>
            </a:extLst>
          </p:cNvPr>
          <p:cNvGrpSpPr/>
          <p:nvPr/>
        </p:nvGrpSpPr>
        <p:grpSpPr>
          <a:xfrm>
            <a:off x="3833972" y="4265412"/>
            <a:ext cx="615008" cy="615008"/>
            <a:chOff x="2244985" y="4766040"/>
            <a:chExt cx="876300" cy="876300"/>
          </a:xfrm>
        </p:grpSpPr>
        <p:pic>
          <p:nvPicPr>
            <p:cNvPr id="46" name="Graphic 45">
              <a:extLst>
                <a:ext uri="{FF2B5EF4-FFF2-40B4-BE49-F238E27FC236}">
                  <a16:creationId xmlns:a16="http://schemas.microsoft.com/office/drawing/2014/main" id="{47499DC8-E9B6-4765-9CCB-BE0FBD4561F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4985" y="4766040"/>
              <a:ext cx="876300" cy="876300"/>
            </a:xfrm>
            <a:prstGeom prst="rect">
              <a:avLst/>
            </a:prstGeom>
          </p:spPr>
        </p:pic>
        <p:pic>
          <p:nvPicPr>
            <p:cNvPr id="47" name="Graphic 46">
              <a:extLst>
                <a:ext uri="{FF2B5EF4-FFF2-40B4-BE49-F238E27FC236}">
                  <a16:creationId xmlns:a16="http://schemas.microsoft.com/office/drawing/2014/main" id="{A78AD29A-AFDB-415F-9CC0-AA3BCB094190}"/>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2506923" y="5066078"/>
              <a:ext cx="352425" cy="276225"/>
            </a:xfrm>
            <a:prstGeom prst="rect">
              <a:avLst/>
            </a:prstGeom>
          </p:spPr>
        </p:pic>
      </p:grpSp>
      <p:grpSp>
        <p:nvGrpSpPr>
          <p:cNvPr id="77" name="Group 76">
            <a:extLst>
              <a:ext uri="{FF2B5EF4-FFF2-40B4-BE49-F238E27FC236}">
                <a16:creationId xmlns:a16="http://schemas.microsoft.com/office/drawing/2014/main" id="{2C345C31-AEBB-4E1D-AE7D-A566C4900A03}"/>
              </a:ext>
            </a:extLst>
          </p:cNvPr>
          <p:cNvGrpSpPr/>
          <p:nvPr/>
        </p:nvGrpSpPr>
        <p:grpSpPr>
          <a:xfrm>
            <a:off x="4084655" y="5337194"/>
            <a:ext cx="113643" cy="833697"/>
            <a:chOff x="2878948" y="5592583"/>
            <a:chExt cx="161925" cy="1187901"/>
          </a:xfrm>
        </p:grpSpPr>
        <p:pic>
          <p:nvPicPr>
            <p:cNvPr id="27" name="Graphic 26">
              <a:extLst>
                <a:ext uri="{FF2B5EF4-FFF2-40B4-BE49-F238E27FC236}">
                  <a16:creationId xmlns:a16="http://schemas.microsoft.com/office/drawing/2014/main" id="{865B147A-C6A1-4D23-8564-89F4659BB8A0}"/>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2931335" y="5592583"/>
              <a:ext cx="57150" cy="1076325"/>
            </a:xfrm>
            <a:prstGeom prst="rect">
              <a:avLst/>
            </a:prstGeom>
          </p:spPr>
        </p:pic>
        <p:pic>
          <p:nvPicPr>
            <p:cNvPr id="34" name="Graphic 33">
              <a:extLst>
                <a:ext uri="{FF2B5EF4-FFF2-40B4-BE49-F238E27FC236}">
                  <a16:creationId xmlns:a16="http://schemas.microsoft.com/office/drawing/2014/main" id="{CFFF1955-1CCC-4D7F-AA6D-89EBA3231A3E}"/>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2878948" y="6618559"/>
              <a:ext cx="161925" cy="161925"/>
            </a:xfrm>
            <a:prstGeom prst="rect">
              <a:avLst/>
            </a:prstGeom>
          </p:spPr>
        </p:pic>
      </p:grpSp>
      <p:grpSp>
        <p:nvGrpSpPr>
          <p:cNvPr id="76" name="Group 75">
            <a:extLst>
              <a:ext uri="{FF2B5EF4-FFF2-40B4-BE49-F238E27FC236}">
                <a16:creationId xmlns:a16="http://schemas.microsoft.com/office/drawing/2014/main" id="{5FAAE231-636B-480E-946B-381E3487E36B}"/>
              </a:ext>
            </a:extLst>
          </p:cNvPr>
          <p:cNvGrpSpPr/>
          <p:nvPr/>
        </p:nvGrpSpPr>
        <p:grpSpPr>
          <a:xfrm>
            <a:off x="5685021" y="5337194"/>
            <a:ext cx="113643" cy="833697"/>
            <a:chOff x="5215684" y="5592583"/>
            <a:chExt cx="161925" cy="1187901"/>
          </a:xfrm>
        </p:grpSpPr>
        <p:pic>
          <p:nvPicPr>
            <p:cNvPr id="29" name="Graphic 28">
              <a:extLst>
                <a:ext uri="{FF2B5EF4-FFF2-40B4-BE49-F238E27FC236}">
                  <a16:creationId xmlns:a16="http://schemas.microsoft.com/office/drawing/2014/main" id="{483C7E92-6D6B-4769-8393-BE70DE41520A}"/>
                </a:ext>
              </a:extLst>
            </p:cNvPr>
            <p:cNvPicPr>
              <a:picLocks noChangeAspect="1"/>
            </p:cNvPicPr>
            <p:nvPr/>
          </p:nvPicPr>
          <p:blipFill>
            <a:blip r:embed="rId46">
              <a:extLst>
                <a:ext uri="{96DAC541-7B7A-43D3-8B79-37D633B846F1}">
                  <asvg:svgBlip xmlns:asvg="http://schemas.microsoft.com/office/drawing/2016/SVG/main" r:embed="rId47"/>
                </a:ext>
              </a:extLst>
            </a:blip>
            <a:stretch>
              <a:fillRect/>
            </a:stretch>
          </p:blipFill>
          <p:spPr>
            <a:xfrm>
              <a:off x="5268071" y="5592583"/>
              <a:ext cx="57150" cy="1076325"/>
            </a:xfrm>
            <a:prstGeom prst="rect">
              <a:avLst/>
            </a:prstGeom>
          </p:spPr>
        </p:pic>
        <p:pic>
          <p:nvPicPr>
            <p:cNvPr id="35" name="Graphic 34">
              <a:extLst>
                <a:ext uri="{FF2B5EF4-FFF2-40B4-BE49-F238E27FC236}">
                  <a16:creationId xmlns:a16="http://schemas.microsoft.com/office/drawing/2014/main" id="{A7E9C4E9-2425-4B57-BA50-CDB9A705E105}"/>
                </a:ext>
              </a:extLst>
            </p:cNvPr>
            <p:cNvPicPr>
              <a:picLocks noChangeAspect="1"/>
            </p:cNvPicPr>
            <p:nvPr/>
          </p:nvPicPr>
          <p:blipFill>
            <a:blip r:embed="rId6">
              <a:extLst>
                <a:ext uri="{96DAC541-7B7A-43D3-8B79-37D633B846F1}">
                  <asvg:svgBlip xmlns:asvg="http://schemas.microsoft.com/office/drawing/2016/SVG/main" r:embed="rId48"/>
                </a:ext>
              </a:extLst>
            </a:blip>
            <a:stretch>
              <a:fillRect/>
            </a:stretch>
          </p:blipFill>
          <p:spPr>
            <a:xfrm>
              <a:off x="5215684" y="6618559"/>
              <a:ext cx="161925" cy="161925"/>
            </a:xfrm>
            <a:prstGeom prst="rect">
              <a:avLst/>
            </a:prstGeom>
          </p:spPr>
        </p:pic>
      </p:grpSp>
      <p:pic>
        <p:nvPicPr>
          <p:cNvPr id="44" name="Graphic 43">
            <a:extLst>
              <a:ext uri="{FF2B5EF4-FFF2-40B4-BE49-F238E27FC236}">
                <a16:creationId xmlns:a16="http://schemas.microsoft.com/office/drawing/2014/main" id="{6805514D-6A6A-4C29-B13D-DF6100253097}"/>
              </a:ext>
            </a:extLst>
          </p:cNvPr>
          <p:cNvPicPr>
            <a:picLocks noChangeAspect="1"/>
          </p:cNvPicPr>
          <p:nvPr/>
        </p:nvPicPr>
        <p:blipFill>
          <a:blip r:embed="rId49">
            <a:extLst>
              <a:ext uri="{96DAC541-7B7A-43D3-8B79-37D633B846F1}">
                <asvg:svgBlip xmlns:asvg="http://schemas.microsoft.com/office/drawing/2016/SVG/main" r:embed="rId50"/>
              </a:ext>
            </a:extLst>
          </a:blip>
          <a:stretch>
            <a:fillRect/>
          </a:stretch>
        </p:blipFill>
        <p:spPr>
          <a:xfrm>
            <a:off x="4932973" y="3755744"/>
            <a:ext cx="1617738" cy="1617738"/>
          </a:xfrm>
          <a:prstGeom prst="rect">
            <a:avLst/>
          </a:prstGeom>
        </p:spPr>
      </p:pic>
      <p:grpSp>
        <p:nvGrpSpPr>
          <p:cNvPr id="61" name="Group 60">
            <a:extLst>
              <a:ext uri="{FF2B5EF4-FFF2-40B4-BE49-F238E27FC236}">
                <a16:creationId xmlns:a16="http://schemas.microsoft.com/office/drawing/2014/main" id="{DA11F7DE-ED48-4451-AB06-4C8B3BD4D725}"/>
              </a:ext>
            </a:extLst>
          </p:cNvPr>
          <p:cNvGrpSpPr/>
          <p:nvPr/>
        </p:nvGrpSpPr>
        <p:grpSpPr>
          <a:xfrm>
            <a:off x="5434338" y="4257109"/>
            <a:ext cx="615008" cy="615008"/>
            <a:chOff x="4525282" y="4742380"/>
            <a:chExt cx="876300" cy="876300"/>
          </a:xfrm>
        </p:grpSpPr>
        <p:pic>
          <p:nvPicPr>
            <p:cNvPr id="70" name="Graphic 69">
              <a:extLst>
                <a:ext uri="{FF2B5EF4-FFF2-40B4-BE49-F238E27FC236}">
                  <a16:creationId xmlns:a16="http://schemas.microsoft.com/office/drawing/2014/main" id="{4ACE863A-941A-4015-BE5C-502B11072D7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25282" y="4742380"/>
              <a:ext cx="876300" cy="876300"/>
            </a:xfrm>
            <a:prstGeom prst="rect">
              <a:avLst/>
            </a:prstGeom>
          </p:spPr>
        </p:pic>
        <p:pic>
          <p:nvPicPr>
            <p:cNvPr id="55" name="Graphic 54">
              <a:extLst>
                <a:ext uri="{FF2B5EF4-FFF2-40B4-BE49-F238E27FC236}">
                  <a16:creationId xmlns:a16="http://schemas.microsoft.com/office/drawing/2014/main" id="{0E812905-8268-4744-BA99-05C4DBF46909}"/>
                </a:ext>
              </a:extLst>
            </p:cNvPr>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4787220" y="5042418"/>
              <a:ext cx="352425" cy="276225"/>
            </a:xfrm>
            <a:prstGeom prst="rect">
              <a:avLst/>
            </a:prstGeom>
          </p:spPr>
        </p:pic>
      </p:grpSp>
      <p:sp>
        <p:nvSpPr>
          <p:cNvPr id="100" name="TextBox 99">
            <a:extLst>
              <a:ext uri="{FF2B5EF4-FFF2-40B4-BE49-F238E27FC236}">
                <a16:creationId xmlns:a16="http://schemas.microsoft.com/office/drawing/2014/main" id="{6590E285-BBCD-4896-9F25-2D545A4C4B15}"/>
              </a:ext>
            </a:extLst>
          </p:cNvPr>
          <p:cNvSpPr txBox="1"/>
          <p:nvPr/>
        </p:nvSpPr>
        <p:spPr>
          <a:xfrm>
            <a:off x="5031346" y="2153141"/>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108" name="TextBox 107">
            <a:extLst>
              <a:ext uri="{FF2B5EF4-FFF2-40B4-BE49-F238E27FC236}">
                <a16:creationId xmlns:a16="http://schemas.microsoft.com/office/drawing/2014/main" id="{5A3D6E0B-2D5D-4F03-8AD6-BF03EFEB818C}"/>
              </a:ext>
            </a:extLst>
          </p:cNvPr>
          <p:cNvSpPr txBox="1"/>
          <p:nvPr/>
        </p:nvSpPr>
        <p:spPr>
          <a:xfrm>
            <a:off x="5031346" y="2377837"/>
            <a:ext cx="957910" cy="612540"/>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sp>
        <p:nvSpPr>
          <p:cNvPr id="110" name="TextBox 109">
            <a:extLst>
              <a:ext uri="{FF2B5EF4-FFF2-40B4-BE49-F238E27FC236}">
                <a16:creationId xmlns:a16="http://schemas.microsoft.com/office/drawing/2014/main" id="{6BA8F343-13D9-49CA-9903-A290AAC51D0B}"/>
              </a:ext>
            </a:extLst>
          </p:cNvPr>
          <p:cNvSpPr txBox="1"/>
          <p:nvPr/>
        </p:nvSpPr>
        <p:spPr>
          <a:xfrm>
            <a:off x="6644514" y="2153141"/>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111" name="TextBox 110">
            <a:extLst>
              <a:ext uri="{FF2B5EF4-FFF2-40B4-BE49-F238E27FC236}">
                <a16:creationId xmlns:a16="http://schemas.microsoft.com/office/drawing/2014/main" id="{7CD9AF06-E4D3-4611-8759-1624155C62C8}"/>
              </a:ext>
            </a:extLst>
          </p:cNvPr>
          <p:cNvSpPr txBox="1"/>
          <p:nvPr/>
        </p:nvSpPr>
        <p:spPr>
          <a:xfrm>
            <a:off x="6644514" y="2377837"/>
            <a:ext cx="957910" cy="612540"/>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sp>
        <p:nvSpPr>
          <p:cNvPr id="113" name="TextBox 112">
            <a:extLst>
              <a:ext uri="{FF2B5EF4-FFF2-40B4-BE49-F238E27FC236}">
                <a16:creationId xmlns:a16="http://schemas.microsoft.com/office/drawing/2014/main" id="{D278893E-57FF-41D3-BD39-61CC0EC900E6}"/>
              </a:ext>
            </a:extLst>
          </p:cNvPr>
          <p:cNvSpPr txBox="1"/>
          <p:nvPr/>
        </p:nvSpPr>
        <p:spPr>
          <a:xfrm>
            <a:off x="8247871" y="2153141"/>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114" name="TextBox 113">
            <a:extLst>
              <a:ext uri="{FF2B5EF4-FFF2-40B4-BE49-F238E27FC236}">
                <a16:creationId xmlns:a16="http://schemas.microsoft.com/office/drawing/2014/main" id="{9E17C5EC-895D-41F9-B323-EB8953CDDB1D}"/>
              </a:ext>
            </a:extLst>
          </p:cNvPr>
          <p:cNvSpPr txBox="1"/>
          <p:nvPr/>
        </p:nvSpPr>
        <p:spPr>
          <a:xfrm>
            <a:off x="8247871" y="2377837"/>
            <a:ext cx="957910" cy="612540"/>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sp>
        <p:nvSpPr>
          <p:cNvPr id="116" name="TextBox 115">
            <a:extLst>
              <a:ext uri="{FF2B5EF4-FFF2-40B4-BE49-F238E27FC236}">
                <a16:creationId xmlns:a16="http://schemas.microsoft.com/office/drawing/2014/main" id="{F0B429A6-3501-40AD-928A-2BC3CA5DEBA8}"/>
              </a:ext>
            </a:extLst>
          </p:cNvPr>
          <p:cNvSpPr txBox="1"/>
          <p:nvPr/>
        </p:nvSpPr>
        <p:spPr>
          <a:xfrm>
            <a:off x="7444179" y="5404187"/>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117" name="TextBox 116">
            <a:extLst>
              <a:ext uri="{FF2B5EF4-FFF2-40B4-BE49-F238E27FC236}">
                <a16:creationId xmlns:a16="http://schemas.microsoft.com/office/drawing/2014/main" id="{FE7F0790-E4AA-40BE-979F-6B90F1063568}"/>
              </a:ext>
            </a:extLst>
          </p:cNvPr>
          <p:cNvSpPr txBox="1"/>
          <p:nvPr/>
        </p:nvSpPr>
        <p:spPr>
          <a:xfrm>
            <a:off x="7444179" y="5628883"/>
            <a:ext cx="957910" cy="612540"/>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sp>
        <p:nvSpPr>
          <p:cNvPr id="119" name="TextBox 118">
            <a:extLst>
              <a:ext uri="{FF2B5EF4-FFF2-40B4-BE49-F238E27FC236}">
                <a16:creationId xmlns:a16="http://schemas.microsoft.com/office/drawing/2014/main" id="{BB8A2424-707F-4064-BE8A-2E1E52DDE4C2}"/>
              </a:ext>
            </a:extLst>
          </p:cNvPr>
          <p:cNvSpPr txBox="1"/>
          <p:nvPr/>
        </p:nvSpPr>
        <p:spPr>
          <a:xfrm>
            <a:off x="5831088" y="5404187"/>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120" name="TextBox 119">
            <a:extLst>
              <a:ext uri="{FF2B5EF4-FFF2-40B4-BE49-F238E27FC236}">
                <a16:creationId xmlns:a16="http://schemas.microsoft.com/office/drawing/2014/main" id="{D81FA5D7-4DB7-4A38-8051-54C30B639DB3}"/>
              </a:ext>
            </a:extLst>
          </p:cNvPr>
          <p:cNvSpPr txBox="1"/>
          <p:nvPr/>
        </p:nvSpPr>
        <p:spPr>
          <a:xfrm>
            <a:off x="5831088" y="5628883"/>
            <a:ext cx="957910" cy="612540"/>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sp>
        <p:nvSpPr>
          <p:cNvPr id="122" name="TextBox 121">
            <a:extLst>
              <a:ext uri="{FF2B5EF4-FFF2-40B4-BE49-F238E27FC236}">
                <a16:creationId xmlns:a16="http://schemas.microsoft.com/office/drawing/2014/main" id="{2E5B6E07-59B7-45F1-93E0-BDD5552185E4}"/>
              </a:ext>
            </a:extLst>
          </p:cNvPr>
          <p:cNvSpPr txBox="1"/>
          <p:nvPr/>
        </p:nvSpPr>
        <p:spPr>
          <a:xfrm>
            <a:off x="4219736" y="5404187"/>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123" name="TextBox 122">
            <a:extLst>
              <a:ext uri="{FF2B5EF4-FFF2-40B4-BE49-F238E27FC236}">
                <a16:creationId xmlns:a16="http://schemas.microsoft.com/office/drawing/2014/main" id="{BF9ADD27-06FA-47E4-9764-EA27CF89D690}"/>
              </a:ext>
            </a:extLst>
          </p:cNvPr>
          <p:cNvSpPr txBox="1"/>
          <p:nvPr/>
        </p:nvSpPr>
        <p:spPr>
          <a:xfrm>
            <a:off x="4219736" y="5628883"/>
            <a:ext cx="957910" cy="612540"/>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spTree>
    <p:extLst>
      <p:ext uri="{BB962C8B-B14F-4D97-AF65-F5344CB8AC3E}">
        <p14:creationId xmlns:p14="http://schemas.microsoft.com/office/powerpoint/2010/main" val="1919442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AE98F1D1-A174-455C-A08F-925DE9664130}"/>
              </a:ext>
            </a:extLst>
          </p:cNvPr>
          <p:cNvSpPr txBox="1"/>
          <p:nvPr/>
        </p:nvSpPr>
        <p:spPr>
          <a:xfrm>
            <a:off x="4177019" y="636601"/>
            <a:ext cx="4445121" cy="553998"/>
          </a:xfrm>
          <a:prstGeom prst="rect">
            <a:avLst/>
          </a:prstGeom>
          <a:noFill/>
        </p:spPr>
        <p:txBody>
          <a:bodyPr wrap="square" rtlCol="0">
            <a:spAutoFit/>
          </a:bodyPr>
          <a:lstStyle/>
          <a:p>
            <a:pPr algn="ctr"/>
            <a:r>
              <a:rPr lang="en-US" sz="3000" b="1" dirty="0">
                <a:solidFill>
                  <a:srgbClr val="20BAE8"/>
                </a:solidFill>
                <a:latin typeface="Roboto Slab" pitchFamily="2" charset="0"/>
                <a:ea typeface="Roboto Slab" pitchFamily="2" charset="0"/>
              </a:rPr>
              <a:t>World Map Vector</a:t>
            </a:r>
          </a:p>
        </p:txBody>
      </p:sp>
      <p:pic>
        <p:nvPicPr>
          <p:cNvPr id="40" name="Graphic 39">
            <a:extLst>
              <a:ext uri="{FF2B5EF4-FFF2-40B4-BE49-F238E27FC236}">
                <a16:creationId xmlns:a16="http://schemas.microsoft.com/office/drawing/2014/main" id="{B7F90727-B857-4341-8A95-9767B48A09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61229" y="1309434"/>
            <a:ext cx="4076700" cy="19050"/>
          </a:xfrm>
          <a:prstGeom prst="rect">
            <a:avLst/>
          </a:prstGeom>
        </p:spPr>
      </p:pic>
      <p:sp>
        <p:nvSpPr>
          <p:cNvPr id="41" name="TextBox 40">
            <a:extLst>
              <a:ext uri="{FF2B5EF4-FFF2-40B4-BE49-F238E27FC236}">
                <a16:creationId xmlns:a16="http://schemas.microsoft.com/office/drawing/2014/main" id="{851D0075-546A-4982-8486-5D22F7957A97}"/>
              </a:ext>
            </a:extLst>
          </p:cNvPr>
          <p:cNvSpPr txBox="1"/>
          <p:nvPr/>
        </p:nvSpPr>
        <p:spPr>
          <a:xfrm>
            <a:off x="616538" y="1433107"/>
            <a:ext cx="11060651" cy="253467"/>
          </a:xfrm>
          <a:prstGeom prst="rect">
            <a:avLst/>
          </a:prstGeom>
          <a:noFill/>
        </p:spPr>
        <p:txBody>
          <a:bodyPr wrap="square" rtlCol="0">
            <a:spAutoFit/>
          </a:bodyPr>
          <a:lstStyle/>
          <a:p>
            <a:pPr algn="ctr">
              <a:lnSpc>
                <a:spcPts val="1400"/>
              </a:lnSpc>
            </a:pPr>
            <a:r>
              <a:rPr lang="en-US" sz="800" dirty="0">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a:t>
            </a:r>
          </a:p>
        </p:txBody>
      </p:sp>
      <p:grpSp>
        <p:nvGrpSpPr>
          <p:cNvPr id="64" name="Group 63">
            <a:extLst>
              <a:ext uri="{FF2B5EF4-FFF2-40B4-BE49-F238E27FC236}">
                <a16:creationId xmlns:a16="http://schemas.microsoft.com/office/drawing/2014/main" id="{B7612478-CB83-417A-8B5B-73E0B83F2584}"/>
              </a:ext>
            </a:extLst>
          </p:cNvPr>
          <p:cNvGrpSpPr/>
          <p:nvPr/>
        </p:nvGrpSpPr>
        <p:grpSpPr>
          <a:xfrm>
            <a:off x="2129309" y="2092515"/>
            <a:ext cx="8035108" cy="4246266"/>
            <a:chOff x="1447800" y="1719486"/>
            <a:chExt cx="9296400" cy="4912812"/>
          </a:xfrm>
        </p:grpSpPr>
        <p:pic>
          <p:nvPicPr>
            <p:cNvPr id="3" name="Graphic 2">
              <a:extLst>
                <a:ext uri="{FF2B5EF4-FFF2-40B4-BE49-F238E27FC236}">
                  <a16:creationId xmlns:a16="http://schemas.microsoft.com/office/drawing/2014/main" id="{8BAA4A6B-8608-4248-8D23-B3EAAD01B3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47800" y="3717648"/>
              <a:ext cx="9296400" cy="2914650"/>
            </a:xfrm>
            <a:prstGeom prst="rect">
              <a:avLst/>
            </a:prstGeom>
          </p:spPr>
        </p:pic>
        <p:grpSp>
          <p:nvGrpSpPr>
            <p:cNvPr id="63" name="Group 62">
              <a:extLst>
                <a:ext uri="{FF2B5EF4-FFF2-40B4-BE49-F238E27FC236}">
                  <a16:creationId xmlns:a16="http://schemas.microsoft.com/office/drawing/2014/main" id="{AE1ABB7B-5964-4D17-A4A8-330166C704F0}"/>
                </a:ext>
              </a:extLst>
            </p:cNvPr>
            <p:cNvGrpSpPr/>
            <p:nvPr/>
          </p:nvGrpSpPr>
          <p:grpSpPr>
            <a:xfrm>
              <a:off x="1667557" y="1719486"/>
              <a:ext cx="8459179" cy="4423242"/>
              <a:chOff x="1667557" y="1719486"/>
              <a:chExt cx="8459179" cy="4423242"/>
            </a:xfrm>
          </p:grpSpPr>
          <p:pic>
            <p:nvPicPr>
              <p:cNvPr id="5" name="Graphic 4">
                <a:extLst>
                  <a:ext uri="{FF2B5EF4-FFF2-40B4-BE49-F238E27FC236}">
                    <a16:creationId xmlns:a16="http://schemas.microsoft.com/office/drawing/2014/main" id="{16316673-293B-455A-9259-EDF50133E8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84682" y="3308073"/>
                <a:ext cx="685800" cy="876300"/>
              </a:xfrm>
              <a:prstGeom prst="rect">
                <a:avLst/>
              </a:prstGeom>
            </p:spPr>
          </p:pic>
          <p:pic>
            <p:nvPicPr>
              <p:cNvPr id="6" name="Graphic 5">
                <a:extLst>
                  <a:ext uri="{FF2B5EF4-FFF2-40B4-BE49-F238E27FC236}">
                    <a16:creationId xmlns:a16="http://schemas.microsoft.com/office/drawing/2014/main" id="{D9E35523-7A5D-407A-93E5-52920C5AA98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91219" y="4736823"/>
                <a:ext cx="685800" cy="876300"/>
              </a:xfrm>
              <a:prstGeom prst="rect">
                <a:avLst/>
              </a:prstGeom>
            </p:spPr>
          </p:pic>
          <p:pic>
            <p:nvPicPr>
              <p:cNvPr id="7" name="Graphic 6">
                <a:extLst>
                  <a:ext uri="{FF2B5EF4-FFF2-40B4-BE49-F238E27FC236}">
                    <a16:creationId xmlns:a16="http://schemas.microsoft.com/office/drawing/2014/main" id="{123039E6-F4DE-4439-8044-338871F0325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177625" y="4481006"/>
                <a:ext cx="685800" cy="876300"/>
              </a:xfrm>
              <a:prstGeom prst="rect">
                <a:avLst/>
              </a:prstGeom>
            </p:spPr>
          </p:pic>
          <p:pic>
            <p:nvPicPr>
              <p:cNvPr id="8" name="Graphic 7">
                <a:extLst>
                  <a:ext uri="{FF2B5EF4-FFF2-40B4-BE49-F238E27FC236}">
                    <a16:creationId xmlns:a16="http://schemas.microsoft.com/office/drawing/2014/main" id="{54821A24-CA8E-4071-BA82-EBD663EA8F9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18679" y="3429000"/>
                <a:ext cx="685800" cy="876300"/>
              </a:xfrm>
              <a:prstGeom prst="rect">
                <a:avLst/>
              </a:prstGeom>
            </p:spPr>
          </p:pic>
          <p:pic>
            <p:nvPicPr>
              <p:cNvPr id="9" name="Graphic 8">
                <a:extLst>
                  <a:ext uri="{FF2B5EF4-FFF2-40B4-BE49-F238E27FC236}">
                    <a16:creationId xmlns:a16="http://schemas.microsoft.com/office/drawing/2014/main" id="{26674117-90B2-4CA3-88A2-09B2A5036FEB}"/>
                  </a:ext>
                </a:extLst>
              </p:cNvPr>
              <p:cNvPicPr>
                <a:picLocks noChangeAspect="1"/>
              </p:cNvPicPr>
              <p:nvPr/>
            </p:nvPicPr>
            <p:blipFill>
              <a:blip r:embed="rId6">
                <a:extLst>
                  <a:ext uri="{96DAC541-7B7A-43D3-8B79-37D633B846F1}">
                    <asvg:svgBlip xmlns:asvg="http://schemas.microsoft.com/office/drawing/2016/SVG/main" r:embed="rId14"/>
                  </a:ext>
                </a:extLst>
              </a:blip>
              <a:stretch>
                <a:fillRect/>
              </a:stretch>
            </p:blipFill>
            <p:spPr>
              <a:xfrm>
                <a:off x="8279240" y="3777973"/>
                <a:ext cx="685800" cy="876300"/>
              </a:xfrm>
              <a:prstGeom prst="rect">
                <a:avLst/>
              </a:prstGeom>
            </p:spPr>
          </p:pic>
          <p:pic>
            <p:nvPicPr>
              <p:cNvPr id="10" name="Graphic 9">
                <a:extLst>
                  <a:ext uri="{FF2B5EF4-FFF2-40B4-BE49-F238E27FC236}">
                    <a16:creationId xmlns:a16="http://schemas.microsoft.com/office/drawing/2014/main" id="{A873653E-7A4A-438D-9F21-729B694D2A6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156700" y="5174973"/>
                <a:ext cx="685800" cy="876300"/>
              </a:xfrm>
              <a:prstGeom prst="rect">
                <a:avLst/>
              </a:prstGeom>
            </p:spPr>
          </p:pic>
          <p:pic>
            <p:nvPicPr>
              <p:cNvPr id="11" name="Graphic 10">
                <a:extLst>
                  <a:ext uri="{FF2B5EF4-FFF2-40B4-BE49-F238E27FC236}">
                    <a16:creationId xmlns:a16="http://schemas.microsoft.com/office/drawing/2014/main" id="{E9E6D858-C9DF-4A63-A73D-09DF379B41B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667557" y="3343274"/>
                <a:ext cx="981075" cy="981075"/>
              </a:xfrm>
              <a:prstGeom prst="rect">
                <a:avLst/>
              </a:prstGeom>
            </p:spPr>
          </p:pic>
          <p:pic>
            <p:nvPicPr>
              <p:cNvPr id="78" name="Graphic 77">
                <a:extLst>
                  <a:ext uri="{FF2B5EF4-FFF2-40B4-BE49-F238E27FC236}">
                    <a16:creationId xmlns:a16="http://schemas.microsoft.com/office/drawing/2014/main" id="{69461738-1523-4E84-BB8F-8FFD768CDC6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476796" y="4738826"/>
                <a:ext cx="981075" cy="981075"/>
              </a:xfrm>
              <a:prstGeom prst="rect">
                <a:avLst/>
              </a:prstGeom>
            </p:spPr>
          </p:pic>
          <p:pic>
            <p:nvPicPr>
              <p:cNvPr id="81" name="Graphic 80">
                <a:extLst>
                  <a:ext uri="{FF2B5EF4-FFF2-40B4-BE49-F238E27FC236}">
                    <a16:creationId xmlns:a16="http://schemas.microsoft.com/office/drawing/2014/main" id="{F81D326A-D8BA-4397-8F95-E6A7A1FD714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160990" y="4483385"/>
                <a:ext cx="981075" cy="981075"/>
              </a:xfrm>
              <a:prstGeom prst="rect">
                <a:avLst/>
              </a:prstGeom>
            </p:spPr>
          </p:pic>
          <p:pic>
            <p:nvPicPr>
              <p:cNvPr id="82" name="Graphic 81">
                <a:extLst>
                  <a:ext uri="{FF2B5EF4-FFF2-40B4-BE49-F238E27FC236}">
                    <a16:creationId xmlns:a16="http://schemas.microsoft.com/office/drawing/2014/main" id="{E270E4DB-51A2-4436-B2DE-9061D407B18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18679" y="3430600"/>
                <a:ext cx="981075" cy="981075"/>
              </a:xfrm>
              <a:prstGeom prst="rect">
                <a:avLst/>
              </a:prstGeom>
            </p:spPr>
          </p:pic>
          <p:pic>
            <p:nvPicPr>
              <p:cNvPr id="83" name="Graphic 82">
                <a:extLst>
                  <a:ext uri="{FF2B5EF4-FFF2-40B4-BE49-F238E27FC236}">
                    <a16:creationId xmlns:a16="http://schemas.microsoft.com/office/drawing/2014/main" id="{81B2129B-8FB2-42B0-9C08-C8D8380C59E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268925" y="3787559"/>
                <a:ext cx="981075" cy="981075"/>
              </a:xfrm>
              <a:prstGeom prst="rect">
                <a:avLst/>
              </a:prstGeom>
            </p:spPr>
          </p:pic>
          <p:pic>
            <p:nvPicPr>
              <p:cNvPr id="84" name="Graphic 83">
                <a:extLst>
                  <a:ext uri="{FF2B5EF4-FFF2-40B4-BE49-F238E27FC236}">
                    <a16:creationId xmlns:a16="http://schemas.microsoft.com/office/drawing/2014/main" id="{74896A4D-F0A7-4FFA-BF44-54108307710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145661" y="5161653"/>
                <a:ext cx="981075" cy="981075"/>
              </a:xfrm>
              <a:prstGeom prst="rect">
                <a:avLst/>
              </a:prstGeom>
            </p:spPr>
          </p:pic>
          <p:pic>
            <p:nvPicPr>
              <p:cNvPr id="15" name="Graphic 14">
                <a:extLst>
                  <a:ext uri="{FF2B5EF4-FFF2-40B4-BE49-F238E27FC236}">
                    <a16:creationId xmlns:a16="http://schemas.microsoft.com/office/drawing/2014/main" id="{27EA0FEF-68FF-4574-95C5-3E245FBB36A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763132" y="4200525"/>
                <a:ext cx="561975" cy="66675"/>
              </a:xfrm>
              <a:prstGeom prst="rect">
                <a:avLst/>
              </a:prstGeom>
            </p:spPr>
          </p:pic>
          <p:pic>
            <p:nvPicPr>
              <p:cNvPr id="86" name="Graphic 85">
                <a:extLst>
                  <a:ext uri="{FF2B5EF4-FFF2-40B4-BE49-F238E27FC236}">
                    <a16:creationId xmlns:a16="http://schemas.microsoft.com/office/drawing/2014/main" id="{48978AA6-3CF2-4ACB-ACB4-311AE320E11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883947" y="4344184"/>
                <a:ext cx="561975" cy="66675"/>
              </a:xfrm>
              <a:prstGeom prst="rect">
                <a:avLst/>
              </a:prstGeom>
            </p:spPr>
          </p:pic>
          <p:pic>
            <p:nvPicPr>
              <p:cNvPr id="87" name="Graphic 86">
                <a:extLst>
                  <a:ext uri="{FF2B5EF4-FFF2-40B4-BE49-F238E27FC236}">
                    <a16:creationId xmlns:a16="http://schemas.microsoft.com/office/drawing/2014/main" id="{C1B9FE89-215E-4A69-A65A-55A26CBD061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341152" y="4696595"/>
                <a:ext cx="561975" cy="66675"/>
              </a:xfrm>
              <a:prstGeom prst="rect">
                <a:avLst/>
              </a:prstGeom>
            </p:spPr>
          </p:pic>
          <p:pic>
            <p:nvPicPr>
              <p:cNvPr id="88" name="Graphic 87">
                <a:extLst>
                  <a:ext uri="{FF2B5EF4-FFF2-40B4-BE49-F238E27FC236}">
                    <a16:creationId xmlns:a16="http://schemas.microsoft.com/office/drawing/2014/main" id="{B7D0DFE4-5B83-4015-B604-A1882A95D65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553131" y="5648406"/>
                <a:ext cx="561975" cy="66675"/>
              </a:xfrm>
              <a:prstGeom prst="rect">
                <a:avLst/>
              </a:prstGeom>
            </p:spPr>
          </p:pic>
          <p:pic>
            <p:nvPicPr>
              <p:cNvPr id="89" name="Graphic 88">
                <a:extLst>
                  <a:ext uri="{FF2B5EF4-FFF2-40B4-BE49-F238E27FC236}">
                    <a16:creationId xmlns:a16="http://schemas.microsoft.com/office/drawing/2014/main" id="{022B715A-1ABB-441B-B93B-E19D5783138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239537" y="5428743"/>
                <a:ext cx="561975" cy="66675"/>
              </a:xfrm>
              <a:prstGeom prst="rect">
                <a:avLst/>
              </a:prstGeom>
            </p:spPr>
          </p:pic>
          <p:pic>
            <p:nvPicPr>
              <p:cNvPr id="90" name="Graphic 89">
                <a:extLst>
                  <a:ext uri="{FF2B5EF4-FFF2-40B4-BE49-F238E27FC236}">
                    <a16:creationId xmlns:a16="http://schemas.microsoft.com/office/drawing/2014/main" id="{1AD7C1C3-23E1-4808-91CE-2DFA63D47FE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218612" y="6068862"/>
                <a:ext cx="561975" cy="66675"/>
              </a:xfrm>
              <a:prstGeom prst="rect">
                <a:avLst/>
              </a:prstGeom>
            </p:spPr>
          </p:pic>
          <p:pic>
            <p:nvPicPr>
              <p:cNvPr id="16" name="Graphic 15">
                <a:extLst>
                  <a:ext uri="{FF2B5EF4-FFF2-40B4-BE49-F238E27FC236}">
                    <a16:creationId xmlns:a16="http://schemas.microsoft.com/office/drawing/2014/main" id="{EB61ADD3-DE8F-4DF0-A0A7-C83F901AB99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027582" y="2516314"/>
                <a:ext cx="209550" cy="752475"/>
              </a:xfrm>
              <a:prstGeom prst="rect">
                <a:avLst/>
              </a:prstGeom>
            </p:spPr>
          </p:pic>
          <p:pic>
            <p:nvPicPr>
              <p:cNvPr id="17" name="Graphic 16">
                <a:extLst>
                  <a:ext uri="{FF2B5EF4-FFF2-40B4-BE49-F238E27FC236}">
                    <a16:creationId xmlns:a16="http://schemas.microsoft.com/office/drawing/2014/main" id="{3E6D4AB2-8F75-4D86-81B8-1F0E7F895BE0}"/>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860502" y="1830524"/>
                <a:ext cx="209550" cy="2819400"/>
              </a:xfrm>
              <a:prstGeom prst="rect">
                <a:avLst/>
              </a:prstGeom>
            </p:spPr>
          </p:pic>
          <p:pic>
            <p:nvPicPr>
              <p:cNvPr id="18" name="Graphic 17">
                <a:extLst>
                  <a:ext uri="{FF2B5EF4-FFF2-40B4-BE49-F238E27FC236}">
                    <a16:creationId xmlns:a16="http://schemas.microsoft.com/office/drawing/2014/main" id="{03C7D5A7-8EF5-4108-98E3-DE6E94BC8BD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520524" y="3308188"/>
                <a:ext cx="209550" cy="1095375"/>
              </a:xfrm>
              <a:prstGeom prst="rect">
                <a:avLst/>
              </a:prstGeom>
            </p:spPr>
          </p:pic>
          <p:pic>
            <p:nvPicPr>
              <p:cNvPr id="19" name="Graphic 18">
                <a:extLst>
                  <a:ext uri="{FF2B5EF4-FFF2-40B4-BE49-F238E27FC236}">
                    <a16:creationId xmlns:a16="http://schemas.microsoft.com/office/drawing/2014/main" id="{2474C5CE-E266-41D1-9EB1-FD04BBBB137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7161579" y="1719486"/>
                <a:ext cx="209550" cy="1609725"/>
              </a:xfrm>
              <a:prstGeom prst="rect">
                <a:avLst/>
              </a:prstGeom>
            </p:spPr>
          </p:pic>
          <p:pic>
            <p:nvPicPr>
              <p:cNvPr id="20" name="Graphic 19">
                <a:extLst>
                  <a:ext uri="{FF2B5EF4-FFF2-40B4-BE49-F238E27FC236}">
                    <a16:creationId xmlns:a16="http://schemas.microsoft.com/office/drawing/2014/main" id="{CABD132D-0AE7-4BCE-A872-291D0798254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8593084" y="2215303"/>
                <a:ext cx="209550" cy="1495425"/>
              </a:xfrm>
              <a:prstGeom prst="rect">
                <a:avLst/>
              </a:prstGeom>
            </p:spPr>
          </p:pic>
          <p:pic>
            <p:nvPicPr>
              <p:cNvPr id="22" name="Graphic 21">
                <a:extLst>
                  <a:ext uri="{FF2B5EF4-FFF2-40B4-BE49-F238E27FC236}">
                    <a16:creationId xmlns:a16="http://schemas.microsoft.com/office/drawing/2014/main" id="{347AE4F8-89ED-4532-823C-BC2DE5594F22}"/>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9485385" y="3336853"/>
                <a:ext cx="209550" cy="1752600"/>
              </a:xfrm>
              <a:prstGeom prst="rect">
                <a:avLst/>
              </a:prstGeom>
            </p:spPr>
          </p:pic>
          <p:pic>
            <p:nvPicPr>
              <p:cNvPr id="24" name="Graphic 23">
                <a:extLst>
                  <a:ext uri="{FF2B5EF4-FFF2-40B4-BE49-F238E27FC236}">
                    <a16:creationId xmlns:a16="http://schemas.microsoft.com/office/drawing/2014/main" id="{968FCFB4-A35E-4756-A65F-9F36722D42EA}"/>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948870" y="3638134"/>
                <a:ext cx="161925" cy="161925"/>
              </a:xfrm>
              <a:prstGeom prst="rect">
                <a:avLst/>
              </a:prstGeom>
            </p:spPr>
          </p:pic>
          <p:pic>
            <p:nvPicPr>
              <p:cNvPr id="26" name="Graphic 25">
                <a:extLst>
                  <a:ext uri="{FF2B5EF4-FFF2-40B4-BE49-F238E27FC236}">
                    <a16:creationId xmlns:a16="http://schemas.microsoft.com/office/drawing/2014/main" id="{95B2FDD9-24D0-4403-B209-E284A9916344}"/>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3765423" y="5008490"/>
                <a:ext cx="161925" cy="161925"/>
              </a:xfrm>
              <a:prstGeom prst="rect">
                <a:avLst/>
              </a:prstGeom>
            </p:spPr>
          </p:pic>
          <p:pic>
            <p:nvPicPr>
              <p:cNvPr id="28" name="Graphic 27">
                <a:extLst>
                  <a:ext uri="{FF2B5EF4-FFF2-40B4-BE49-F238E27FC236}">
                    <a16:creationId xmlns:a16="http://schemas.microsoft.com/office/drawing/2014/main" id="{55A915C4-9E7A-4E78-991F-F9B42315392E}"/>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5439561" y="4768810"/>
                <a:ext cx="161925" cy="161925"/>
              </a:xfrm>
              <a:prstGeom prst="rect">
                <a:avLst/>
              </a:prstGeom>
            </p:spPr>
          </p:pic>
          <p:pic>
            <p:nvPicPr>
              <p:cNvPr id="49" name="Graphic 48">
                <a:extLst>
                  <a:ext uri="{FF2B5EF4-FFF2-40B4-BE49-F238E27FC236}">
                    <a16:creationId xmlns:a16="http://schemas.microsoft.com/office/drawing/2014/main" id="{10E4738D-4BBE-4746-82E0-F938DD7BE567}"/>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7095582" y="3716277"/>
                <a:ext cx="161925" cy="161925"/>
              </a:xfrm>
              <a:prstGeom prst="rect">
                <a:avLst/>
              </a:prstGeom>
            </p:spPr>
          </p:pic>
          <p:pic>
            <p:nvPicPr>
              <p:cNvPr id="50" name="Graphic 49">
                <a:extLst>
                  <a:ext uri="{FF2B5EF4-FFF2-40B4-BE49-F238E27FC236}">
                    <a16:creationId xmlns:a16="http://schemas.microsoft.com/office/drawing/2014/main" id="{B416EE2B-7BF4-49F9-A0FE-EC53F9B2B53A}"/>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8541794" y="4077532"/>
                <a:ext cx="161925" cy="161925"/>
              </a:xfrm>
              <a:prstGeom prst="rect">
                <a:avLst/>
              </a:prstGeom>
            </p:spPr>
          </p:pic>
          <p:pic>
            <p:nvPicPr>
              <p:cNvPr id="51" name="Graphic 50">
                <a:extLst>
                  <a:ext uri="{FF2B5EF4-FFF2-40B4-BE49-F238E27FC236}">
                    <a16:creationId xmlns:a16="http://schemas.microsoft.com/office/drawing/2014/main" id="{441732B3-6696-42AB-B2C1-A4203BDFD07A}"/>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9431377" y="5437879"/>
                <a:ext cx="161925" cy="161925"/>
              </a:xfrm>
              <a:prstGeom prst="rect">
                <a:avLst/>
              </a:prstGeom>
            </p:spPr>
          </p:pic>
        </p:grpSp>
      </p:grpSp>
      <p:sp>
        <p:nvSpPr>
          <p:cNvPr id="125" name="TextBox 124">
            <a:extLst>
              <a:ext uri="{FF2B5EF4-FFF2-40B4-BE49-F238E27FC236}">
                <a16:creationId xmlns:a16="http://schemas.microsoft.com/office/drawing/2014/main" id="{2684A6D4-F6D1-4C03-964B-4A04BE399509}"/>
              </a:ext>
            </a:extLst>
          </p:cNvPr>
          <p:cNvSpPr txBox="1"/>
          <p:nvPr/>
        </p:nvSpPr>
        <p:spPr>
          <a:xfrm>
            <a:off x="8393593" y="2405559"/>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126" name="TextBox 125">
            <a:extLst>
              <a:ext uri="{FF2B5EF4-FFF2-40B4-BE49-F238E27FC236}">
                <a16:creationId xmlns:a16="http://schemas.microsoft.com/office/drawing/2014/main" id="{A573F329-977B-4278-A5CE-F2DA7653DB06}"/>
              </a:ext>
            </a:extLst>
          </p:cNvPr>
          <p:cNvSpPr txBox="1"/>
          <p:nvPr/>
        </p:nvSpPr>
        <p:spPr>
          <a:xfrm>
            <a:off x="8393593" y="2630255"/>
            <a:ext cx="957910" cy="612540"/>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sp>
        <p:nvSpPr>
          <p:cNvPr id="128" name="TextBox 127">
            <a:extLst>
              <a:ext uri="{FF2B5EF4-FFF2-40B4-BE49-F238E27FC236}">
                <a16:creationId xmlns:a16="http://schemas.microsoft.com/office/drawing/2014/main" id="{A0872590-B81A-4703-966B-34ABE38AD6B9}"/>
              </a:ext>
            </a:extLst>
          </p:cNvPr>
          <p:cNvSpPr txBox="1"/>
          <p:nvPr/>
        </p:nvSpPr>
        <p:spPr>
          <a:xfrm>
            <a:off x="2753965" y="2665807"/>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129" name="TextBox 128">
            <a:extLst>
              <a:ext uri="{FF2B5EF4-FFF2-40B4-BE49-F238E27FC236}">
                <a16:creationId xmlns:a16="http://schemas.microsoft.com/office/drawing/2014/main" id="{08789CBD-07EB-450A-B44A-18810D022935}"/>
              </a:ext>
            </a:extLst>
          </p:cNvPr>
          <p:cNvSpPr txBox="1"/>
          <p:nvPr/>
        </p:nvSpPr>
        <p:spPr>
          <a:xfrm>
            <a:off x="2753965" y="2890503"/>
            <a:ext cx="957910" cy="612540"/>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sp>
        <p:nvSpPr>
          <p:cNvPr id="131" name="TextBox 130">
            <a:extLst>
              <a:ext uri="{FF2B5EF4-FFF2-40B4-BE49-F238E27FC236}">
                <a16:creationId xmlns:a16="http://schemas.microsoft.com/office/drawing/2014/main" id="{3FBF4937-F6B4-4AFF-9FA9-3B0943CD6595}"/>
              </a:ext>
            </a:extLst>
          </p:cNvPr>
          <p:cNvSpPr txBox="1"/>
          <p:nvPr/>
        </p:nvSpPr>
        <p:spPr>
          <a:xfrm>
            <a:off x="4337305" y="2072172"/>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132" name="TextBox 131">
            <a:extLst>
              <a:ext uri="{FF2B5EF4-FFF2-40B4-BE49-F238E27FC236}">
                <a16:creationId xmlns:a16="http://schemas.microsoft.com/office/drawing/2014/main" id="{D2C0A907-4F68-4E71-A375-2FBA3A9E9E83}"/>
              </a:ext>
            </a:extLst>
          </p:cNvPr>
          <p:cNvSpPr txBox="1"/>
          <p:nvPr/>
        </p:nvSpPr>
        <p:spPr>
          <a:xfrm>
            <a:off x="4337305" y="2296868"/>
            <a:ext cx="957910" cy="612540"/>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sp>
        <p:nvSpPr>
          <p:cNvPr id="134" name="TextBox 133">
            <a:extLst>
              <a:ext uri="{FF2B5EF4-FFF2-40B4-BE49-F238E27FC236}">
                <a16:creationId xmlns:a16="http://schemas.microsoft.com/office/drawing/2014/main" id="{24D9532F-C4F2-4E62-845D-80881F688D3D}"/>
              </a:ext>
            </a:extLst>
          </p:cNvPr>
          <p:cNvSpPr txBox="1"/>
          <p:nvPr/>
        </p:nvSpPr>
        <p:spPr>
          <a:xfrm>
            <a:off x="5738838" y="3348559"/>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135" name="TextBox 134">
            <a:extLst>
              <a:ext uri="{FF2B5EF4-FFF2-40B4-BE49-F238E27FC236}">
                <a16:creationId xmlns:a16="http://schemas.microsoft.com/office/drawing/2014/main" id="{081361D0-BF48-41CA-9A97-7FE0BAB15F4D}"/>
              </a:ext>
            </a:extLst>
          </p:cNvPr>
          <p:cNvSpPr txBox="1"/>
          <p:nvPr/>
        </p:nvSpPr>
        <p:spPr>
          <a:xfrm>
            <a:off x="5738838" y="3573255"/>
            <a:ext cx="957910" cy="612540"/>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sp>
        <p:nvSpPr>
          <p:cNvPr id="137" name="TextBox 136">
            <a:extLst>
              <a:ext uri="{FF2B5EF4-FFF2-40B4-BE49-F238E27FC236}">
                <a16:creationId xmlns:a16="http://schemas.microsoft.com/office/drawing/2014/main" id="{2007E9DA-7252-4AD2-BCFC-DA23017A5F4C}"/>
              </a:ext>
            </a:extLst>
          </p:cNvPr>
          <p:cNvSpPr txBox="1"/>
          <p:nvPr/>
        </p:nvSpPr>
        <p:spPr>
          <a:xfrm>
            <a:off x="7166025" y="1984743"/>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138" name="TextBox 137">
            <a:extLst>
              <a:ext uri="{FF2B5EF4-FFF2-40B4-BE49-F238E27FC236}">
                <a16:creationId xmlns:a16="http://schemas.microsoft.com/office/drawing/2014/main" id="{B4C8110F-D57B-4828-8A77-2CAA44B7342C}"/>
              </a:ext>
            </a:extLst>
          </p:cNvPr>
          <p:cNvSpPr txBox="1"/>
          <p:nvPr/>
        </p:nvSpPr>
        <p:spPr>
          <a:xfrm>
            <a:off x="7166025" y="2209439"/>
            <a:ext cx="957910" cy="612540"/>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sp>
        <p:nvSpPr>
          <p:cNvPr id="140" name="TextBox 139">
            <a:extLst>
              <a:ext uri="{FF2B5EF4-FFF2-40B4-BE49-F238E27FC236}">
                <a16:creationId xmlns:a16="http://schemas.microsoft.com/office/drawing/2014/main" id="{391FEB1C-8984-486E-B115-20DF23967248}"/>
              </a:ext>
            </a:extLst>
          </p:cNvPr>
          <p:cNvSpPr txBox="1"/>
          <p:nvPr/>
        </p:nvSpPr>
        <p:spPr>
          <a:xfrm>
            <a:off x="9169329" y="3379076"/>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141" name="TextBox 140">
            <a:extLst>
              <a:ext uri="{FF2B5EF4-FFF2-40B4-BE49-F238E27FC236}">
                <a16:creationId xmlns:a16="http://schemas.microsoft.com/office/drawing/2014/main" id="{F7A71CC9-6997-44CB-B29E-6717A1D76590}"/>
              </a:ext>
            </a:extLst>
          </p:cNvPr>
          <p:cNvSpPr txBox="1"/>
          <p:nvPr/>
        </p:nvSpPr>
        <p:spPr>
          <a:xfrm>
            <a:off x="9169329" y="3603772"/>
            <a:ext cx="957910" cy="612540"/>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a:t>
            </a:r>
          </a:p>
        </p:txBody>
      </p:sp>
    </p:spTree>
    <p:extLst>
      <p:ext uri="{BB962C8B-B14F-4D97-AF65-F5344CB8AC3E}">
        <p14:creationId xmlns:p14="http://schemas.microsoft.com/office/powerpoint/2010/main" val="1638630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0A0E0250-3CB2-4872-BEAE-3AE4453B9B3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pic>
        <p:nvPicPr>
          <p:cNvPr id="57" name="Graphic 56">
            <a:extLst>
              <a:ext uri="{FF2B5EF4-FFF2-40B4-BE49-F238E27FC236}">
                <a16:creationId xmlns:a16="http://schemas.microsoft.com/office/drawing/2014/main" id="{D63EDDF6-0F7B-4A79-82CC-79188E923F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6AEB362-FDD3-4DA1-BEBB-68A7BEFE6558}"/>
              </a:ext>
            </a:extLst>
          </p:cNvPr>
          <p:cNvSpPr txBox="1"/>
          <p:nvPr/>
        </p:nvSpPr>
        <p:spPr>
          <a:xfrm>
            <a:off x="2952750" y="2421032"/>
            <a:ext cx="6286500" cy="2015936"/>
          </a:xfrm>
          <a:prstGeom prst="rect">
            <a:avLst/>
          </a:prstGeom>
          <a:noFill/>
        </p:spPr>
        <p:txBody>
          <a:bodyPr wrap="square" rtlCol="0">
            <a:spAutoFit/>
          </a:bodyPr>
          <a:lstStyle/>
          <a:p>
            <a:r>
              <a:rPr lang="en-US" sz="12100" dirty="0">
                <a:solidFill>
                  <a:srgbClr val="20BAE8"/>
                </a:solidFill>
                <a:latin typeface="Roboto SlabRegular"/>
                <a:ea typeface="Roboto Slab bold" pitchFamily="2" charset="0"/>
              </a:rPr>
              <a:t>The End</a:t>
            </a:r>
          </a:p>
        </p:txBody>
      </p:sp>
    </p:spTree>
    <p:extLst>
      <p:ext uri="{BB962C8B-B14F-4D97-AF65-F5344CB8AC3E}">
        <p14:creationId xmlns:p14="http://schemas.microsoft.com/office/powerpoint/2010/main" val="21834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F954483-51AC-4320-9018-9840AD849B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898820"/>
            <a:ext cx="12192000" cy="2425700"/>
          </a:xfrm>
          <a:prstGeom prst="rect">
            <a:avLst/>
          </a:prstGeom>
        </p:spPr>
      </p:pic>
      <p:sp>
        <p:nvSpPr>
          <p:cNvPr id="7" name="TextBox 6">
            <a:extLst>
              <a:ext uri="{FF2B5EF4-FFF2-40B4-BE49-F238E27FC236}">
                <a16:creationId xmlns:a16="http://schemas.microsoft.com/office/drawing/2014/main" id="{FD21969E-3AA5-462C-8E05-1C71465434B0}"/>
              </a:ext>
            </a:extLst>
          </p:cNvPr>
          <p:cNvSpPr txBox="1"/>
          <p:nvPr/>
        </p:nvSpPr>
        <p:spPr>
          <a:xfrm>
            <a:off x="4298372" y="860968"/>
            <a:ext cx="3595255" cy="584775"/>
          </a:xfrm>
          <a:prstGeom prst="rect">
            <a:avLst/>
          </a:prstGeom>
          <a:noFill/>
        </p:spPr>
        <p:txBody>
          <a:bodyPr wrap="square" rtlCol="0">
            <a:spAutoFit/>
          </a:bodyPr>
          <a:lstStyle/>
          <a:p>
            <a:pPr algn="ctr"/>
            <a:r>
              <a:rPr lang="en-US" sz="3200" b="1" dirty="0">
                <a:solidFill>
                  <a:srgbClr val="20BAE8"/>
                </a:solidFill>
                <a:latin typeface="Roboto Slab" pitchFamily="2" charset="0"/>
                <a:ea typeface="Roboto Slab" pitchFamily="2" charset="0"/>
              </a:rPr>
              <a:t>Table of Contents</a:t>
            </a:r>
          </a:p>
        </p:txBody>
      </p:sp>
      <p:pic>
        <p:nvPicPr>
          <p:cNvPr id="8" name="Graphic 7">
            <a:extLst>
              <a:ext uri="{FF2B5EF4-FFF2-40B4-BE49-F238E27FC236}">
                <a16:creationId xmlns:a16="http://schemas.microsoft.com/office/drawing/2014/main" id="{82E942AB-5EB5-42FD-888F-7D61240AE3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99213" y="1487307"/>
            <a:ext cx="4076700" cy="19050"/>
          </a:xfrm>
          <a:prstGeom prst="rect">
            <a:avLst/>
          </a:prstGeom>
        </p:spPr>
      </p:pic>
      <p:sp>
        <p:nvSpPr>
          <p:cNvPr id="13" name="TextBox 12">
            <a:extLst>
              <a:ext uri="{FF2B5EF4-FFF2-40B4-BE49-F238E27FC236}">
                <a16:creationId xmlns:a16="http://schemas.microsoft.com/office/drawing/2014/main" id="{335B44C7-FC2B-449F-94AB-118A9727C79D}"/>
              </a:ext>
            </a:extLst>
          </p:cNvPr>
          <p:cNvSpPr txBox="1"/>
          <p:nvPr/>
        </p:nvSpPr>
        <p:spPr>
          <a:xfrm>
            <a:off x="474517" y="1616256"/>
            <a:ext cx="11242964" cy="596702"/>
          </a:xfrm>
          <a:prstGeom prst="rect">
            <a:avLst/>
          </a:prstGeom>
          <a:noFill/>
        </p:spPr>
        <p:txBody>
          <a:bodyPr wrap="square" rtlCol="0">
            <a:spAutoFit/>
          </a:bodyPr>
          <a:lstStyle/>
          <a:p>
            <a:pPr algn="ctr">
              <a:lnSpc>
                <a:spcPts val="2100"/>
              </a:lnSpc>
            </a:pPr>
            <a:r>
              <a:rPr lang="en-US" sz="10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specimen book</a:t>
            </a:r>
          </a:p>
        </p:txBody>
      </p:sp>
      <p:grpSp>
        <p:nvGrpSpPr>
          <p:cNvPr id="29" name="Group 28">
            <a:extLst>
              <a:ext uri="{FF2B5EF4-FFF2-40B4-BE49-F238E27FC236}">
                <a16:creationId xmlns:a16="http://schemas.microsoft.com/office/drawing/2014/main" id="{5789D2AB-A93B-4D53-A791-408C72B475DB}"/>
              </a:ext>
            </a:extLst>
          </p:cNvPr>
          <p:cNvGrpSpPr/>
          <p:nvPr/>
        </p:nvGrpSpPr>
        <p:grpSpPr>
          <a:xfrm>
            <a:off x="2049730" y="3430637"/>
            <a:ext cx="543161" cy="543161"/>
            <a:chOff x="8586760" y="2716045"/>
            <a:chExt cx="543161" cy="543161"/>
          </a:xfrm>
        </p:grpSpPr>
        <p:pic>
          <p:nvPicPr>
            <p:cNvPr id="37" name="Graphic 36">
              <a:extLst>
                <a:ext uri="{FF2B5EF4-FFF2-40B4-BE49-F238E27FC236}">
                  <a16:creationId xmlns:a16="http://schemas.microsoft.com/office/drawing/2014/main" id="{780DF9AF-B700-41DB-9C92-46D1AD73746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86760" y="2716045"/>
              <a:ext cx="543161" cy="543161"/>
            </a:xfrm>
            <a:prstGeom prst="rect">
              <a:avLst/>
            </a:prstGeom>
          </p:spPr>
        </p:pic>
        <p:pic>
          <p:nvPicPr>
            <p:cNvPr id="38" name="Graphic 37">
              <a:extLst>
                <a:ext uri="{FF2B5EF4-FFF2-40B4-BE49-F238E27FC236}">
                  <a16:creationId xmlns:a16="http://schemas.microsoft.com/office/drawing/2014/main" id="{54B96463-4908-4EF8-BC6D-B72CF5A0D06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48133" y="2849867"/>
              <a:ext cx="220414" cy="275516"/>
            </a:xfrm>
            <a:prstGeom prst="rect">
              <a:avLst/>
            </a:prstGeom>
          </p:spPr>
        </p:pic>
      </p:grpSp>
      <p:sp>
        <p:nvSpPr>
          <p:cNvPr id="23" name="TextBox 22">
            <a:extLst>
              <a:ext uri="{FF2B5EF4-FFF2-40B4-BE49-F238E27FC236}">
                <a16:creationId xmlns:a16="http://schemas.microsoft.com/office/drawing/2014/main" id="{3AFE30D9-17B4-436F-BFB1-6E73FD797B2D}"/>
              </a:ext>
            </a:extLst>
          </p:cNvPr>
          <p:cNvSpPr txBox="1"/>
          <p:nvPr/>
        </p:nvSpPr>
        <p:spPr>
          <a:xfrm>
            <a:off x="1897459" y="4126027"/>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25" name="TextBox 24">
            <a:extLst>
              <a:ext uri="{FF2B5EF4-FFF2-40B4-BE49-F238E27FC236}">
                <a16:creationId xmlns:a16="http://schemas.microsoft.com/office/drawing/2014/main" id="{4317DB5F-481D-49F2-96E4-D7655115EBFB}"/>
              </a:ext>
            </a:extLst>
          </p:cNvPr>
          <p:cNvSpPr txBox="1"/>
          <p:nvPr/>
        </p:nvSpPr>
        <p:spPr>
          <a:xfrm>
            <a:off x="1610513" y="4350723"/>
            <a:ext cx="1421595" cy="433004"/>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speci</a:t>
            </a:r>
            <a:endPar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21" name="Group 20">
            <a:extLst>
              <a:ext uri="{FF2B5EF4-FFF2-40B4-BE49-F238E27FC236}">
                <a16:creationId xmlns:a16="http://schemas.microsoft.com/office/drawing/2014/main" id="{7FE7F2D6-EE99-4CA7-A9ED-642F6BE39719}"/>
              </a:ext>
            </a:extLst>
          </p:cNvPr>
          <p:cNvGrpSpPr/>
          <p:nvPr/>
        </p:nvGrpSpPr>
        <p:grpSpPr>
          <a:xfrm>
            <a:off x="3937075" y="3430637"/>
            <a:ext cx="543161" cy="543161"/>
            <a:chOff x="4154646" y="3813609"/>
            <a:chExt cx="543161" cy="543161"/>
          </a:xfrm>
        </p:grpSpPr>
        <p:pic>
          <p:nvPicPr>
            <p:cNvPr id="32" name="Graphic 31">
              <a:extLst>
                <a:ext uri="{FF2B5EF4-FFF2-40B4-BE49-F238E27FC236}">
                  <a16:creationId xmlns:a16="http://schemas.microsoft.com/office/drawing/2014/main" id="{686FCFA3-EED4-4D02-B617-77924DB12C3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154646" y="3813609"/>
              <a:ext cx="543161" cy="543161"/>
            </a:xfrm>
            <a:prstGeom prst="rect">
              <a:avLst/>
            </a:prstGeom>
          </p:spPr>
        </p:pic>
        <p:pic>
          <p:nvPicPr>
            <p:cNvPr id="35" name="Graphic 34">
              <a:extLst>
                <a:ext uri="{FF2B5EF4-FFF2-40B4-BE49-F238E27FC236}">
                  <a16:creationId xmlns:a16="http://schemas.microsoft.com/office/drawing/2014/main" id="{B9BD1EE2-5DC6-42CE-9853-A2592B5947D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16019" y="3947431"/>
              <a:ext cx="220414" cy="275516"/>
            </a:xfrm>
            <a:prstGeom prst="rect">
              <a:avLst/>
            </a:prstGeom>
          </p:spPr>
        </p:pic>
      </p:grpSp>
      <p:sp>
        <p:nvSpPr>
          <p:cNvPr id="54" name="TextBox 53">
            <a:extLst>
              <a:ext uri="{FF2B5EF4-FFF2-40B4-BE49-F238E27FC236}">
                <a16:creationId xmlns:a16="http://schemas.microsoft.com/office/drawing/2014/main" id="{5829A7F3-56DE-43D5-BBFC-C10C0AAECBFF}"/>
              </a:ext>
            </a:extLst>
          </p:cNvPr>
          <p:cNvSpPr txBox="1"/>
          <p:nvPr/>
        </p:nvSpPr>
        <p:spPr>
          <a:xfrm>
            <a:off x="3784804" y="4126027"/>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55" name="TextBox 54">
            <a:extLst>
              <a:ext uri="{FF2B5EF4-FFF2-40B4-BE49-F238E27FC236}">
                <a16:creationId xmlns:a16="http://schemas.microsoft.com/office/drawing/2014/main" id="{2CB41DF5-E95A-4815-9119-F7F09844BB13}"/>
              </a:ext>
            </a:extLst>
          </p:cNvPr>
          <p:cNvSpPr txBox="1"/>
          <p:nvPr/>
        </p:nvSpPr>
        <p:spPr>
          <a:xfrm>
            <a:off x="3497858" y="4350723"/>
            <a:ext cx="1421595" cy="441980"/>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speci</a:t>
            </a:r>
            <a:endPar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15" name="Group 14">
            <a:extLst>
              <a:ext uri="{FF2B5EF4-FFF2-40B4-BE49-F238E27FC236}">
                <a16:creationId xmlns:a16="http://schemas.microsoft.com/office/drawing/2014/main" id="{CCEA2075-B121-4C74-A424-E3C924431C78}"/>
              </a:ext>
            </a:extLst>
          </p:cNvPr>
          <p:cNvGrpSpPr/>
          <p:nvPr/>
        </p:nvGrpSpPr>
        <p:grpSpPr>
          <a:xfrm>
            <a:off x="5824420" y="3430637"/>
            <a:ext cx="543161" cy="543161"/>
            <a:chOff x="4724489" y="2355870"/>
            <a:chExt cx="543161" cy="543161"/>
          </a:xfrm>
        </p:grpSpPr>
        <p:pic>
          <p:nvPicPr>
            <p:cNvPr id="39" name="Graphic 38">
              <a:extLst>
                <a:ext uri="{FF2B5EF4-FFF2-40B4-BE49-F238E27FC236}">
                  <a16:creationId xmlns:a16="http://schemas.microsoft.com/office/drawing/2014/main" id="{4C6C42FD-31E6-4E23-84F2-08B843E7530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724489" y="2355870"/>
              <a:ext cx="543161" cy="543161"/>
            </a:xfrm>
            <a:prstGeom prst="rect">
              <a:avLst/>
            </a:prstGeom>
          </p:spPr>
        </p:pic>
        <p:pic>
          <p:nvPicPr>
            <p:cNvPr id="40" name="Graphic 39">
              <a:extLst>
                <a:ext uri="{FF2B5EF4-FFF2-40B4-BE49-F238E27FC236}">
                  <a16:creationId xmlns:a16="http://schemas.microsoft.com/office/drawing/2014/main" id="{0F9CE6DA-B198-4B14-A48A-D34A7DE4252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885862" y="2489692"/>
              <a:ext cx="220414" cy="275516"/>
            </a:xfrm>
            <a:prstGeom prst="rect">
              <a:avLst/>
            </a:prstGeom>
          </p:spPr>
        </p:pic>
      </p:grpSp>
      <p:sp>
        <p:nvSpPr>
          <p:cNvPr id="56" name="TextBox 55">
            <a:extLst>
              <a:ext uri="{FF2B5EF4-FFF2-40B4-BE49-F238E27FC236}">
                <a16:creationId xmlns:a16="http://schemas.microsoft.com/office/drawing/2014/main" id="{69B5CC8D-3855-494F-A1F3-9C3B9232E2EB}"/>
              </a:ext>
            </a:extLst>
          </p:cNvPr>
          <p:cNvSpPr txBox="1"/>
          <p:nvPr/>
        </p:nvSpPr>
        <p:spPr>
          <a:xfrm>
            <a:off x="5672149" y="4126027"/>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57" name="TextBox 56">
            <a:extLst>
              <a:ext uri="{FF2B5EF4-FFF2-40B4-BE49-F238E27FC236}">
                <a16:creationId xmlns:a16="http://schemas.microsoft.com/office/drawing/2014/main" id="{0A3C65CC-753F-4AEE-86C3-8041985BF289}"/>
              </a:ext>
            </a:extLst>
          </p:cNvPr>
          <p:cNvSpPr txBox="1"/>
          <p:nvPr/>
        </p:nvSpPr>
        <p:spPr>
          <a:xfrm>
            <a:off x="5385203" y="4350723"/>
            <a:ext cx="1421595" cy="441980"/>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speci</a:t>
            </a:r>
            <a:endPar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10" name="Group 9">
            <a:extLst>
              <a:ext uri="{FF2B5EF4-FFF2-40B4-BE49-F238E27FC236}">
                <a16:creationId xmlns:a16="http://schemas.microsoft.com/office/drawing/2014/main" id="{C26DA364-4A08-4D4A-B961-236EB79A953F}"/>
              </a:ext>
            </a:extLst>
          </p:cNvPr>
          <p:cNvGrpSpPr/>
          <p:nvPr/>
        </p:nvGrpSpPr>
        <p:grpSpPr>
          <a:xfrm>
            <a:off x="7711765" y="3430637"/>
            <a:ext cx="543161" cy="543161"/>
            <a:chOff x="7348420" y="2965470"/>
            <a:chExt cx="543161" cy="543161"/>
          </a:xfrm>
        </p:grpSpPr>
        <p:pic>
          <p:nvPicPr>
            <p:cNvPr id="33" name="Graphic 32">
              <a:extLst>
                <a:ext uri="{FF2B5EF4-FFF2-40B4-BE49-F238E27FC236}">
                  <a16:creationId xmlns:a16="http://schemas.microsoft.com/office/drawing/2014/main" id="{4906520B-DD10-4DB1-B4E7-5E8816F193F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348420" y="2965470"/>
              <a:ext cx="543161" cy="543161"/>
            </a:xfrm>
            <a:prstGeom prst="rect">
              <a:avLst/>
            </a:prstGeom>
          </p:spPr>
        </p:pic>
        <p:pic>
          <p:nvPicPr>
            <p:cNvPr id="36" name="Graphic 35">
              <a:extLst>
                <a:ext uri="{FF2B5EF4-FFF2-40B4-BE49-F238E27FC236}">
                  <a16:creationId xmlns:a16="http://schemas.microsoft.com/office/drawing/2014/main" id="{832EA81B-5EB2-46AF-BE35-70720CFD4A2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509793" y="3126843"/>
              <a:ext cx="220414" cy="220414"/>
            </a:xfrm>
            <a:prstGeom prst="rect">
              <a:avLst/>
            </a:prstGeom>
          </p:spPr>
        </p:pic>
      </p:grpSp>
      <p:sp>
        <p:nvSpPr>
          <p:cNvPr id="58" name="TextBox 57">
            <a:extLst>
              <a:ext uri="{FF2B5EF4-FFF2-40B4-BE49-F238E27FC236}">
                <a16:creationId xmlns:a16="http://schemas.microsoft.com/office/drawing/2014/main" id="{DF8BEC02-D41A-49B7-B16E-438C37090C87}"/>
              </a:ext>
            </a:extLst>
          </p:cNvPr>
          <p:cNvSpPr txBox="1"/>
          <p:nvPr/>
        </p:nvSpPr>
        <p:spPr>
          <a:xfrm>
            <a:off x="7559494" y="4126027"/>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59" name="TextBox 58">
            <a:extLst>
              <a:ext uri="{FF2B5EF4-FFF2-40B4-BE49-F238E27FC236}">
                <a16:creationId xmlns:a16="http://schemas.microsoft.com/office/drawing/2014/main" id="{89BF2966-3A75-4B28-B912-C726190B34BA}"/>
              </a:ext>
            </a:extLst>
          </p:cNvPr>
          <p:cNvSpPr txBox="1"/>
          <p:nvPr/>
        </p:nvSpPr>
        <p:spPr>
          <a:xfrm>
            <a:off x="7272548" y="4350723"/>
            <a:ext cx="1421595" cy="441980"/>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speci</a:t>
            </a:r>
            <a:endPar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19" name="Group 18">
            <a:extLst>
              <a:ext uri="{FF2B5EF4-FFF2-40B4-BE49-F238E27FC236}">
                <a16:creationId xmlns:a16="http://schemas.microsoft.com/office/drawing/2014/main" id="{241BB01F-8F8B-465E-A5C3-E0EDF64014F9}"/>
              </a:ext>
            </a:extLst>
          </p:cNvPr>
          <p:cNvGrpSpPr/>
          <p:nvPr/>
        </p:nvGrpSpPr>
        <p:grpSpPr>
          <a:xfrm>
            <a:off x="9599109" y="3430637"/>
            <a:ext cx="543161" cy="543161"/>
            <a:chOff x="4194402" y="2899209"/>
            <a:chExt cx="543161" cy="543161"/>
          </a:xfrm>
        </p:grpSpPr>
        <p:pic>
          <p:nvPicPr>
            <p:cNvPr id="31" name="Graphic 30">
              <a:extLst>
                <a:ext uri="{FF2B5EF4-FFF2-40B4-BE49-F238E27FC236}">
                  <a16:creationId xmlns:a16="http://schemas.microsoft.com/office/drawing/2014/main" id="{03791DD0-1751-4522-A2F4-288B83650B2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194402" y="2899209"/>
              <a:ext cx="543161" cy="543161"/>
            </a:xfrm>
            <a:prstGeom prst="rect">
              <a:avLst/>
            </a:prstGeom>
          </p:spPr>
        </p:pic>
        <p:pic>
          <p:nvPicPr>
            <p:cNvPr id="34" name="Graphic 33">
              <a:extLst>
                <a:ext uri="{FF2B5EF4-FFF2-40B4-BE49-F238E27FC236}">
                  <a16:creationId xmlns:a16="http://schemas.microsoft.com/office/drawing/2014/main" id="{28467CE3-4F40-439D-AF63-1C9F3E77A743}"/>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4355775" y="3088134"/>
              <a:ext cx="220414" cy="165310"/>
            </a:xfrm>
            <a:prstGeom prst="rect">
              <a:avLst/>
            </a:prstGeom>
          </p:spPr>
        </p:pic>
      </p:grpSp>
      <p:sp>
        <p:nvSpPr>
          <p:cNvPr id="60" name="TextBox 59">
            <a:extLst>
              <a:ext uri="{FF2B5EF4-FFF2-40B4-BE49-F238E27FC236}">
                <a16:creationId xmlns:a16="http://schemas.microsoft.com/office/drawing/2014/main" id="{5B2D2558-57AB-4BD7-8C62-BFE7A6D64CC3}"/>
              </a:ext>
            </a:extLst>
          </p:cNvPr>
          <p:cNvSpPr txBox="1"/>
          <p:nvPr/>
        </p:nvSpPr>
        <p:spPr>
          <a:xfrm>
            <a:off x="9446838" y="4126027"/>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61" name="TextBox 60">
            <a:extLst>
              <a:ext uri="{FF2B5EF4-FFF2-40B4-BE49-F238E27FC236}">
                <a16:creationId xmlns:a16="http://schemas.microsoft.com/office/drawing/2014/main" id="{8668266E-7805-4447-8917-F62865163543}"/>
              </a:ext>
            </a:extLst>
          </p:cNvPr>
          <p:cNvSpPr txBox="1"/>
          <p:nvPr/>
        </p:nvSpPr>
        <p:spPr>
          <a:xfrm>
            <a:off x="9159892" y="4350723"/>
            <a:ext cx="1421595" cy="441980"/>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speci</a:t>
            </a:r>
            <a:endPar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97404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21969E-3AA5-462C-8E05-1C71465434B0}"/>
              </a:ext>
            </a:extLst>
          </p:cNvPr>
          <p:cNvSpPr txBox="1"/>
          <p:nvPr/>
        </p:nvSpPr>
        <p:spPr>
          <a:xfrm>
            <a:off x="2018302" y="2526995"/>
            <a:ext cx="3737797" cy="553998"/>
          </a:xfrm>
          <a:prstGeom prst="rect">
            <a:avLst/>
          </a:prstGeom>
          <a:noFill/>
        </p:spPr>
        <p:txBody>
          <a:bodyPr wrap="square" rtlCol="0">
            <a:spAutoFit/>
          </a:bodyPr>
          <a:lstStyle/>
          <a:p>
            <a:r>
              <a:rPr lang="en-US" sz="3000" b="1" dirty="0">
                <a:solidFill>
                  <a:srgbClr val="20BAE8"/>
                </a:solidFill>
                <a:latin typeface="Roboto Slab" pitchFamily="2" charset="0"/>
                <a:ea typeface="Roboto Slab" pitchFamily="2" charset="0"/>
              </a:rPr>
              <a:t>Business Executive</a:t>
            </a:r>
          </a:p>
        </p:txBody>
      </p:sp>
      <p:pic>
        <p:nvPicPr>
          <p:cNvPr id="8" name="Graphic 7">
            <a:extLst>
              <a:ext uri="{FF2B5EF4-FFF2-40B4-BE49-F238E27FC236}">
                <a16:creationId xmlns:a16="http://schemas.microsoft.com/office/drawing/2014/main" id="{82E942AB-5EB5-42FD-888F-7D61240AE3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8850" y="3199828"/>
            <a:ext cx="4076700" cy="19050"/>
          </a:xfrm>
          <a:prstGeom prst="rect">
            <a:avLst/>
          </a:prstGeom>
        </p:spPr>
      </p:pic>
      <p:sp>
        <p:nvSpPr>
          <p:cNvPr id="26" name="Rectangle 25">
            <a:extLst>
              <a:ext uri="{FF2B5EF4-FFF2-40B4-BE49-F238E27FC236}">
                <a16:creationId xmlns:a16="http://schemas.microsoft.com/office/drawing/2014/main" id="{B19D3313-C0E1-483E-B6AD-A9E8ED5F149A}"/>
              </a:ext>
            </a:extLst>
          </p:cNvPr>
          <p:cNvSpPr/>
          <p:nvPr/>
        </p:nvSpPr>
        <p:spPr>
          <a:xfrm>
            <a:off x="9051011" y="1574041"/>
            <a:ext cx="1627116" cy="3547190"/>
          </a:xfrm>
          <a:prstGeom prst="rect">
            <a:avLst/>
          </a:prstGeom>
          <a:solidFill>
            <a:srgbClr val="20BAE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5B44C7-FC2B-449F-94AB-118A9727C79D}"/>
              </a:ext>
            </a:extLst>
          </p:cNvPr>
          <p:cNvSpPr txBox="1"/>
          <p:nvPr/>
        </p:nvSpPr>
        <p:spPr>
          <a:xfrm>
            <a:off x="1577952" y="3303886"/>
            <a:ext cx="4618497" cy="1135311"/>
          </a:xfrm>
          <a:prstGeom prst="rect">
            <a:avLst/>
          </a:prstGeom>
          <a:noFill/>
        </p:spPr>
        <p:txBody>
          <a:bodyPr wrap="square" rtlCol="0">
            <a:spAutoFit/>
          </a:bodyPr>
          <a:lstStyle/>
          <a:p>
            <a:pPr algn="ctr">
              <a:lnSpc>
                <a:spcPts val="2100"/>
              </a:lnSpc>
            </a:pPr>
            <a:r>
              <a:rPr lang="en-US" sz="10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specimen book</a:t>
            </a:r>
          </a:p>
        </p:txBody>
      </p:sp>
      <p:pic>
        <p:nvPicPr>
          <p:cNvPr id="5" name="Picture Placeholder 4">
            <a:extLst>
              <a:ext uri="{FF2B5EF4-FFF2-40B4-BE49-F238E27FC236}">
                <a16:creationId xmlns:a16="http://schemas.microsoft.com/office/drawing/2014/main" id="{943F0BCD-6DF0-4522-8F21-BBE63EFA3591}"/>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l="9933" r="9933"/>
          <a:stretch>
            <a:fillRect/>
          </a:stretch>
        </p:blipFill>
        <p:spPr/>
      </p:pic>
    </p:spTree>
    <p:extLst>
      <p:ext uri="{BB962C8B-B14F-4D97-AF65-F5344CB8AC3E}">
        <p14:creationId xmlns:p14="http://schemas.microsoft.com/office/powerpoint/2010/main" val="429348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21969E-3AA5-462C-8E05-1C71465434B0}"/>
              </a:ext>
            </a:extLst>
          </p:cNvPr>
          <p:cNvSpPr txBox="1"/>
          <p:nvPr/>
        </p:nvSpPr>
        <p:spPr>
          <a:xfrm>
            <a:off x="4071503" y="755664"/>
            <a:ext cx="3907248" cy="553998"/>
          </a:xfrm>
          <a:prstGeom prst="rect">
            <a:avLst/>
          </a:prstGeom>
          <a:noFill/>
        </p:spPr>
        <p:txBody>
          <a:bodyPr wrap="square" rtlCol="0">
            <a:spAutoFit/>
          </a:bodyPr>
          <a:lstStyle/>
          <a:p>
            <a:r>
              <a:rPr lang="en-US" sz="3000" b="1" dirty="0">
                <a:solidFill>
                  <a:srgbClr val="20BAE8"/>
                </a:solidFill>
                <a:latin typeface="Roboto Slab" pitchFamily="2" charset="0"/>
                <a:ea typeface="Roboto Slab" pitchFamily="2" charset="0"/>
              </a:rPr>
              <a:t>Executive Summary</a:t>
            </a:r>
          </a:p>
        </p:txBody>
      </p:sp>
      <p:pic>
        <p:nvPicPr>
          <p:cNvPr id="8" name="Graphic 7">
            <a:extLst>
              <a:ext uri="{FF2B5EF4-FFF2-40B4-BE49-F238E27FC236}">
                <a16:creationId xmlns:a16="http://schemas.microsoft.com/office/drawing/2014/main" id="{82E942AB-5EB5-42FD-888F-7D61240AE3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10025" y="1428497"/>
            <a:ext cx="4076700" cy="19050"/>
          </a:xfrm>
          <a:prstGeom prst="rect">
            <a:avLst/>
          </a:prstGeom>
        </p:spPr>
      </p:pic>
      <p:sp>
        <p:nvSpPr>
          <p:cNvPr id="9" name="TextBox 8">
            <a:extLst>
              <a:ext uri="{FF2B5EF4-FFF2-40B4-BE49-F238E27FC236}">
                <a16:creationId xmlns:a16="http://schemas.microsoft.com/office/drawing/2014/main" id="{5B06CB26-965C-4EEF-8ADD-2DC25D2BC240}"/>
              </a:ext>
            </a:extLst>
          </p:cNvPr>
          <p:cNvSpPr txBox="1"/>
          <p:nvPr/>
        </p:nvSpPr>
        <p:spPr>
          <a:xfrm>
            <a:off x="514350" y="1553308"/>
            <a:ext cx="11068050" cy="590098"/>
          </a:xfrm>
          <a:prstGeom prst="rect">
            <a:avLst/>
          </a:prstGeom>
          <a:noFill/>
        </p:spPr>
        <p:txBody>
          <a:bodyPr wrap="square" rtlCol="0">
            <a:spAutoFit/>
          </a:bodyPr>
          <a:lstStyle/>
          <a:p>
            <a:pPr algn="ctr">
              <a:lnSpc>
                <a:spcPts val="21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more recently with desktop publishing software like Aldus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PageMake</a:t>
            </a:r>
            <a:endPar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30" name="Graphic 29">
            <a:extLst>
              <a:ext uri="{FF2B5EF4-FFF2-40B4-BE49-F238E27FC236}">
                <a16:creationId xmlns:a16="http://schemas.microsoft.com/office/drawing/2014/main" id="{E31273B4-AD4E-47E3-853E-CE42FE3939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2403415"/>
            <a:ext cx="12192000" cy="2578100"/>
          </a:xfrm>
          <a:prstGeom prst="rect">
            <a:avLst/>
          </a:prstGeom>
        </p:spPr>
      </p:pic>
      <p:pic>
        <p:nvPicPr>
          <p:cNvPr id="10" name="Graphic 9">
            <a:extLst>
              <a:ext uri="{FF2B5EF4-FFF2-40B4-BE49-F238E27FC236}">
                <a16:creationId xmlns:a16="http://schemas.microsoft.com/office/drawing/2014/main" id="{C45D2AF4-B95A-4437-9CD1-A3BD148036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92805" y="2847661"/>
            <a:ext cx="822960" cy="822960"/>
          </a:xfrm>
          <a:prstGeom prst="rect">
            <a:avLst/>
          </a:prstGeom>
        </p:spPr>
      </p:pic>
      <p:sp>
        <p:nvSpPr>
          <p:cNvPr id="18" name="TextBox 17">
            <a:extLst>
              <a:ext uri="{FF2B5EF4-FFF2-40B4-BE49-F238E27FC236}">
                <a16:creationId xmlns:a16="http://schemas.microsoft.com/office/drawing/2014/main" id="{12711237-6D10-48B3-947E-24C2C912E202}"/>
              </a:ext>
            </a:extLst>
          </p:cNvPr>
          <p:cNvSpPr txBox="1"/>
          <p:nvPr/>
        </p:nvSpPr>
        <p:spPr>
          <a:xfrm>
            <a:off x="3380434" y="3788130"/>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19" name="TextBox 18">
            <a:extLst>
              <a:ext uri="{FF2B5EF4-FFF2-40B4-BE49-F238E27FC236}">
                <a16:creationId xmlns:a16="http://schemas.microsoft.com/office/drawing/2014/main" id="{E505D3FD-5C66-4DE3-AE65-517F394A04D1}"/>
              </a:ext>
            </a:extLst>
          </p:cNvPr>
          <p:cNvSpPr txBox="1"/>
          <p:nvPr/>
        </p:nvSpPr>
        <p:spPr>
          <a:xfrm>
            <a:off x="3093488" y="4012826"/>
            <a:ext cx="1421595" cy="441980"/>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speci</a:t>
            </a:r>
            <a:endPar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5" name="Graphic 14">
            <a:extLst>
              <a:ext uri="{FF2B5EF4-FFF2-40B4-BE49-F238E27FC236}">
                <a16:creationId xmlns:a16="http://schemas.microsoft.com/office/drawing/2014/main" id="{93B363B4-EAA9-4BAC-AC7A-155E99E0B9F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20615" y="2847661"/>
            <a:ext cx="822960" cy="822960"/>
          </a:xfrm>
          <a:prstGeom prst="rect">
            <a:avLst/>
          </a:prstGeom>
        </p:spPr>
      </p:pic>
      <p:sp>
        <p:nvSpPr>
          <p:cNvPr id="20" name="TextBox 19">
            <a:extLst>
              <a:ext uri="{FF2B5EF4-FFF2-40B4-BE49-F238E27FC236}">
                <a16:creationId xmlns:a16="http://schemas.microsoft.com/office/drawing/2014/main" id="{7722CF57-6101-4559-B230-D871E5D2F66B}"/>
              </a:ext>
            </a:extLst>
          </p:cNvPr>
          <p:cNvSpPr txBox="1"/>
          <p:nvPr/>
        </p:nvSpPr>
        <p:spPr>
          <a:xfrm>
            <a:off x="4908244" y="3845280"/>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21" name="TextBox 20">
            <a:extLst>
              <a:ext uri="{FF2B5EF4-FFF2-40B4-BE49-F238E27FC236}">
                <a16:creationId xmlns:a16="http://schemas.microsoft.com/office/drawing/2014/main" id="{EA4FF549-F9FB-48D0-B10F-C08035EF997E}"/>
              </a:ext>
            </a:extLst>
          </p:cNvPr>
          <p:cNvSpPr txBox="1"/>
          <p:nvPr/>
        </p:nvSpPr>
        <p:spPr>
          <a:xfrm>
            <a:off x="4621298" y="4069976"/>
            <a:ext cx="1421595" cy="441980"/>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speci</a:t>
            </a:r>
            <a:endPar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6" name="Graphic 15">
            <a:extLst>
              <a:ext uri="{FF2B5EF4-FFF2-40B4-BE49-F238E27FC236}">
                <a16:creationId xmlns:a16="http://schemas.microsoft.com/office/drawing/2014/main" id="{0096F87C-93F6-47D0-8B63-E580E46104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48425" y="2847661"/>
            <a:ext cx="822960" cy="822960"/>
          </a:xfrm>
          <a:prstGeom prst="rect">
            <a:avLst/>
          </a:prstGeom>
        </p:spPr>
      </p:pic>
      <p:sp>
        <p:nvSpPr>
          <p:cNvPr id="22" name="TextBox 21">
            <a:extLst>
              <a:ext uri="{FF2B5EF4-FFF2-40B4-BE49-F238E27FC236}">
                <a16:creationId xmlns:a16="http://schemas.microsoft.com/office/drawing/2014/main" id="{DE6CA203-E656-4E8C-9FC5-D28441134A44}"/>
              </a:ext>
            </a:extLst>
          </p:cNvPr>
          <p:cNvSpPr txBox="1"/>
          <p:nvPr/>
        </p:nvSpPr>
        <p:spPr>
          <a:xfrm>
            <a:off x="6436054" y="3879570"/>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23" name="TextBox 22">
            <a:extLst>
              <a:ext uri="{FF2B5EF4-FFF2-40B4-BE49-F238E27FC236}">
                <a16:creationId xmlns:a16="http://schemas.microsoft.com/office/drawing/2014/main" id="{65CABDA4-17D6-40DF-94F0-B2D381A24CED}"/>
              </a:ext>
            </a:extLst>
          </p:cNvPr>
          <p:cNvSpPr txBox="1"/>
          <p:nvPr/>
        </p:nvSpPr>
        <p:spPr>
          <a:xfrm>
            <a:off x="6149108" y="4104266"/>
            <a:ext cx="1421595" cy="441980"/>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speci</a:t>
            </a:r>
            <a:endPar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7" name="Graphic 16">
            <a:extLst>
              <a:ext uri="{FF2B5EF4-FFF2-40B4-BE49-F238E27FC236}">
                <a16:creationId xmlns:a16="http://schemas.microsoft.com/office/drawing/2014/main" id="{5042047C-2C87-4C38-8F4C-B16EFA2AF6E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76235" y="2847661"/>
            <a:ext cx="822960" cy="822960"/>
          </a:xfrm>
          <a:prstGeom prst="rect">
            <a:avLst/>
          </a:prstGeom>
        </p:spPr>
      </p:pic>
      <p:sp>
        <p:nvSpPr>
          <p:cNvPr id="24" name="TextBox 23">
            <a:extLst>
              <a:ext uri="{FF2B5EF4-FFF2-40B4-BE49-F238E27FC236}">
                <a16:creationId xmlns:a16="http://schemas.microsoft.com/office/drawing/2014/main" id="{543303F3-C6A9-44A6-92D0-EF1F2897BC69}"/>
              </a:ext>
            </a:extLst>
          </p:cNvPr>
          <p:cNvSpPr txBox="1"/>
          <p:nvPr/>
        </p:nvSpPr>
        <p:spPr>
          <a:xfrm>
            <a:off x="7963864" y="3879570"/>
            <a:ext cx="847703" cy="246221"/>
          </a:xfrm>
          <a:prstGeom prst="rect">
            <a:avLst/>
          </a:prstGeom>
          <a:noFill/>
        </p:spPr>
        <p:txBody>
          <a:bodyPr wrap="square" rtlCol="0">
            <a:spAutoFit/>
          </a:bodyPr>
          <a:lstStyle/>
          <a:p>
            <a:r>
              <a:rPr lang="en-US" sz="1000" dirty="0">
                <a:latin typeface="Roboto Slab Regular" pitchFamily="2" charset="0"/>
                <a:ea typeface="Roboto Slab Regular" pitchFamily="2" charset="0"/>
              </a:rPr>
              <a:t>Your Title</a:t>
            </a:r>
          </a:p>
        </p:txBody>
      </p:sp>
      <p:sp>
        <p:nvSpPr>
          <p:cNvPr id="25" name="TextBox 24">
            <a:extLst>
              <a:ext uri="{FF2B5EF4-FFF2-40B4-BE49-F238E27FC236}">
                <a16:creationId xmlns:a16="http://schemas.microsoft.com/office/drawing/2014/main" id="{A2203057-B6A0-4B48-AECF-9B39E9BEC68A}"/>
              </a:ext>
            </a:extLst>
          </p:cNvPr>
          <p:cNvSpPr txBox="1"/>
          <p:nvPr/>
        </p:nvSpPr>
        <p:spPr>
          <a:xfrm>
            <a:off x="7676918" y="4104266"/>
            <a:ext cx="1421595" cy="441980"/>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ing</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to make a type </a:t>
            </a: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speci</a:t>
            </a:r>
            <a:endPar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6" name="TextBox 35">
            <a:extLst>
              <a:ext uri="{FF2B5EF4-FFF2-40B4-BE49-F238E27FC236}">
                <a16:creationId xmlns:a16="http://schemas.microsoft.com/office/drawing/2014/main" id="{027AC341-950B-4655-8D84-972247DB3082}"/>
              </a:ext>
            </a:extLst>
          </p:cNvPr>
          <p:cNvSpPr txBox="1"/>
          <p:nvPr/>
        </p:nvSpPr>
        <p:spPr>
          <a:xfrm>
            <a:off x="4263904" y="5188179"/>
            <a:ext cx="3522447" cy="553998"/>
          </a:xfrm>
          <a:prstGeom prst="rect">
            <a:avLst/>
          </a:prstGeom>
          <a:noFill/>
        </p:spPr>
        <p:txBody>
          <a:bodyPr wrap="square" rtlCol="0">
            <a:spAutoFit/>
          </a:bodyPr>
          <a:lstStyle/>
          <a:p>
            <a:pPr algn="ctr"/>
            <a:r>
              <a:rPr lang="en-US" sz="3000" b="1" dirty="0">
                <a:solidFill>
                  <a:srgbClr val="20BAE8"/>
                </a:solidFill>
                <a:latin typeface="Roboto Slab Regular" pitchFamily="2" charset="0"/>
                <a:ea typeface="Roboto Slab Regular" pitchFamily="2" charset="0"/>
              </a:rPr>
              <a:t>Market Overview</a:t>
            </a:r>
          </a:p>
        </p:txBody>
      </p:sp>
      <p:pic>
        <p:nvPicPr>
          <p:cNvPr id="37" name="Graphic 36">
            <a:extLst>
              <a:ext uri="{FF2B5EF4-FFF2-40B4-BE49-F238E27FC236}">
                <a16:creationId xmlns:a16="http://schemas.microsoft.com/office/drawing/2014/main" id="{68F7D379-9C5A-4244-A1E1-28DA2356AF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63530" y="5861012"/>
            <a:ext cx="4076700" cy="19050"/>
          </a:xfrm>
          <a:prstGeom prst="rect">
            <a:avLst/>
          </a:prstGeom>
        </p:spPr>
      </p:pic>
      <p:sp>
        <p:nvSpPr>
          <p:cNvPr id="38" name="TextBox 37">
            <a:extLst>
              <a:ext uri="{FF2B5EF4-FFF2-40B4-BE49-F238E27FC236}">
                <a16:creationId xmlns:a16="http://schemas.microsoft.com/office/drawing/2014/main" id="{117131D6-DBC9-4F2A-9B89-533D5C1CAB8B}"/>
              </a:ext>
            </a:extLst>
          </p:cNvPr>
          <p:cNvSpPr txBox="1"/>
          <p:nvPr/>
        </p:nvSpPr>
        <p:spPr>
          <a:xfrm>
            <a:off x="467855" y="6032715"/>
            <a:ext cx="11068050" cy="234231"/>
          </a:xfrm>
          <a:prstGeom prst="rect">
            <a:avLst/>
          </a:prstGeom>
          <a:noFill/>
        </p:spPr>
        <p:txBody>
          <a:bodyPr wrap="square" rtlCol="0">
            <a:spAutoFit/>
          </a:bodyPr>
          <a:lstStyle/>
          <a:p>
            <a:pPr algn="ctr">
              <a:lnSpc>
                <a:spcPts val="12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a:t>
            </a:r>
          </a:p>
        </p:txBody>
      </p:sp>
    </p:spTree>
    <p:extLst>
      <p:ext uri="{BB962C8B-B14F-4D97-AF65-F5344CB8AC3E}">
        <p14:creationId xmlns:p14="http://schemas.microsoft.com/office/powerpoint/2010/main" val="278783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7E47DFDA-65E8-4CFA-84FE-5CDED435E37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sp>
        <p:nvSpPr>
          <p:cNvPr id="39" name="Rectangle 38">
            <a:extLst>
              <a:ext uri="{FF2B5EF4-FFF2-40B4-BE49-F238E27FC236}">
                <a16:creationId xmlns:a16="http://schemas.microsoft.com/office/drawing/2014/main" id="{5C853B76-D577-481D-833B-279FB31D7529}"/>
              </a:ext>
            </a:extLst>
          </p:cNvPr>
          <p:cNvSpPr/>
          <p:nvPr/>
        </p:nvSpPr>
        <p:spPr>
          <a:xfrm>
            <a:off x="-1" y="0"/>
            <a:ext cx="12192001" cy="6858000"/>
          </a:xfrm>
          <a:prstGeom prst="rect">
            <a:avLst/>
          </a:prstGeom>
          <a:solidFill>
            <a:schemeClr val="tx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DC83F3F5-E84E-4532-A6BD-50628778D922}"/>
              </a:ext>
            </a:extLst>
          </p:cNvPr>
          <p:cNvSpPr txBox="1"/>
          <p:nvPr/>
        </p:nvSpPr>
        <p:spPr>
          <a:xfrm>
            <a:off x="5161550" y="2526995"/>
            <a:ext cx="1868899" cy="553998"/>
          </a:xfrm>
          <a:prstGeom prst="rect">
            <a:avLst/>
          </a:prstGeom>
          <a:noFill/>
        </p:spPr>
        <p:txBody>
          <a:bodyPr wrap="square" rtlCol="0">
            <a:spAutoFit/>
          </a:bodyPr>
          <a:lstStyle/>
          <a:p>
            <a:pPr algn="ctr"/>
            <a:r>
              <a:rPr lang="en-US" sz="3000" b="1" dirty="0">
                <a:solidFill>
                  <a:srgbClr val="20BAE8"/>
                </a:solidFill>
                <a:latin typeface="Roboto Slab" pitchFamily="2" charset="0"/>
                <a:ea typeface="Roboto Slab" pitchFamily="2" charset="0"/>
              </a:rPr>
              <a:t>About Us</a:t>
            </a:r>
          </a:p>
        </p:txBody>
      </p:sp>
      <p:pic>
        <p:nvPicPr>
          <p:cNvPr id="41" name="Graphic 40">
            <a:extLst>
              <a:ext uri="{FF2B5EF4-FFF2-40B4-BE49-F238E27FC236}">
                <a16:creationId xmlns:a16="http://schemas.microsoft.com/office/drawing/2014/main" id="{6A5CF985-0BCA-4A12-AD19-289335DCC0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57650" y="3284264"/>
            <a:ext cx="4076700" cy="19050"/>
          </a:xfrm>
          <a:prstGeom prst="rect">
            <a:avLst/>
          </a:prstGeom>
        </p:spPr>
      </p:pic>
      <p:sp>
        <p:nvSpPr>
          <p:cNvPr id="42" name="TextBox 41">
            <a:extLst>
              <a:ext uri="{FF2B5EF4-FFF2-40B4-BE49-F238E27FC236}">
                <a16:creationId xmlns:a16="http://schemas.microsoft.com/office/drawing/2014/main" id="{54A24F4A-A6EB-4D12-B8A8-56D687FD646F}"/>
              </a:ext>
            </a:extLst>
          </p:cNvPr>
          <p:cNvSpPr txBox="1"/>
          <p:nvPr/>
        </p:nvSpPr>
        <p:spPr>
          <a:xfrm>
            <a:off x="3786751" y="3303886"/>
            <a:ext cx="4618497" cy="1135311"/>
          </a:xfrm>
          <a:prstGeom prst="rect">
            <a:avLst/>
          </a:prstGeom>
          <a:noFill/>
        </p:spPr>
        <p:txBody>
          <a:bodyPr wrap="square" rtlCol="0">
            <a:spAutoFit/>
          </a:bodyPr>
          <a:lstStyle/>
          <a:p>
            <a:pPr algn="ctr">
              <a:lnSpc>
                <a:spcPts val="2100"/>
              </a:lnSpc>
            </a:pP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specimen book</a:t>
            </a:r>
          </a:p>
        </p:txBody>
      </p:sp>
    </p:spTree>
    <p:extLst>
      <p:ext uri="{BB962C8B-B14F-4D97-AF65-F5344CB8AC3E}">
        <p14:creationId xmlns:p14="http://schemas.microsoft.com/office/powerpoint/2010/main" val="414073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21969E-3AA5-462C-8E05-1C71465434B0}"/>
              </a:ext>
            </a:extLst>
          </p:cNvPr>
          <p:cNvSpPr txBox="1"/>
          <p:nvPr/>
        </p:nvSpPr>
        <p:spPr>
          <a:xfrm>
            <a:off x="5427081" y="621194"/>
            <a:ext cx="1886949" cy="553998"/>
          </a:xfrm>
          <a:prstGeom prst="rect">
            <a:avLst/>
          </a:prstGeom>
          <a:noFill/>
        </p:spPr>
        <p:txBody>
          <a:bodyPr wrap="square" rtlCol="0">
            <a:spAutoFit/>
          </a:bodyPr>
          <a:lstStyle/>
          <a:p>
            <a:pPr algn="ctr"/>
            <a:r>
              <a:rPr lang="en-US" sz="3000" b="1" dirty="0">
                <a:solidFill>
                  <a:srgbClr val="20BAE8"/>
                </a:solidFill>
                <a:latin typeface="Roboto Slab" pitchFamily="2" charset="0"/>
                <a:ea typeface="Roboto Slab" pitchFamily="2" charset="0"/>
              </a:rPr>
              <a:t>About Us</a:t>
            </a:r>
          </a:p>
        </p:txBody>
      </p:sp>
      <p:pic>
        <p:nvPicPr>
          <p:cNvPr id="8" name="Graphic 7">
            <a:extLst>
              <a:ext uri="{FF2B5EF4-FFF2-40B4-BE49-F238E27FC236}">
                <a16:creationId xmlns:a16="http://schemas.microsoft.com/office/drawing/2014/main" id="{82E942AB-5EB5-42FD-888F-7D61240AE3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205" y="1294027"/>
            <a:ext cx="4076700" cy="19050"/>
          </a:xfrm>
          <a:prstGeom prst="rect">
            <a:avLst/>
          </a:prstGeom>
        </p:spPr>
      </p:pic>
      <p:sp>
        <p:nvSpPr>
          <p:cNvPr id="9" name="TextBox 8">
            <a:extLst>
              <a:ext uri="{FF2B5EF4-FFF2-40B4-BE49-F238E27FC236}">
                <a16:creationId xmlns:a16="http://schemas.microsoft.com/office/drawing/2014/main" id="{5B06CB26-965C-4EEF-8ADD-2DC25D2BC240}"/>
              </a:ext>
            </a:extLst>
          </p:cNvPr>
          <p:cNvSpPr txBox="1"/>
          <p:nvPr/>
        </p:nvSpPr>
        <p:spPr>
          <a:xfrm>
            <a:off x="514350" y="1418838"/>
            <a:ext cx="11068050" cy="234231"/>
          </a:xfrm>
          <a:prstGeom prst="rect">
            <a:avLst/>
          </a:prstGeom>
          <a:noFill/>
        </p:spPr>
        <p:txBody>
          <a:bodyPr wrap="square" rtlCol="0">
            <a:spAutoFit/>
          </a:bodyPr>
          <a:lstStyle/>
          <a:p>
            <a:pPr algn="ctr">
              <a:lnSpc>
                <a:spcPts val="12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a:t>
            </a:r>
          </a:p>
        </p:txBody>
      </p:sp>
      <p:sp>
        <p:nvSpPr>
          <p:cNvPr id="6" name="TextBox 5">
            <a:extLst>
              <a:ext uri="{FF2B5EF4-FFF2-40B4-BE49-F238E27FC236}">
                <a16:creationId xmlns:a16="http://schemas.microsoft.com/office/drawing/2014/main" id="{710A3F4A-DAF8-4932-A492-0065E9FC4590}"/>
              </a:ext>
            </a:extLst>
          </p:cNvPr>
          <p:cNvSpPr txBox="1"/>
          <p:nvPr/>
        </p:nvSpPr>
        <p:spPr>
          <a:xfrm>
            <a:off x="2114677" y="5413436"/>
            <a:ext cx="1545694" cy="261610"/>
          </a:xfrm>
          <a:prstGeom prst="rect">
            <a:avLst/>
          </a:prstGeom>
          <a:noFill/>
        </p:spPr>
        <p:txBody>
          <a:bodyPr wrap="square" rtlCol="0">
            <a:spAutoFit/>
          </a:bodyPr>
          <a:lstStyle/>
          <a:p>
            <a:pPr algn="ctr"/>
            <a:r>
              <a:rPr lang="en-US" sz="1100" dirty="0">
                <a:latin typeface="Roboto Slab Regular" pitchFamily="2" charset="0"/>
                <a:ea typeface="Roboto Slab Regular" pitchFamily="2" charset="0"/>
              </a:rPr>
              <a:t>Professional Design </a:t>
            </a:r>
          </a:p>
        </p:txBody>
      </p:sp>
      <p:pic>
        <p:nvPicPr>
          <p:cNvPr id="15" name="Picture Placeholder 14">
            <a:extLst>
              <a:ext uri="{FF2B5EF4-FFF2-40B4-BE49-F238E27FC236}">
                <a16:creationId xmlns:a16="http://schemas.microsoft.com/office/drawing/2014/main" id="{231EC82F-DB22-4695-8E7A-339C420F916E}"/>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39714" b="39714"/>
          <a:stretch>
            <a:fillRect/>
          </a:stretch>
        </p:blipFill>
        <p:spPr/>
      </p:pic>
      <p:sp>
        <p:nvSpPr>
          <p:cNvPr id="10" name="TextBox 9">
            <a:extLst>
              <a:ext uri="{FF2B5EF4-FFF2-40B4-BE49-F238E27FC236}">
                <a16:creationId xmlns:a16="http://schemas.microsoft.com/office/drawing/2014/main" id="{D8846FD9-3E6E-4919-B9EF-17493ED1DF99}"/>
              </a:ext>
            </a:extLst>
          </p:cNvPr>
          <p:cNvSpPr txBox="1"/>
          <p:nvPr/>
        </p:nvSpPr>
        <p:spPr>
          <a:xfrm>
            <a:off x="2090506" y="5686460"/>
            <a:ext cx="1594036" cy="433004"/>
          </a:xfrm>
          <a:prstGeom prst="rect">
            <a:avLst/>
          </a:prstGeom>
          <a:noFill/>
        </p:spPr>
        <p:txBody>
          <a:bodyPr wrap="square" rtlCol="0">
            <a:spAutoFit/>
          </a:bodyPr>
          <a:lstStyle/>
          <a:p>
            <a:pPr algn="ctr">
              <a:lnSpc>
                <a:spcPts val="1400"/>
              </a:lnSpc>
            </a:pP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LThe</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standard chunk of Lorem reproduced below </a:t>
            </a:r>
          </a:p>
        </p:txBody>
      </p:sp>
      <p:sp>
        <p:nvSpPr>
          <p:cNvPr id="13" name="TextBox 12">
            <a:extLst>
              <a:ext uri="{FF2B5EF4-FFF2-40B4-BE49-F238E27FC236}">
                <a16:creationId xmlns:a16="http://schemas.microsoft.com/office/drawing/2014/main" id="{42D92973-4CEA-4121-A044-489EE5C7A7B0}"/>
              </a:ext>
            </a:extLst>
          </p:cNvPr>
          <p:cNvSpPr txBox="1"/>
          <p:nvPr/>
        </p:nvSpPr>
        <p:spPr>
          <a:xfrm>
            <a:off x="5535848" y="5413436"/>
            <a:ext cx="1669415" cy="261610"/>
          </a:xfrm>
          <a:prstGeom prst="rect">
            <a:avLst/>
          </a:prstGeom>
          <a:noFill/>
        </p:spPr>
        <p:txBody>
          <a:bodyPr wrap="square" rtlCol="0">
            <a:spAutoFit/>
          </a:bodyPr>
          <a:lstStyle/>
          <a:p>
            <a:pPr algn="ctr"/>
            <a:r>
              <a:rPr lang="en-US" sz="1100" dirty="0">
                <a:latin typeface="Roboto Slab Regular" pitchFamily="2" charset="0"/>
                <a:ea typeface="Roboto Slab Regular" pitchFamily="2" charset="0"/>
              </a:rPr>
              <a:t>Creative Presentation</a:t>
            </a:r>
          </a:p>
        </p:txBody>
      </p:sp>
      <p:sp>
        <p:nvSpPr>
          <p:cNvPr id="16" name="TextBox 15">
            <a:extLst>
              <a:ext uri="{FF2B5EF4-FFF2-40B4-BE49-F238E27FC236}">
                <a16:creationId xmlns:a16="http://schemas.microsoft.com/office/drawing/2014/main" id="{965E6D72-0F3B-48B5-9F63-82B2A951A92D}"/>
              </a:ext>
            </a:extLst>
          </p:cNvPr>
          <p:cNvSpPr txBox="1"/>
          <p:nvPr/>
        </p:nvSpPr>
        <p:spPr>
          <a:xfrm>
            <a:off x="5573537" y="5686460"/>
            <a:ext cx="1594036" cy="433004"/>
          </a:xfrm>
          <a:prstGeom prst="rect">
            <a:avLst/>
          </a:prstGeom>
          <a:noFill/>
        </p:spPr>
        <p:txBody>
          <a:bodyPr wrap="square" rtlCol="0">
            <a:spAutoFit/>
          </a:bodyPr>
          <a:lstStyle/>
          <a:p>
            <a:pPr algn="ctr">
              <a:lnSpc>
                <a:spcPts val="1400"/>
              </a:lnSpc>
            </a:pP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LThe</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standard chunk of Lorem reproduced below </a:t>
            </a:r>
          </a:p>
        </p:txBody>
      </p:sp>
      <p:sp>
        <p:nvSpPr>
          <p:cNvPr id="24" name="Rectangle 23">
            <a:extLst>
              <a:ext uri="{FF2B5EF4-FFF2-40B4-BE49-F238E27FC236}">
                <a16:creationId xmlns:a16="http://schemas.microsoft.com/office/drawing/2014/main" id="{CFDA25D8-85C6-423C-9E50-A05D9E38A0CE}"/>
              </a:ext>
            </a:extLst>
          </p:cNvPr>
          <p:cNvSpPr/>
          <p:nvPr/>
        </p:nvSpPr>
        <p:spPr>
          <a:xfrm>
            <a:off x="0" y="1913410"/>
            <a:ext cx="12192000" cy="2508045"/>
          </a:xfrm>
          <a:prstGeom prst="rect">
            <a:avLst/>
          </a:prstGeom>
          <a:solidFill>
            <a:schemeClr val="tx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26F7B91-E672-4697-9986-1492D66134F1}"/>
              </a:ext>
            </a:extLst>
          </p:cNvPr>
          <p:cNvSpPr txBox="1"/>
          <p:nvPr/>
        </p:nvSpPr>
        <p:spPr>
          <a:xfrm>
            <a:off x="9201529" y="5413436"/>
            <a:ext cx="1304117" cy="261610"/>
          </a:xfrm>
          <a:prstGeom prst="rect">
            <a:avLst/>
          </a:prstGeom>
          <a:noFill/>
        </p:spPr>
        <p:txBody>
          <a:bodyPr wrap="square" rtlCol="0">
            <a:spAutoFit/>
          </a:bodyPr>
          <a:lstStyle/>
          <a:p>
            <a:pPr algn="ctr"/>
            <a:r>
              <a:rPr lang="en-US" sz="1100" dirty="0">
                <a:latin typeface="Roboto Slab Regular" pitchFamily="2" charset="0"/>
                <a:ea typeface="Roboto Slab Regular" pitchFamily="2" charset="0"/>
              </a:rPr>
              <a:t>Talented Person</a:t>
            </a:r>
          </a:p>
        </p:txBody>
      </p:sp>
      <p:sp>
        <p:nvSpPr>
          <p:cNvPr id="17" name="TextBox 16">
            <a:extLst>
              <a:ext uri="{FF2B5EF4-FFF2-40B4-BE49-F238E27FC236}">
                <a16:creationId xmlns:a16="http://schemas.microsoft.com/office/drawing/2014/main" id="{21710F70-BBC7-4494-A25B-C3C33C248733}"/>
              </a:ext>
            </a:extLst>
          </p:cNvPr>
          <p:cNvSpPr txBox="1"/>
          <p:nvPr/>
        </p:nvSpPr>
        <p:spPr>
          <a:xfrm>
            <a:off x="9056569" y="5686460"/>
            <a:ext cx="1594036" cy="433004"/>
          </a:xfrm>
          <a:prstGeom prst="rect">
            <a:avLst/>
          </a:prstGeom>
          <a:noFill/>
        </p:spPr>
        <p:txBody>
          <a:bodyPr wrap="square" rtlCol="0">
            <a:spAutoFit/>
          </a:bodyPr>
          <a:lstStyle/>
          <a:p>
            <a:pPr algn="ctr">
              <a:lnSpc>
                <a:spcPts val="1400"/>
              </a:lnSpc>
            </a:pPr>
            <a:r>
              <a:rPr lang="en-US" sz="800" dirty="0" err="1">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LThe</a:t>
            </a: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 standard chunk of Lorem reproduced below </a:t>
            </a:r>
          </a:p>
        </p:txBody>
      </p:sp>
      <p:grpSp>
        <p:nvGrpSpPr>
          <p:cNvPr id="5" name="Group 4">
            <a:extLst>
              <a:ext uri="{FF2B5EF4-FFF2-40B4-BE49-F238E27FC236}">
                <a16:creationId xmlns:a16="http://schemas.microsoft.com/office/drawing/2014/main" id="{CE08D31F-5FAB-4267-8CDB-A79F79CEC901}"/>
              </a:ext>
            </a:extLst>
          </p:cNvPr>
          <p:cNvGrpSpPr/>
          <p:nvPr/>
        </p:nvGrpSpPr>
        <p:grpSpPr>
          <a:xfrm>
            <a:off x="2658925" y="4826607"/>
            <a:ext cx="457199" cy="457199"/>
            <a:chOff x="7951633" y="3290257"/>
            <a:chExt cx="396256" cy="396256"/>
          </a:xfrm>
        </p:grpSpPr>
        <p:pic>
          <p:nvPicPr>
            <p:cNvPr id="30" name="Graphic 29">
              <a:extLst>
                <a:ext uri="{FF2B5EF4-FFF2-40B4-BE49-F238E27FC236}">
                  <a16:creationId xmlns:a16="http://schemas.microsoft.com/office/drawing/2014/main" id="{49C688C6-C553-470B-83AF-62466114794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51633" y="3290257"/>
              <a:ext cx="396256" cy="396256"/>
            </a:xfrm>
            <a:prstGeom prst="rect">
              <a:avLst/>
            </a:prstGeom>
          </p:spPr>
        </p:pic>
        <p:pic>
          <p:nvPicPr>
            <p:cNvPr id="31" name="Graphic 30">
              <a:extLst>
                <a:ext uri="{FF2B5EF4-FFF2-40B4-BE49-F238E27FC236}">
                  <a16:creationId xmlns:a16="http://schemas.microsoft.com/office/drawing/2014/main" id="{E152A5D3-3E21-43FA-8394-CE30AC7AB5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29405" y="3390800"/>
              <a:ext cx="240712" cy="195171"/>
            </a:xfrm>
            <a:prstGeom prst="rect">
              <a:avLst/>
            </a:prstGeom>
          </p:spPr>
        </p:pic>
      </p:grpSp>
      <p:grpSp>
        <p:nvGrpSpPr>
          <p:cNvPr id="11" name="Group 10">
            <a:extLst>
              <a:ext uri="{FF2B5EF4-FFF2-40B4-BE49-F238E27FC236}">
                <a16:creationId xmlns:a16="http://schemas.microsoft.com/office/drawing/2014/main" id="{5811EBDB-B636-4F50-81A9-DEA4599BB5C7}"/>
              </a:ext>
            </a:extLst>
          </p:cNvPr>
          <p:cNvGrpSpPr/>
          <p:nvPr/>
        </p:nvGrpSpPr>
        <p:grpSpPr>
          <a:xfrm>
            <a:off x="6141956" y="4826607"/>
            <a:ext cx="457199" cy="457199"/>
            <a:chOff x="7951633" y="4764270"/>
            <a:chExt cx="396256" cy="396256"/>
          </a:xfrm>
        </p:grpSpPr>
        <p:pic>
          <p:nvPicPr>
            <p:cNvPr id="32" name="Graphic 31">
              <a:extLst>
                <a:ext uri="{FF2B5EF4-FFF2-40B4-BE49-F238E27FC236}">
                  <a16:creationId xmlns:a16="http://schemas.microsoft.com/office/drawing/2014/main" id="{ED9D8F5E-B19A-4B7D-BFD2-3D738F93F4F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51633" y="4764270"/>
              <a:ext cx="396256" cy="396256"/>
            </a:xfrm>
            <a:prstGeom prst="rect">
              <a:avLst/>
            </a:prstGeom>
          </p:spPr>
        </p:pic>
        <p:pic>
          <p:nvPicPr>
            <p:cNvPr id="33" name="Graphic 32">
              <a:extLst>
                <a:ext uri="{FF2B5EF4-FFF2-40B4-BE49-F238E27FC236}">
                  <a16:creationId xmlns:a16="http://schemas.microsoft.com/office/drawing/2014/main" id="{CA1ADEC4-DABE-4829-BCEB-EDB225D754B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29406" y="4864813"/>
              <a:ext cx="240711" cy="195171"/>
            </a:xfrm>
            <a:prstGeom prst="rect">
              <a:avLst/>
            </a:prstGeom>
          </p:spPr>
        </p:pic>
      </p:grpSp>
      <p:grpSp>
        <p:nvGrpSpPr>
          <p:cNvPr id="12" name="Group 11">
            <a:extLst>
              <a:ext uri="{FF2B5EF4-FFF2-40B4-BE49-F238E27FC236}">
                <a16:creationId xmlns:a16="http://schemas.microsoft.com/office/drawing/2014/main" id="{180F6099-749D-466A-97FB-4695C7BA9C43}"/>
              </a:ext>
            </a:extLst>
          </p:cNvPr>
          <p:cNvGrpSpPr/>
          <p:nvPr/>
        </p:nvGrpSpPr>
        <p:grpSpPr>
          <a:xfrm>
            <a:off x="9624988" y="4826607"/>
            <a:ext cx="457199" cy="457199"/>
            <a:chOff x="7951633" y="6136242"/>
            <a:chExt cx="396256" cy="396256"/>
          </a:xfrm>
        </p:grpSpPr>
        <p:pic>
          <p:nvPicPr>
            <p:cNvPr id="34" name="Graphic 33">
              <a:extLst>
                <a:ext uri="{FF2B5EF4-FFF2-40B4-BE49-F238E27FC236}">
                  <a16:creationId xmlns:a16="http://schemas.microsoft.com/office/drawing/2014/main" id="{96D3FEE5-326D-405A-8FE0-26F101A28F8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51633" y="6136242"/>
              <a:ext cx="396256" cy="396256"/>
            </a:xfrm>
            <a:prstGeom prst="rect">
              <a:avLst/>
            </a:prstGeom>
          </p:spPr>
        </p:pic>
        <p:pic>
          <p:nvPicPr>
            <p:cNvPr id="35" name="Graphic 34">
              <a:extLst>
                <a:ext uri="{FF2B5EF4-FFF2-40B4-BE49-F238E27FC236}">
                  <a16:creationId xmlns:a16="http://schemas.microsoft.com/office/drawing/2014/main" id="{96DDB0C6-CE91-42FA-BAB4-5BE60B4211A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29406" y="6236785"/>
              <a:ext cx="240711" cy="195171"/>
            </a:xfrm>
            <a:prstGeom prst="rect">
              <a:avLst/>
            </a:prstGeom>
          </p:spPr>
        </p:pic>
      </p:grpSp>
    </p:spTree>
    <p:extLst>
      <p:ext uri="{BB962C8B-B14F-4D97-AF65-F5344CB8AC3E}">
        <p14:creationId xmlns:p14="http://schemas.microsoft.com/office/powerpoint/2010/main" val="96292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21969E-3AA5-462C-8E05-1C71465434B0}"/>
              </a:ext>
            </a:extLst>
          </p:cNvPr>
          <p:cNvSpPr txBox="1"/>
          <p:nvPr/>
        </p:nvSpPr>
        <p:spPr>
          <a:xfrm>
            <a:off x="4158345" y="808051"/>
            <a:ext cx="3926365" cy="553998"/>
          </a:xfrm>
          <a:prstGeom prst="rect">
            <a:avLst/>
          </a:prstGeom>
          <a:noFill/>
        </p:spPr>
        <p:txBody>
          <a:bodyPr wrap="square" rtlCol="0">
            <a:spAutoFit/>
          </a:bodyPr>
          <a:lstStyle/>
          <a:p>
            <a:pPr algn="ctr"/>
            <a:r>
              <a:rPr lang="en-US" sz="3000" b="1" dirty="0">
                <a:solidFill>
                  <a:srgbClr val="20BAE8"/>
                </a:solidFill>
                <a:latin typeface="Roboto Slab" pitchFamily="2" charset="0"/>
                <a:ea typeface="Roboto Slab" pitchFamily="2" charset="0"/>
              </a:rPr>
              <a:t>Our Mission Page</a:t>
            </a:r>
          </a:p>
        </p:txBody>
      </p:sp>
      <p:pic>
        <p:nvPicPr>
          <p:cNvPr id="6" name="Picture Placeholder 5">
            <a:extLst>
              <a:ext uri="{FF2B5EF4-FFF2-40B4-BE49-F238E27FC236}">
                <a16:creationId xmlns:a16="http://schemas.microsoft.com/office/drawing/2014/main" id="{1A0D7CB3-3EBC-42B4-952A-6DB3C2769E9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1602" r="21602"/>
          <a:stretch>
            <a:fillRect/>
          </a:stretch>
        </p:blipFill>
        <p:spPr/>
      </p:pic>
      <p:pic>
        <p:nvPicPr>
          <p:cNvPr id="13" name="Picture Placeholder 12">
            <a:extLst>
              <a:ext uri="{FF2B5EF4-FFF2-40B4-BE49-F238E27FC236}">
                <a16:creationId xmlns:a16="http://schemas.microsoft.com/office/drawing/2014/main" id="{078AB903-11F0-45CB-BA16-FEB35FA42AF1}"/>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1902" r="21902"/>
          <a:stretch>
            <a:fillRect/>
          </a:stretch>
        </p:blipFill>
        <p:spPr/>
      </p:pic>
      <p:sp>
        <p:nvSpPr>
          <p:cNvPr id="9" name="TextBox 8">
            <a:extLst>
              <a:ext uri="{FF2B5EF4-FFF2-40B4-BE49-F238E27FC236}">
                <a16:creationId xmlns:a16="http://schemas.microsoft.com/office/drawing/2014/main" id="{5B06CB26-965C-4EEF-8ADD-2DC25D2BC240}"/>
              </a:ext>
            </a:extLst>
          </p:cNvPr>
          <p:cNvSpPr txBox="1"/>
          <p:nvPr/>
        </p:nvSpPr>
        <p:spPr>
          <a:xfrm>
            <a:off x="4236499" y="1509307"/>
            <a:ext cx="3770056" cy="859402"/>
          </a:xfrm>
          <a:prstGeom prst="rect">
            <a:avLst/>
          </a:prstGeom>
          <a:noFill/>
        </p:spPr>
        <p:txBody>
          <a:bodyPr wrap="square" rtlCol="0">
            <a:spAutoFit/>
          </a:bodyPr>
          <a:lstStyle/>
          <a:p>
            <a:pPr algn="ctr">
              <a:lnSpc>
                <a:spcPts val="21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1500s, when an unknown printer took a galley of type and scrambled it to make a type   </a:t>
            </a:r>
          </a:p>
        </p:txBody>
      </p:sp>
      <p:sp>
        <p:nvSpPr>
          <p:cNvPr id="27" name="TextBox 26">
            <a:extLst>
              <a:ext uri="{FF2B5EF4-FFF2-40B4-BE49-F238E27FC236}">
                <a16:creationId xmlns:a16="http://schemas.microsoft.com/office/drawing/2014/main" id="{C81F7972-C532-4F42-A852-56E71103A48D}"/>
              </a:ext>
            </a:extLst>
          </p:cNvPr>
          <p:cNvSpPr txBox="1"/>
          <p:nvPr/>
        </p:nvSpPr>
        <p:spPr>
          <a:xfrm>
            <a:off x="5020702" y="3211040"/>
            <a:ext cx="2201651" cy="338554"/>
          </a:xfrm>
          <a:prstGeom prst="rect">
            <a:avLst/>
          </a:prstGeom>
          <a:noFill/>
        </p:spPr>
        <p:txBody>
          <a:bodyPr wrap="square" rtlCol="0">
            <a:spAutoFit/>
          </a:bodyPr>
          <a:lstStyle/>
          <a:p>
            <a:pPr algn="ctr"/>
            <a:r>
              <a:rPr lang="en-US" sz="1600" dirty="0">
                <a:latin typeface="Roboto Slab Regular" pitchFamily="2" charset="0"/>
                <a:ea typeface="Roboto Slab Regular" pitchFamily="2" charset="0"/>
              </a:rPr>
              <a:t>Professional Design </a:t>
            </a:r>
          </a:p>
        </p:txBody>
      </p:sp>
      <p:sp>
        <p:nvSpPr>
          <p:cNvPr id="32" name="TextBox 31">
            <a:extLst>
              <a:ext uri="{FF2B5EF4-FFF2-40B4-BE49-F238E27FC236}">
                <a16:creationId xmlns:a16="http://schemas.microsoft.com/office/drawing/2014/main" id="{90E32AAB-442D-4816-8E67-24CDC95ECCF6}"/>
              </a:ext>
            </a:extLst>
          </p:cNvPr>
          <p:cNvSpPr txBox="1"/>
          <p:nvPr/>
        </p:nvSpPr>
        <p:spPr>
          <a:xfrm>
            <a:off x="4881767" y="5003264"/>
            <a:ext cx="2479521" cy="338554"/>
          </a:xfrm>
          <a:prstGeom prst="rect">
            <a:avLst/>
          </a:prstGeom>
          <a:noFill/>
        </p:spPr>
        <p:txBody>
          <a:bodyPr wrap="square" rtlCol="0">
            <a:spAutoFit/>
          </a:bodyPr>
          <a:lstStyle/>
          <a:p>
            <a:pPr algn="ctr"/>
            <a:r>
              <a:rPr lang="en-US" sz="1600" dirty="0">
                <a:latin typeface="Roboto Slab Regular" pitchFamily="2" charset="0"/>
                <a:ea typeface="Roboto Slab Regular" pitchFamily="2" charset="0"/>
              </a:rPr>
              <a:t>Creative Presentation</a:t>
            </a:r>
          </a:p>
        </p:txBody>
      </p:sp>
      <p:sp>
        <p:nvSpPr>
          <p:cNvPr id="34" name="TextBox 33">
            <a:extLst>
              <a:ext uri="{FF2B5EF4-FFF2-40B4-BE49-F238E27FC236}">
                <a16:creationId xmlns:a16="http://schemas.microsoft.com/office/drawing/2014/main" id="{338B650E-EE09-4619-A0B4-0B30C9EFAB90}"/>
              </a:ext>
            </a:extLst>
          </p:cNvPr>
          <p:cNvSpPr txBox="1"/>
          <p:nvPr/>
        </p:nvSpPr>
        <p:spPr>
          <a:xfrm>
            <a:off x="4236499" y="3615148"/>
            <a:ext cx="3770056" cy="441980"/>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a:t>
            </a:r>
          </a:p>
        </p:txBody>
      </p:sp>
      <p:sp>
        <p:nvSpPr>
          <p:cNvPr id="35" name="TextBox 34">
            <a:extLst>
              <a:ext uri="{FF2B5EF4-FFF2-40B4-BE49-F238E27FC236}">
                <a16:creationId xmlns:a16="http://schemas.microsoft.com/office/drawing/2014/main" id="{A81DFD5B-A6C0-409E-AC09-DF8EC60A51EB}"/>
              </a:ext>
            </a:extLst>
          </p:cNvPr>
          <p:cNvSpPr txBox="1"/>
          <p:nvPr/>
        </p:nvSpPr>
        <p:spPr>
          <a:xfrm>
            <a:off x="4236499" y="5404759"/>
            <a:ext cx="3770056" cy="441980"/>
          </a:xfrm>
          <a:prstGeom prst="rect">
            <a:avLst/>
          </a:prstGeom>
          <a:noFill/>
        </p:spPr>
        <p:txBody>
          <a:bodyPr wrap="square" rtlCol="0">
            <a:spAutoFit/>
          </a:bodyPr>
          <a:lstStyle/>
          <a:p>
            <a:pPr algn="ct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a:t>
            </a:r>
          </a:p>
        </p:txBody>
      </p:sp>
      <p:cxnSp>
        <p:nvCxnSpPr>
          <p:cNvPr id="3" name="Straight Connector 2">
            <a:extLst>
              <a:ext uri="{FF2B5EF4-FFF2-40B4-BE49-F238E27FC236}">
                <a16:creationId xmlns:a16="http://schemas.microsoft.com/office/drawing/2014/main" id="{96F1B6CC-E3A3-4666-8295-7F85CE86B364}"/>
              </a:ext>
            </a:extLst>
          </p:cNvPr>
          <p:cNvCxnSpPr/>
          <p:nvPr/>
        </p:nvCxnSpPr>
        <p:spPr>
          <a:xfrm>
            <a:off x="4533900" y="1480884"/>
            <a:ext cx="32004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DEABFE4D-740E-4940-A6AA-C6050F5C52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24347" y="2558896"/>
            <a:ext cx="594360" cy="594360"/>
          </a:xfrm>
          <a:prstGeom prst="rect">
            <a:avLst/>
          </a:prstGeom>
        </p:spPr>
      </p:pic>
      <p:pic>
        <p:nvPicPr>
          <p:cNvPr id="18" name="Graphic 17">
            <a:extLst>
              <a:ext uri="{FF2B5EF4-FFF2-40B4-BE49-F238E27FC236}">
                <a16:creationId xmlns:a16="http://schemas.microsoft.com/office/drawing/2014/main" id="{AA0C3CF3-0EED-4C5B-97FF-24EEAD4A42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41000" y="2709704"/>
            <a:ext cx="361053" cy="292745"/>
          </a:xfrm>
          <a:prstGeom prst="rect">
            <a:avLst/>
          </a:prstGeom>
        </p:spPr>
      </p:pic>
      <p:pic>
        <p:nvPicPr>
          <p:cNvPr id="19" name="Graphic 18">
            <a:extLst>
              <a:ext uri="{FF2B5EF4-FFF2-40B4-BE49-F238E27FC236}">
                <a16:creationId xmlns:a16="http://schemas.microsoft.com/office/drawing/2014/main" id="{C3356CC6-93E8-47AE-AE0C-267CDB25B1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24347" y="4324994"/>
            <a:ext cx="579782" cy="579782"/>
          </a:xfrm>
          <a:prstGeom prst="rect">
            <a:avLst/>
          </a:prstGeom>
        </p:spPr>
      </p:pic>
      <p:pic>
        <p:nvPicPr>
          <p:cNvPr id="20" name="Graphic 19">
            <a:extLst>
              <a:ext uri="{FF2B5EF4-FFF2-40B4-BE49-F238E27FC236}">
                <a16:creationId xmlns:a16="http://schemas.microsoft.com/office/drawing/2014/main" id="{ABD3860A-D54C-4899-A24C-21EFEFCED85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38141" y="4472103"/>
            <a:ext cx="352196" cy="285564"/>
          </a:xfrm>
          <a:prstGeom prst="rect">
            <a:avLst/>
          </a:prstGeom>
        </p:spPr>
      </p:pic>
    </p:spTree>
    <p:extLst>
      <p:ext uri="{BB962C8B-B14F-4D97-AF65-F5344CB8AC3E}">
        <p14:creationId xmlns:p14="http://schemas.microsoft.com/office/powerpoint/2010/main" val="2240012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21969E-3AA5-462C-8E05-1C71465434B0}"/>
              </a:ext>
            </a:extLst>
          </p:cNvPr>
          <p:cNvSpPr txBox="1"/>
          <p:nvPr/>
        </p:nvSpPr>
        <p:spPr>
          <a:xfrm>
            <a:off x="3996936" y="636601"/>
            <a:ext cx="4299855" cy="553998"/>
          </a:xfrm>
          <a:prstGeom prst="rect">
            <a:avLst/>
          </a:prstGeom>
          <a:noFill/>
        </p:spPr>
        <p:txBody>
          <a:bodyPr wrap="square" rtlCol="0">
            <a:spAutoFit/>
          </a:bodyPr>
          <a:lstStyle/>
          <a:p>
            <a:pPr algn="ctr"/>
            <a:r>
              <a:rPr lang="en-US" sz="3000" b="1" dirty="0">
                <a:solidFill>
                  <a:srgbClr val="20BAE8"/>
                </a:solidFill>
                <a:latin typeface="Roboto Slab" pitchFamily="2" charset="0"/>
                <a:ea typeface="Roboto Slab" pitchFamily="2" charset="0"/>
              </a:rPr>
              <a:t>Our Company Mission</a:t>
            </a:r>
          </a:p>
        </p:txBody>
      </p:sp>
      <p:pic>
        <p:nvPicPr>
          <p:cNvPr id="8" name="Graphic 7">
            <a:extLst>
              <a:ext uri="{FF2B5EF4-FFF2-40B4-BE49-F238E27FC236}">
                <a16:creationId xmlns:a16="http://schemas.microsoft.com/office/drawing/2014/main" id="{82E942AB-5EB5-42FD-888F-7D61240AE3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08513" y="1309434"/>
            <a:ext cx="4076700" cy="19050"/>
          </a:xfrm>
          <a:prstGeom prst="rect">
            <a:avLst/>
          </a:prstGeom>
        </p:spPr>
      </p:pic>
      <p:sp>
        <p:nvSpPr>
          <p:cNvPr id="9" name="TextBox 8">
            <a:extLst>
              <a:ext uri="{FF2B5EF4-FFF2-40B4-BE49-F238E27FC236}">
                <a16:creationId xmlns:a16="http://schemas.microsoft.com/office/drawing/2014/main" id="{5B06CB26-965C-4EEF-8ADD-2DC25D2BC240}"/>
              </a:ext>
            </a:extLst>
          </p:cNvPr>
          <p:cNvSpPr txBox="1"/>
          <p:nvPr/>
        </p:nvSpPr>
        <p:spPr>
          <a:xfrm>
            <a:off x="616538" y="1433107"/>
            <a:ext cx="11060651" cy="253467"/>
          </a:xfrm>
          <a:prstGeom prst="rect">
            <a:avLst/>
          </a:prstGeom>
          <a:noFill/>
        </p:spPr>
        <p:txBody>
          <a:bodyPr wrap="square" rtlCol="0">
            <a:spAutoFit/>
          </a:bodyPr>
          <a:lstStyle/>
          <a:p>
            <a:pPr algn="ctr">
              <a:lnSpc>
                <a:spcPts val="1400"/>
              </a:lnSpc>
            </a:pPr>
            <a:r>
              <a:rPr lang="en-US" sz="800" dirty="0">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a:t>
            </a:r>
          </a:p>
        </p:txBody>
      </p:sp>
      <p:grpSp>
        <p:nvGrpSpPr>
          <p:cNvPr id="17" name="Group 16">
            <a:extLst>
              <a:ext uri="{FF2B5EF4-FFF2-40B4-BE49-F238E27FC236}">
                <a16:creationId xmlns:a16="http://schemas.microsoft.com/office/drawing/2014/main" id="{A8CD7315-C5BB-4C9B-8600-86DE507B7504}"/>
              </a:ext>
            </a:extLst>
          </p:cNvPr>
          <p:cNvGrpSpPr/>
          <p:nvPr/>
        </p:nvGrpSpPr>
        <p:grpSpPr>
          <a:xfrm>
            <a:off x="4203763" y="2223819"/>
            <a:ext cx="3886200" cy="3886198"/>
            <a:chOff x="4152900" y="2223819"/>
            <a:chExt cx="3886200" cy="3886198"/>
          </a:xfrm>
        </p:grpSpPr>
        <p:pic>
          <p:nvPicPr>
            <p:cNvPr id="10" name="Graphic 9">
              <a:extLst>
                <a:ext uri="{FF2B5EF4-FFF2-40B4-BE49-F238E27FC236}">
                  <a16:creationId xmlns:a16="http://schemas.microsoft.com/office/drawing/2014/main" id="{5BE940CC-21F2-425E-AC1D-C936B7B00C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52900" y="2223819"/>
              <a:ext cx="3886200" cy="3886198"/>
            </a:xfrm>
            <a:prstGeom prst="rect">
              <a:avLst/>
            </a:prstGeom>
          </p:spPr>
        </p:pic>
        <p:pic>
          <p:nvPicPr>
            <p:cNvPr id="11" name="Graphic 10">
              <a:extLst>
                <a:ext uri="{FF2B5EF4-FFF2-40B4-BE49-F238E27FC236}">
                  <a16:creationId xmlns:a16="http://schemas.microsoft.com/office/drawing/2014/main" id="{9CC49AB0-26A1-4485-8674-785EBCE72A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24140" y="3166299"/>
              <a:ext cx="2943720" cy="2943718"/>
            </a:xfrm>
            <a:prstGeom prst="rect">
              <a:avLst/>
            </a:prstGeom>
          </p:spPr>
        </p:pic>
        <p:pic>
          <p:nvPicPr>
            <p:cNvPr id="13" name="Graphic 12">
              <a:extLst>
                <a:ext uri="{FF2B5EF4-FFF2-40B4-BE49-F238E27FC236}">
                  <a16:creationId xmlns:a16="http://schemas.microsoft.com/office/drawing/2014/main" id="{02BC34F5-CD67-4855-8C79-1594BCB42C0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13740" y="4145499"/>
              <a:ext cx="1964520" cy="1964518"/>
            </a:xfrm>
            <a:prstGeom prst="rect">
              <a:avLst/>
            </a:prstGeom>
          </p:spPr>
        </p:pic>
        <p:grpSp>
          <p:nvGrpSpPr>
            <p:cNvPr id="16" name="Group 15">
              <a:extLst>
                <a:ext uri="{FF2B5EF4-FFF2-40B4-BE49-F238E27FC236}">
                  <a16:creationId xmlns:a16="http://schemas.microsoft.com/office/drawing/2014/main" id="{33036843-6095-4D16-8F07-199F7B3103CE}"/>
                </a:ext>
              </a:extLst>
            </p:cNvPr>
            <p:cNvGrpSpPr/>
            <p:nvPr/>
          </p:nvGrpSpPr>
          <p:grpSpPr>
            <a:xfrm>
              <a:off x="5581920" y="5081857"/>
              <a:ext cx="1028160" cy="1028160"/>
              <a:chOff x="5295900" y="2628900"/>
              <a:chExt cx="1600200" cy="1600200"/>
            </a:xfrm>
          </p:grpSpPr>
          <p:pic>
            <p:nvPicPr>
              <p:cNvPr id="14" name="Graphic 13">
                <a:extLst>
                  <a:ext uri="{FF2B5EF4-FFF2-40B4-BE49-F238E27FC236}">
                    <a16:creationId xmlns:a16="http://schemas.microsoft.com/office/drawing/2014/main" id="{B2CA6327-926A-4166-AD05-257FC70A7CA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95900" y="2628900"/>
                <a:ext cx="1600200" cy="1600200"/>
              </a:xfrm>
              <a:prstGeom prst="rect">
                <a:avLst/>
              </a:prstGeom>
            </p:spPr>
          </p:pic>
          <p:pic>
            <p:nvPicPr>
              <p:cNvPr id="15" name="Graphic 14">
                <a:extLst>
                  <a:ext uri="{FF2B5EF4-FFF2-40B4-BE49-F238E27FC236}">
                    <a16:creationId xmlns:a16="http://schemas.microsoft.com/office/drawing/2014/main" id="{F4593B27-E425-42F9-BBAF-E6C390BDA59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848350" y="3133725"/>
                <a:ext cx="495300" cy="590550"/>
              </a:xfrm>
              <a:prstGeom prst="rect">
                <a:avLst/>
              </a:prstGeom>
            </p:spPr>
          </p:pic>
        </p:grpSp>
      </p:grpSp>
      <p:sp>
        <p:nvSpPr>
          <p:cNvPr id="18" name="TextBox 17">
            <a:extLst>
              <a:ext uri="{FF2B5EF4-FFF2-40B4-BE49-F238E27FC236}">
                <a16:creationId xmlns:a16="http://schemas.microsoft.com/office/drawing/2014/main" id="{ED1CC284-9787-4EDC-8212-416945081200}"/>
              </a:ext>
            </a:extLst>
          </p:cNvPr>
          <p:cNvSpPr txBox="1"/>
          <p:nvPr/>
        </p:nvSpPr>
        <p:spPr>
          <a:xfrm>
            <a:off x="895936" y="2209306"/>
            <a:ext cx="1628190" cy="338554"/>
          </a:xfrm>
          <a:prstGeom prst="rect">
            <a:avLst/>
          </a:prstGeom>
          <a:noFill/>
        </p:spPr>
        <p:txBody>
          <a:bodyPr wrap="square" rtlCol="0">
            <a:spAutoFit/>
          </a:bodyPr>
          <a:lstStyle/>
          <a:p>
            <a:r>
              <a:rPr lang="en-US" sz="1600" dirty="0">
                <a:latin typeface="Open SansRegular"/>
                <a:ea typeface="Open Sans Light" panose="020B0306030504020204" pitchFamily="34" charset="0"/>
                <a:cs typeface="Open Sans Light" panose="020B0306030504020204" pitchFamily="34" charset="0"/>
              </a:rPr>
              <a:t>Your Text Here</a:t>
            </a:r>
          </a:p>
        </p:txBody>
      </p:sp>
      <p:sp>
        <p:nvSpPr>
          <p:cNvPr id="19" name="TextBox 18">
            <a:extLst>
              <a:ext uri="{FF2B5EF4-FFF2-40B4-BE49-F238E27FC236}">
                <a16:creationId xmlns:a16="http://schemas.microsoft.com/office/drawing/2014/main" id="{8FA153C9-8784-45DF-8EDD-A48A92DDBADB}"/>
              </a:ext>
            </a:extLst>
          </p:cNvPr>
          <p:cNvSpPr txBox="1"/>
          <p:nvPr/>
        </p:nvSpPr>
        <p:spPr>
          <a:xfrm>
            <a:off x="895935" y="2547712"/>
            <a:ext cx="2393362" cy="626646"/>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The standard chunk of Lorem Ipsum used since the 1500s is reproduced below for those  1914 translation by H. Rackham</a:t>
            </a:r>
          </a:p>
        </p:txBody>
      </p:sp>
      <p:sp>
        <p:nvSpPr>
          <p:cNvPr id="33" name="TextBox 32">
            <a:extLst>
              <a:ext uri="{FF2B5EF4-FFF2-40B4-BE49-F238E27FC236}">
                <a16:creationId xmlns:a16="http://schemas.microsoft.com/office/drawing/2014/main" id="{4481A20B-70A0-4B20-9D9D-DC1BCD6E7DE6}"/>
              </a:ext>
            </a:extLst>
          </p:cNvPr>
          <p:cNvSpPr txBox="1"/>
          <p:nvPr/>
        </p:nvSpPr>
        <p:spPr>
          <a:xfrm>
            <a:off x="924965" y="3704277"/>
            <a:ext cx="1599162" cy="338554"/>
          </a:xfrm>
          <a:prstGeom prst="rect">
            <a:avLst/>
          </a:prstGeom>
          <a:noFill/>
        </p:spPr>
        <p:txBody>
          <a:bodyPr wrap="square" rtlCol="0">
            <a:spAutoFit/>
          </a:bodyPr>
          <a:lstStyle/>
          <a:p>
            <a:r>
              <a:rPr lang="en-US" sz="1600" dirty="0">
                <a:latin typeface="Open SansRegular"/>
                <a:ea typeface="Open Sans Light" panose="020B0306030504020204" pitchFamily="34" charset="0"/>
                <a:cs typeface="Open Sans Light" panose="020B0306030504020204" pitchFamily="34" charset="0"/>
              </a:rPr>
              <a:t>Your Text Here</a:t>
            </a:r>
          </a:p>
        </p:txBody>
      </p:sp>
      <p:sp>
        <p:nvSpPr>
          <p:cNvPr id="36" name="TextBox 35">
            <a:extLst>
              <a:ext uri="{FF2B5EF4-FFF2-40B4-BE49-F238E27FC236}">
                <a16:creationId xmlns:a16="http://schemas.microsoft.com/office/drawing/2014/main" id="{B6E83BF1-58E4-4FB1-A1FB-2E4A4A6C384F}"/>
              </a:ext>
            </a:extLst>
          </p:cNvPr>
          <p:cNvSpPr txBox="1"/>
          <p:nvPr/>
        </p:nvSpPr>
        <p:spPr>
          <a:xfrm>
            <a:off x="924964" y="4042683"/>
            <a:ext cx="2393362" cy="626646"/>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The standard chunk of Lorem Ipsum used since the 1500s is reproduced below for those  1914 translation by H. Rackham</a:t>
            </a:r>
          </a:p>
        </p:txBody>
      </p:sp>
      <p:sp>
        <p:nvSpPr>
          <p:cNvPr id="38" name="TextBox 37">
            <a:extLst>
              <a:ext uri="{FF2B5EF4-FFF2-40B4-BE49-F238E27FC236}">
                <a16:creationId xmlns:a16="http://schemas.microsoft.com/office/drawing/2014/main" id="{2739495E-6E72-47C6-A455-B69455B5EEA7}"/>
              </a:ext>
            </a:extLst>
          </p:cNvPr>
          <p:cNvSpPr txBox="1"/>
          <p:nvPr/>
        </p:nvSpPr>
        <p:spPr>
          <a:xfrm>
            <a:off x="953993" y="4970648"/>
            <a:ext cx="1570134" cy="338554"/>
          </a:xfrm>
          <a:prstGeom prst="rect">
            <a:avLst/>
          </a:prstGeom>
          <a:noFill/>
        </p:spPr>
        <p:txBody>
          <a:bodyPr wrap="square" rtlCol="0">
            <a:spAutoFit/>
          </a:bodyPr>
          <a:lstStyle/>
          <a:p>
            <a:r>
              <a:rPr lang="en-US" sz="1600" dirty="0">
                <a:latin typeface="Open SansRegular"/>
                <a:ea typeface="Open Sans Light" panose="020B0306030504020204" pitchFamily="34" charset="0"/>
                <a:cs typeface="Open Sans Light" panose="020B0306030504020204" pitchFamily="34" charset="0"/>
              </a:rPr>
              <a:t>Your Text Here</a:t>
            </a:r>
          </a:p>
        </p:txBody>
      </p:sp>
      <p:sp>
        <p:nvSpPr>
          <p:cNvPr id="39" name="TextBox 38">
            <a:extLst>
              <a:ext uri="{FF2B5EF4-FFF2-40B4-BE49-F238E27FC236}">
                <a16:creationId xmlns:a16="http://schemas.microsoft.com/office/drawing/2014/main" id="{87811C46-7B2C-439E-A596-039A0867ADB5}"/>
              </a:ext>
            </a:extLst>
          </p:cNvPr>
          <p:cNvSpPr txBox="1"/>
          <p:nvPr/>
        </p:nvSpPr>
        <p:spPr>
          <a:xfrm>
            <a:off x="953992" y="5309054"/>
            <a:ext cx="2393362" cy="626646"/>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The standard chunk of Lorem Ipsum used since the 1500s is reproduced below for those  1914 translation by H. Rackham</a:t>
            </a:r>
          </a:p>
        </p:txBody>
      </p:sp>
      <p:sp>
        <p:nvSpPr>
          <p:cNvPr id="21" name="TextBox 20">
            <a:extLst>
              <a:ext uri="{FF2B5EF4-FFF2-40B4-BE49-F238E27FC236}">
                <a16:creationId xmlns:a16="http://schemas.microsoft.com/office/drawing/2014/main" id="{5189A1F1-17BF-4FED-87FE-EB21CED70455}"/>
              </a:ext>
            </a:extLst>
          </p:cNvPr>
          <p:cNvSpPr txBox="1"/>
          <p:nvPr/>
        </p:nvSpPr>
        <p:spPr>
          <a:xfrm>
            <a:off x="8804753" y="2476006"/>
            <a:ext cx="1492187" cy="415498"/>
          </a:xfrm>
          <a:prstGeom prst="rect">
            <a:avLst/>
          </a:prstGeom>
          <a:noFill/>
        </p:spPr>
        <p:txBody>
          <a:bodyPr wrap="square" rtlCol="0">
            <a:spAutoFit/>
          </a:bodyPr>
          <a:lstStyle/>
          <a:p>
            <a:r>
              <a:rPr lang="en-US" sz="2100" dirty="0">
                <a:latin typeface="Open SansRegular"/>
                <a:ea typeface="Open Sans Light" panose="020B0306030504020204" pitchFamily="34" charset="0"/>
                <a:cs typeface="Open Sans Light" panose="020B0306030504020204" pitchFamily="34" charset="0"/>
              </a:rPr>
              <a:t>Our Vision</a:t>
            </a:r>
          </a:p>
        </p:txBody>
      </p:sp>
      <p:sp>
        <p:nvSpPr>
          <p:cNvPr id="23" name="TextBox 22">
            <a:extLst>
              <a:ext uri="{FF2B5EF4-FFF2-40B4-BE49-F238E27FC236}">
                <a16:creationId xmlns:a16="http://schemas.microsoft.com/office/drawing/2014/main" id="{3172F6E3-5A6E-4668-A675-6148F7E13B61}"/>
              </a:ext>
            </a:extLst>
          </p:cNvPr>
          <p:cNvSpPr txBox="1"/>
          <p:nvPr/>
        </p:nvSpPr>
        <p:spPr>
          <a:xfrm>
            <a:off x="8804753" y="2903018"/>
            <a:ext cx="2313822" cy="811312"/>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The standard chunk of Lorem Ipsum used are also reproduced in their exact original form, accompanied by English versions from the 1914 translation by H. Rackham</a:t>
            </a:r>
          </a:p>
        </p:txBody>
      </p:sp>
      <p:sp>
        <p:nvSpPr>
          <p:cNvPr id="51" name="TextBox 50">
            <a:extLst>
              <a:ext uri="{FF2B5EF4-FFF2-40B4-BE49-F238E27FC236}">
                <a16:creationId xmlns:a16="http://schemas.microsoft.com/office/drawing/2014/main" id="{E09D2947-2FC0-46D6-9EC4-3320AEB6B8D5}"/>
              </a:ext>
            </a:extLst>
          </p:cNvPr>
          <p:cNvSpPr txBox="1"/>
          <p:nvPr/>
        </p:nvSpPr>
        <p:spPr>
          <a:xfrm>
            <a:off x="8804753" y="4684898"/>
            <a:ext cx="1767959" cy="415498"/>
          </a:xfrm>
          <a:prstGeom prst="rect">
            <a:avLst/>
          </a:prstGeom>
          <a:noFill/>
        </p:spPr>
        <p:txBody>
          <a:bodyPr wrap="square" rtlCol="0">
            <a:spAutoFit/>
          </a:bodyPr>
          <a:lstStyle/>
          <a:p>
            <a:r>
              <a:rPr lang="en-US" sz="2100" dirty="0">
                <a:latin typeface="Open SansRegular"/>
                <a:ea typeface="Open Sans Light" panose="020B0306030504020204" pitchFamily="34" charset="0"/>
                <a:cs typeface="Open Sans Light" panose="020B0306030504020204" pitchFamily="34" charset="0"/>
              </a:rPr>
              <a:t>Our Mission</a:t>
            </a:r>
          </a:p>
        </p:txBody>
      </p:sp>
      <p:sp>
        <p:nvSpPr>
          <p:cNvPr id="52" name="TextBox 51">
            <a:extLst>
              <a:ext uri="{FF2B5EF4-FFF2-40B4-BE49-F238E27FC236}">
                <a16:creationId xmlns:a16="http://schemas.microsoft.com/office/drawing/2014/main" id="{BF4D75D5-2EB4-4C40-BC67-1D5DBEAEC4A1}"/>
              </a:ext>
            </a:extLst>
          </p:cNvPr>
          <p:cNvSpPr txBox="1"/>
          <p:nvPr/>
        </p:nvSpPr>
        <p:spPr>
          <a:xfrm>
            <a:off x="8804753" y="5077122"/>
            <a:ext cx="2313822" cy="811312"/>
          </a:xfrm>
          <a:prstGeom prst="rect">
            <a:avLst/>
          </a:prstGeom>
          <a:noFill/>
        </p:spPr>
        <p:txBody>
          <a:bodyPr wrap="square" rtlCol="0">
            <a:spAutoFit/>
          </a:bodyPr>
          <a:lstStyle/>
          <a:p>
            <a:pPr>
              <a:lnSpc>
                <a:spcPts val="1400"/>
              </a:lnSpc>
            </a:pPr>
            <a:r>
              <a:rPr lang="en-US" sz="8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The standard chunk of Lorem Ipsum used are also reproduced in their exact original form, accompanied by English versions from the 1914 translation by H. Rackham</a:t>
            </a:r>
          </a:p>
        </p:txBody>
      </p:sp>
      <p:sp>
        <p:nvSpPr>
          <p:cNvPr id="25" name="TextBox 24">
            <a:extLst>
              <a:ext uri="{FF2B5EF4-FFF2-40B4-BE49-F238E27FC236}">
                <a16:creationId xmlns:a16="http://schemas.microsoft.com/office/drawing/2014/main" id="{A68737CB-2F38-46B1-8C56-A34BCEC64C99}"/>
              </a:ext>
            </a:extLst>
          </p:cNvPr>
          <p:cNvSpPr txBox="1"/>
          <p:nvPr/>
        </p:nvSpPr>
        <p:spPr>
          <a:xfrm>
            <a:off x="5424356" y="4486806"/>
            <a:ext cx="1139347" cy="276999"/>
          </a:xfrm>
          <a:prstGeom prst="rect">
            <a:avLst/>
          </a:prstGeom>
          <a:noFill/>
        </p:spPr>
        <p:txBody>
          <a:bodyPr wrap="square" rtlCol="0">
            <a:spAutoFit/>
          </a:bodyPr>
          <a:lstStyle/>
          <a:p>
            <a:pPr algn="ctr"/>
            <a:r>
              <a:rPr lang="en-US" sz="1200" dirty="0">
                <a:latin typeface="Open SansRegular"/>
              </a:rPr>
              <a:t>Our Values</a:t>
            </a:r>
          </a:p>
        </p:txBody>
      </p:sp>
      <p:sp>
        <p:nvSpPr>
          <p:cNvPr id="53" name="TextBox 52">
            <a:extLst>
              <a:ext uri="{FF2B5EF4-FFF2-40B4-BE49-F238E27FC236}">
                <a16:creationId xmlns:a16="http://schemas.microsoft.com/office/drawing/2014/main" id="{2B446CA2-79B9-49A7-B548-8CE66B4536E2}"/>
              </a:ext>
            </a:extLst>
          </p:cNvPr>
          <p:cNvSpPr txBox="1"/>
          <p:nvPr/>
        </p:nvSpPr>
        <p:spPr>
          <a:xfrm>
            <a:off x="5348156" y="3559706"/>
            <a:ext cx="1139347" cy="276999"/>
          </a:xfrm>
          <a:prstGeom prst="rect">
            <a:avLst/>
          </a:prstGeom>
          <a:noFill/>
        </p:spPr>
        <p:txBody>
          <a:bodyPr wrap="square" rtlCol="0">
            <a:spAutoFit/>
          </a:bodyPr>
          <a:lstStyle/>
          <a:p>
            <a:pPr algn="ctr"/>
            <a:r>
              <a:rPr lang="en-US" sz="1200" dirty="0">
                <a:latin typeface="Open SansRegular"/>
              </a:rPr>
              <a:t>Our Vision</a:t>
            </a:r>
          </a:p>
        </p:txBody>
      </p:sp>
      <p:sp>
        <p:nvSpPr>
          <p:cNvPr id="56" name="TextBox 55">
            <a:extLst>
              <a:ext uri="{FF2B5EF4-FFF2-40B4-BE49-F238E27FC236}">
                <a16:creationId xmlns:a16="http://schemas.microsoft.com/office/drawing/2014/main" id="{1763D433-1397-41F3-88B8-E26D4F2E81A1}"/>
              </a:ext>
            </a:extLst>
          </p:cNvPr>
          <p:cNvSpPr txBox="1"/>
          <p:nvPr/>
        </p:nvSpPr>
        <p:spPr>
          <a:xfrm>
            <a:off x="5386256" y="2658006"/>
            <a:ext cx="1139347" cy="276999"/>
          </a:xfrm>
          <a:prstGeom prst="rect">
            <a:avLst/>
          </a:prstGeom>
          <a:noFill/>
        </p:spPr>
        <p:txBody>
          <a:bodyPr wrap="square" rtlCol="0">
            <a:spAutoFit/>
          </a:bodyPr>
          <a:lstStyle/>
          <a:p>
            <a:pPr algn="ctr"/>
            <a:r>
              <a:rPr lang="en-US" sz="1200" dirty="0">
                <a:latin typeface="Open SansRegular"/>
              </a:rPr>
              <a:t>Our Mission</a:t>
            </a:r>
          </a:p>
        </p:txBody>
      </p:sp>
    </p:spTree>
    <p:extLst>
      <p:ext uri="{BB962C8B-B14F-4D97-AF65-F5344CB8AC3E}">
        <p14:creationId xmlns:p14="http://schemas.microsoft.com/office/powerpoint/2010/main" val="3833446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1542</TotalTime>
  <Words>2372</Words>
  <Application>Microsoft Office PowerPoint</Application>
  <PresentationFormat>Widescreen</PresentationFormat>
  <Paragraphs>213</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Calibri</vt:lpstr>
      <vt:lpstr>Open Sans bold</vt:lpstr>
      <vt:lpstr>Open Sans Light</vt:lpstr>
      <vt:lpstr>Open Sans regular</vt:lpstr>
      <vt:lpstr>Open SansRegular</vt:lpstr>
      <vt:lpstr>Roboto Slab</vt:lpstr>
      <vt:lpstr>Roboto Slab bold</vt:lpstr>
      <vt:lpstr>Roboto Slab Regular</vt:lpstr>
      <vt:lpstr>Roboto SlabRegular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 COMPUTER</dc:creator>
  <cp:lastModifiedBy>SR COMPUTER</cp:lastModifiedBy>
  <cp:revision>142</cp:revision>
  <dcterms:created xsi:type="dcterms:W3CDTF">2021-01-07T05:51:30Z</dcterms:created>
  <dcterms:modified xsi:type="dcterms:W3CDTF">2021-01-14T05:14:52Z</dcterms:modified>
</cp:coreProperties>
</file>