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119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94125-123A-4E29-A204-71A4DE2D5BA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EF9F-E3E2-4533-A0EF-7C4F03D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FEF9F-E3E2-4533-A0EF-7C4F03DE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3459272-8665-44F9-98D7-FB7B45E163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E1094C-D642-44D7-849E-C65C5C54D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CD7BC8-AB2A-4A72-A989-7D1CFD0FB4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94170" y="28382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FC7B59B-5CDD-4795-A822-C52B614F02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8770" y="28382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0A4AF33-51D9-41DC-B0FA-08BC65C259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1470" y="28382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E8145E4-7C54-49BD-8A39-33705EF7E3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6870" y="2838271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9BEC79-78D3-4E2C-BB7C-B7793136F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4475" y="2791373"/>
            <a:ext cx="3310032" cy="2819446"/>
          </a:xfrm>
          <a:custGeom>
            <a:avLst/>
            <a:gdLst>
              <a:gd name="connsiteX0" fmla="*/ 662007 w 3310032"/>
              <a:gd name="connsiteY0" fmla="*/ 0 h 2819446"/>
              <a:gd name="connsiteX1" fmla="*/ 3310032 w 3310032"/>
              <a:gd name="connsiteY1" fmla="*/ 0 h 2819446"/>
              <a:gd name="connsiteX2" fmla="*/ 2648026 w 3310032"/>
              <a:gd name="connsiteY2" fmla="*/ 2819446 h 2819446"/>
              <a:gd name="connsiteX3" fmla="*/ 0 w 3310032"/>
              <a:gd name="connsiteY3" fmla="*/ 2819446 h 281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0032" h="2819446">
                <a:moveTo>
                  <a:pt x="662007" y="0"/>
                </a:moveTo>
                <a:lnTo>
                  <a:pt x="3310032" y="0"/>
                </a:lnTo>
                <a:lnTo>
                  <a:pt x="2648026" y="2819446"/>
                </a:lnTo>
                <a:lnTo>
                  <a:pt x="0" y="28194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6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1ECC078-0457-49DE-B9BD-AEE469BFF2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0992" y="1131143"/>
            <a:ext cx="3033320" cy="3033320"/>
          </a:xfrm>
          <a:custGeom>
            <a:avLst/>
            <a:gdLst>
              <a:gd name="connsiteX0" fmla="*/ 1516660 w 3033320"/>
              <a:gd name="connsiteY0" fmla="*/ 0 h 3033320"/>
              <a:gd name="connsiteX1" fmla="*/ 3033320 w 3033320"/>
              <a:gd name="connsiteY1" fmla="*/ 1516660 h 3033320"/>
              <a:gd name="connsiteX2" fmla="*/ 1516660 w 3033320"/>
              <a:gd name="connsiteY2" fmla="*/ 3033320 h 3033320"/>
              <a:gd name="connsiteX3" fmla="*/ 0 w 3033320"/>
              <a:gd name="connsiteY3" fmla="*/ 1516660 h 3033320"/>
              <a:gd name="connsiteX4" fmla="*/ 1516660 w 3033320"/>
              <a:gd name="connsiteY4" fmla="*/ 0 h 30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320" h="3033320">
                <a:moveTo>
                  <a:pt x="1516660" y="0"/>
                </a:moveTo>
                <a:cubicBezTo>
                  <a:pt x="2354288" y="0"/>
                  <a:pt x="3033320" y="679032"/>
                  <a:pt x="3033320" y="1516660"/>
                </a:cubicBezTo>
                <a:cubicBezTo>
                  <a:pt x="3033320" y="2354288"/>
                  <a:pt x="2354288" y="3033320"/>
                  <a:pt x="1516660" y="3033320"/>
                </a:cubicBezTo>
                <a:cubicBezTo>
                  <a:pt x="679032" y="3033320"/>
                  <a:pt x="0" y="2354288"/>
                  <a:pt x="0" y="1516660"/>
                </a:cubicBezTo>
                <a:cubicBezTo>
                  <a:pt x="0" y="679032"/>
                  <a:pt x="679032" y="0"/>
                  <a:pt x="15166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5629B1-EF37-4E71-9080-D6B4F1925F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AD4CED-222E-4D1F-8DCE-1924A0F408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9029" y="4079908"/>
            <a:ext cx="2024742" cy="2024742"/>
          </a:xfrm>
          <a:custGeom>
            <a:avLst/>
            <a:gdLst>
              <a:gd name="connsiteX0" fmla="*/ 0 w 2024742"/>
              <a:gd name="connsiteY0" fmla="*/ 0 h 2024742"/>
              <a:gd name="connsiteX1" fmla="*/ 2024742 w 2024742"/>
              <a:gd name="connsiteY1" fmla="*/ 0 h 2024742"/>
              <a:gd name="connsiteX2" fmla="*/ 2024742 w 2024742"/>
              <a:gd name="connsiteY2" fmla="*/ 2024742 h 2024742"/>
              <a:gd name="connsiteX3" fmla="*/ 0 w 2024742"/>
              <a:gd name="connsiteY3" fmla="*/ 20247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2" h="2024742">
                <a:moveTo>
                  <a:pt x="0" y="0"/>
                </a:moveTo>
                <a:lnTo>
                  <a:pt x="2024742" y="0"/>
                </a:lnTo>
                <a:lnTo>
                  <a:pt x="2024742" y="2024742"/>
                </a:lnTo>
                <a:lnTo>
                  <a:pt x="0" y="2024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B1986F7-5AD7-4CC6-841E-7650DF09D8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17429" y="4079908"/>
            <a:ext cx="2024742" cy="2024742"/>
          </a:xfrm>
          <a:custGeom>
            <a:avLst/>
            <a:gdLst>
              <a:gd name="connsiteX0" fmla="*/ 0 w 2024742"/>
              <a:gd name="connsiteY0" fmla="*/ 0 h 2024742"/>
              <a:gd name="connsiteX1" fmla="*/ 2024742 w 2024742"/>
              <a:gd name="connsiteY1" fmla="*/ 0 h 2024742"/>
              <a:gd name="connsiteX2" fmla="*/ 2024742 w 2024742"/>
              <a:gd name="connsiteY2" fmla="*/ 2024742 h 2024742"/>
              <a:gd name="connsiteX3" fmla="*/ 0 w 2024742"/>
              <a:gd name="connsiteY3" fmla="*/ 20247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2" h="2024742">
                <a:moveTo>
                  <a:pt x="0" y="0"/>
                </a:moveTo>
                <a:lnTo>
                  <a:pt x="2024742" y="0"/>
                </a:lnTo>
                <a:lnTo>
                  <a:pt x="2024742" y="2024742"/>
                </a:lnTo>
                <a:lnTo>
                  <a:pt x="0" y="2024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76D55FB-C1B5-43B8-92C6-EC1575D409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28229" y="1774858"/>
            <a:ext cx="2024742" cy="2024742"/>
          </a:xfrm>
          <a:custGeom>
            <a:avLst/>
            <a:gdLst>
              <a:gd name="connsiteX0" fmla="*/ 0 w 2024742"/>
              <a:gd name="connsiteY0" fmla="*/ 0 h 2024742"/>
              <a:gd name="connsiteX1" fmla="*/ 2024742 w 2024742"/>
              <a:gd name="connsiteY1" fmla="*/ 0 h 2024742"/>
              <a:gd name="connsiteX2" fmla="*/ 2024742 w 2024742"/>
              <a:gd name="connsiteY2" fmla="*/ 2024742 h 2024742"/>
              <a:gd name="connsiteX3" fmla="*/ 0 w 2024742"/>
              <a:gd name="connsiteY3" fmla="*/ 20247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2" h="2024742">
                <a:moveTo>
                  <a:pt x="0" y="0"/>
                </a:moveTo>
                <a:lnTo>
                  <a:pt x="2024742" y="0"/>
                </a:lnTo>
                <a:lnTo>
                  <a:pt x="2024742" y="2024742"/>
                </a:lnTo>
                <a:lnTo>
                  <a:pt x="0" y="2024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EF04A4-1881-4BA3-96F5-C117DD7080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829" y="1774858"/>
            <a:ext cx="2024742" cy="2024742"/>
          </a:xfrm>
          <a:custGeom>
            <a:avLst/>
            <a:gdLst>
              <a:gd name="connsiteX0" fmla="*/ 0 w 2024742"/>
              <a:gd name="connsiteY0" fmla="*/ 0 h 2024742"/>
              <a:gd name="connsiteX1" fmla="*/ 2024742 w 2024742"/>
              <a:gd name="connsiteY1" fmla="*/ 0 h 2024742"/>
              <a:gd name="connsiteX2" fmla="*/ 2024742 w 2024742"/>
              <a:gd name="connsiteY2" fmla="*/ 2024742 h 2024742"/>
              <a:gd name="connsiteX3" fmla="*/ 0 w 2024742"/>
              <a:gd name="connsiteY3" fmla="*/ 20247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4742" h="2024742">
                <a:moveTo>
                  <a:pt x="0" y="0"/>
                </a:moveTo>
                <a:lnTo>
                  <a:pt x="2024742" y="0"/>
                </a:lnTo>
                <a:lnTo>
                  <a:pt x="2024742" y="2024742"/>
                </a:lnTo>
                <a:lnTo>
                  <a:pt x="0" y="20247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C62946-6AF2-4B85-8E7C-7690990AE6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6800" y="3250874"/>
            <a:ext cx="2400300" cy="2400300"/>
          </a:xfrm>
          <a:custGeom>
            <a:avLst/>
            <a:gdLst>
              <a:gd name="connsiteX0" fmla="*/ 1200150 w 2400300"/>
              <a:gd name="connsiteY0" fmla="*/ 0 h 2400300"/>
              <a:gd name="connsiteX1" fmla="*/ 2400300 w 2400300"/>
              <a:gd name="connsiteY1" fmla="*/ 1200150 h 2400300"/>
              <a:gd name="connsiteX2" fmla="*/ 1200150 w 2400300"/>
              <a:gd name="connsiteY2" fmla="*/ 2400300 h 2400300"/>
              <a:gd name="connsiteX3" fmla="*/ 0 w 2400300"/>
              <a:gd name="connsiteY3" fmla="*/ 1200150 h 2400300"/>
              <a:gd name="connsiteX4" fmla="*/ 1200150 w 2400300"/>
              <a:gd name="connsiteY4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2400300">
                <a:moveTo>
                  <a:pt x="1200150" y="0"/>
                </a:moveTo>
                <a:cubicBezTo>
                  <a:pt x="1862975" y="0"/>
                  <a:pt x="2400300" y="537325"/>
                  <a:pt x="2400300" y="1200150"/>
                </a:cubicBezTo>
                <a:cubicBezTo>
                  <a:pt x="2400300" y="1862975"/>
                  <a:pt x="1862975" y="2400300"/>
                  <a:pt x="1200150" y="2400300"/>
                </a:cubicBezTo>
                <a:cubicBezTo>
                  <a:pt x="537325" y="2400300"/>
                  <a:pt x="0" y="1862975"/>
                  <a:pt x="0" y="1200150"/>
                </a:cubicBezTo>
                <a:cubicBezTo>
                  <a:pt x="0" y="537325"/>
                  <a:pt x="537325" y="0"/>
                  <a:pt x="1200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416DA58-B33B-4C18-9C66-51C6D2D9AB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34380" y="1688774"/>
            <a:ext cx="2400300" cy="2400300"/>
          </a:xfrm>
          <a:custGeom>
            <a:avLst/>
            <a:gdLst>
              <a:gd name="connsiteX0" fmla="*/ 1200150 w 2400300"/>
              <a:gd name="connsiteY0" fmla="*/ 0 h 2400300"/>
              <a:gd name="connsiteX1" fmla="*/ 2400300 w 2400300"/>
              <a:gd name="connsiteY1" fmla="*/ 1200150 h 2400300"/>
              <a:gd name="connsiteX2" fmla="*/ 1200150 w 2400300"/>
              <a:gd name="connsiteY2" fmla="*/ 2400300 h 2400300"/>
              <a:gd name="connsiteX3" fmla="*/ 0 w 2400300"/>
              <a:gd name="connsiteY3" fmla="*/ 1200150 h 2400300"/>
              <a:gd name="connsiteX4" fmla="*/ 1200150 w 2400300"/>
              <a:gd name="connsiteY4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2400300">
                <a:moveTo>
                  <a:pt x="1200150" y="0"/>
                </a:moveTo>
                <a:cubicBezTo>
                  <a:pt x="1862975" y="0"/>
                  <a:pt x="2400300" y="537325"/>
                  <a:pt x="2400300" y="1200150"/>
                </a:cubicBezTo>
                <a:cubicBezTo>
                  <a:pt x="2400300" y="1862975"/>
                  <a:pt x="1862975" y="2400300"/>
                  <a:pt x="1200150" y="2400300"/>
                </a:cubicBezTo>
                <a:cubicBezTo>
                  <a:pt x="537325" y="2400300"/>
                  <a:pt x="0" y="1862975"/>
                  <a:pt x="0" y="1200150"/>
                </a:cubicBezTo>
                <a:cubicBezTo>
                  <a:pt x="0" y="537325"/>
                  <a:pt x="537325" y="0"/>
                  <a:pt x="1200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E86D53-745D-4B9F-BB90-CB53AD2B13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9220" y="1688774"/>
            <a:ext cx="2400300" cy="2400300"/>
          </a:xfrm>
          <a:custGeom>
            <a:avLst/>
            <a:gdLst>
              <a:gd name="connsiteX0" fmla="*/ 1200150 w 2400300"/>
              <a:gd name="connsiteY0" fmla="*/ 0 h 2400300"/>
              <a:gd name="connsiteX1" fmla="*/ 2400300 w 2400300"/>
              <a:gd name="connsiteY1" fmla="*/ 1200150 h 2400300"/>
              <a:gd name="connsiteX2" fmla="*/ 1200150 w 2400300"/>
              <a:gd name="connsiteY2" fmla="*/ 2400300 h 2400300"/>
              <a:gd name="connsiteX3" fmla="*/ 0 w 2400300"/>
              <a:gd name="connsiteY3" fmla="*/ 1200150 h 2400300"/>
              <a:gd name="connsiteX4" fmla="*/ 1200150 w 2400300"/>
              <a:gd name="connsiteY4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300" h="2400300">
                <a:moveTo>
                  <a:pt x="1200150" y="0"/>
                </a:moveTo>
                <a:cubicBezTo>
                  <a:pt x="1862975" y="0"/>
                  <a:pt x="2400300" y="537325"/>
                  <a:pt x="2400300" y="1200150"/>
                </a:cubicBezTo>
                <a:cubicBezTo>
                  <a:pt x="2400300" y="1862975"/>
                  <a:pt x="1862975" y="2400300"/>
                  <a:pt x="1200150" y="2400300"/>
                </a:cubicBezTo>
                <a:cubicBezTo>
                  <a:pt x="537325" y="2400300"/>
                  <a:pt x="0" y="1862975"/>
                  <a:pt x="0" y="1200150"/>
                </a:cubicBezTo>
                <a:cubicBezTo>
                  <a:pt x="0" y="537325"/>
                  <a:pt x="537325" y="0"/>
                  <a:pt x="1200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73847B5-1128-473A-8EE6-830F8B2B04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26606A8-FF28-4028-8369-15B93CC08B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4400" y="400050"/>
            <a:ext cx="3200400" cy="3028950"/>
          </a:xfrm>
          <a:custGeom>
            <a:avLst/>
            <a:gdLst>
              <a:gd name="connsiteX0" fmla="*/ 0 w 3200400"/>
              <a:gd name="connsiteY0" fmla="*/ 0 h 3028950"/>
              <a:gd name="connsiteX1" fmla="*/ 3200400 w 3200400"/>
              <a:gd name="connsiteY1" fmla="*/ 0 h 3028950"/>
              <a:gd name="connsiteX2" fmla="*/ 3200400 w 3200400"/>
              <a:gd name="connsiteY2" fmla="*/ 3028950 h 3028950"/>
              <a:gd name="connsiteX3" fmla="*/ 0 w 3200400"/>
              <a:gd name="connsiteY3" fmla="*/ 302895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028950">
                <a:moveTo>
                  <a:pt x="0" y="0"/>
                </a:moveTo>
                <a:lnTo>
                  <a:pt x="3200400" y="0"/>
                </a:lnTo>
                <a:lnTo>
                  <a:pt x="3200400" y="3028950"/>
                </a:lnTo>
                <a:lnTo>
                  <a:pt x="0" y="3028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7AF7BD-B87D-4D50-B42A-B2B71AA03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400050"/>
            <a:ext cx="3200400" cy="3028950"/>
          </a:xfrm>
          <a:custGeom>
            <a:avLst/>
            <a:gdLst>
              <a:gd name="connsiteX0" fmla="*/ 0 w 3200400"/>
              <a:gd name="connsiteY0" fmla="*/ 0 h 3028950"/>
              <a:gd name="connsiteX1" fmla="*/ 3200400 w 3200400"/>
              <a:gd name="connsiteY1" fmla="*/ 0 h 3028950"/>
              <a:gd name="connsiteX2" fmla="*/ 3200400 w 3200400"/>
              <a:gd name="connsiteY2" fmla="*/ 3028950 h 3028950"/>
              <a:gd name="connsiteX3" fmla="*/ 0 w 3200400"/>
              <a:gd name="connsiteY3" fmla="*/ 302895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028950">
                <a:moveTo>
                  <a:pt x="0" y="0"/>
                </a:moveTo>
                <a:lnTo>
                  <a:pt x="3200400" y="0"/>
                </a:lnTo>
                <a:lnTo>
                  <a:pt x="3200400" y="3028950"/>
                </a:lnTo>
                <a:lnTo>
                  <a:pt x="0" y="3028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C1041F-CB81-49E7-B7DE-D50101987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34400" y="3448050"/>
            <a:ext cx="3200400" cy="3028950"/>
          </a:xfrm>
          <a:custGeom>
            <a:avLst/>
            <a:gdLst>
              <a:gd name="connsiteX0" fmla="*/ 0 w 3200400"/>
              <a:gd name="connsiteY0" fmla="*/ 0 h 3028950"/>
              <a:gd name="connsiteX1" fmla="*/ 3200400 w 3200400"/>
              <a:gd name="connsiteY1" fmla="*/ 0 h 3028950"/>
              <a:gd name="connsiteX2" fmla="*/ 3200400 w 3200400"/>
              <a:gd name="connsiteY2" fmla="*/ 3028950 h 3028950"/>
              <a:gd name="connsiteX3" fmla="*/ 0 w 3200400"/>
              <a:gd name="connsiteY3" fmla="*/ 302895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028950">
                <a:moveTo>
                  <a:pt x="0" y="0"/>
                </a:moveTo>
                <a:lnTo>
                  <a:pt x="3200400" y="0"/>
                </a:lnTo>
                <a:lnTo>
                  <a:pt x="3200400" y="3028950"/>
                </a:lnTo>
                <a:lnTo>
                  <a:pt x="0" y="3028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1D28518-81D5-48D0-A634-0EAD81C9B3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3448050"/>
            <a:ext cx="3200400" cy="3028950"/>
          </a:xfrm>
          <a:custGeom>
            <a:avLst/>
            <a:gdLst>
              <a:gd name="connsiteX0" fmla="*/ 0 w 3200400"/>
              <a:gd name="connsiteY0" fmla="*/ 0 h 3028950"/>
              <a:gd name="connsiteX1" fmla="*/ 3200400 w 3200400"/>
              <a:gd name="connsiteY1" fmla="*/ 0 h 3028950"/>
              <a:gd name="connsiteX2" fmla="*/ 3200400 w 3200400"/>
              <a:gd name="connsiteY2" fmla="*/ 3028950 h 3028950"/>
              <a:gd name="connsiteX3" fmla="*/ 0 w 3200400"/>
              <a:gd name="connsiteY3" fmla="*/ 302895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028950">
                <a:moveTo>
                  <a:pt x="0" y="0"/>
                </a:moveTo>
                <a:lnTo>
                  <a:pt x="3200400" y="0"/>
                </a:lnTo>
                <a:lnTo>
                  <a:pt x="3200400" y="3028950"/>
                </a:lnTo>
                <a:lnTo>
                  <a:pt x="0" y="3028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6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F9F8302-642B-4FE9-9451-3BAB1EA70C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4125" y="3477889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E8619A2-5F8A-4991-85F0-1E04ECCDBB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9869" y="2723836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007274-D9F4-4851-9BEF-3A43F33FFF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8382" y="2524852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AA5F317-FF82-435B-BA78-80DE6D0407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7384" y="3477889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7CC2AD7C-38C2-4710-891C-A4B29F25343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05828" y="2514378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CD220CE-29EB-4CB8-BFA3-02D75ECC90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869" y="4106265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65155EC-C115-490E-8B5A-6E7DFE0E61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8382" y="3896807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0F1B220-EB86-478B-810F-3531C71F7B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4126" y="4849844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4E62B6B-2D7A-4FD3-A66E-503947841CF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05828" y="3886334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5C4C82-A4B9-4D26-ABDF-9500ECA5A2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97384" y="4849844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7665EEA-48CD-4BF3-BE7D-FEDB13DAFA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97384" y="2105934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DB00F9B-7E5A-486F-8B4F-CD6FB9446D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4126" y="2105934"/>
            <a:ext cx="1881273" cy="1361483"/>
          </a:xfrm>
          <a:custGeom>
            <a:avLst/>
            <a:gdLst>
              <a:gd name="connsiteX0" fmla="*/ 0 w 1881273"/>
              <a:gd name="connsiteY0" fmla="*/ 0 h 1361483"/>
              <a:gd name="connsiteX1" fmla="*/ 1881273 w 1881273"/>
              <a:gd name="connsiteY1" fmla="*/ 0 h 1361483"/>
              <a:gd name="connsiteX2" fmla="*/ 1881273 w 1881273"/>
              <a:gd name="connsiteY2" fmla="*/ 1361483 h 1361483"/>
              <a:gd name="connsiteX3" fmla="*/ 0 w 1881273"/>
              <a:gd name="connsiteY3" fmla="*/ 1361483 h 13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273" h="1361483">
                <a:moveTo>
                  <a:pt x="0" y="0"/>
                </a:moveTo>
                <a:lnTo>
                  <a:pt x="1881273" y="0"/>
                </a:lnTo>
                <a:lnTo>
                  <a:pt x="1881273" y="1361483"/>
                </a:lnTo>
                <a:lnTo>
                  <a:pt x="0" y="13614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C0A31A-D29B-428A-932B-66FAE23E9B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7486" y="1890487"/>
            <a:ext cx="3077028" cy="3077028"/>
          </a:xfrm>
          <a:custGeom>
            <a:avLst/>
            <a:gdLst>
              <a:gd name="connsiteX0" fmla="*/ 1538514 w 3077028"/>
              <a:gd name="connsiteY0" fmla="*/ 0 h 3077028"/>
              <a:gd name="connsiteX1" fmla="*/ 3077028 w 3077028"/>
              <a:gd name="connsiteY1" fmla="*/ 1538514 h 3077028"/>
              <a:gd name="connsiteX2" fmla="*/ 1538514 w 3077028"/>
              <a:gd name="connsiteY2" fmla="*/ 3077028 h 3077028"/>
              <a:gd name="connsiteX3" fmla="*/ 0 w 3077028"/>
              <a:gd name="connsiteY3" fmla="*/ 1538514 h 3077028"/>
              <a:gd name="connsiteX4" fmla="*/ 1538514 w 3077028"/>
              <a:gd name="connsiteY4" fmla="*/ 0 h 307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028" h="3077028">
                <a:moveTo>
                  <a:pt x="1538514" y="0"/>
                </a:moveTo>
                <a:cubicBezTo>
                  <a:pt x="2388212" y="0"/>
                  <a:pt x="3077028" y="688816"/>
                  <a:pt x="3077028" y="1538514"/>
                </a:cubicBezTo>
                <a:cubicBezTo>
                  <a:pt x="3077028" y="2388212"/>
                  <a:pt x="2388212" y="3077028"/>
                  <a:pt x="1538514" y="3077028"/>
                </a:cubicBezTo>
                <a:cubicBezTo>
                  <a:pt x="688816" y="3077028"/>
                  <a:pt x="0" y="2388212"/>
                  <a:pt x="0" y="1538514"/>
                </a:cubicBezTo>
                <a:cubicBezTo>
                  <a:pt x="0" y="688816"/>
                  <a:pt x="688816" y="0"/>
                  <a:pt x="15385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4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A098C0-6387-4BE1-AC96-15AAB11AF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8381" y="2032001"/>
            <a:ext cx="3770430" cy="4027296"/>
          </a:xfrm>
          <a:custGeom>
            <a:avLst/>
            <a:gdLst>
              <a:gd name="connsiteX0" fmla="*/ 3096156 w 3770430"/>
              <a:gd name="connsiteY0" fmla="*/ 1993773 h 4027296"/>
              <a:gd name="connsiteX1" fmla="*/ 3770430 w 3770430"/>
              <a:gd name="connsiteY1" fmla="*/ 2668047 h 4027296"/>
              <a:gd name="connsiteX2" fmla="*/ 3096156 w 3770430"/>
              <a:gd name="connsiteY2" fmla="*/ 3342321 h 4027296"/>
              <a:gd name="connsiteX3" fmla="*/ 2421882 w 3770430"/>
              <a:gd name="connsiteY3" fmla="*/ 2668047 h 4027296"/>
              <a:gd name="connsiteX4" fmla="*/ 3096156 w 3770430"/>
              <a:gd name="connsiteY4" fmla="*/ 1993773 h 4027296"/>
              <a:gd name="connsiteX5" fmla="*/ 674274 w 3770430"/>
              <a:gd name="connsiteY5" fmla="*/ 1993773 h 4027296"/>
              <a:gd name="connsiteX6" fmla="*/ 1348548 w 3770430"/>
              <a:gd name="connsiteY6" fmla="*/ 2668047 h 4027296"/>
              <a:gd name="connsiteX7" fmla="*/ 674274 w 3770430"/>
              <a:gd name="connsiteY7" fmla="*/ 3342321 h 4027296"/>
              <a:gd name="connsiteX8" fmla="*/ 0 w 3770430"/>
              <a:gd name="connsiteY8" fmla="*/ 2668047 h 4027296"/>
              <a:gd name="connsiteX9" fmla="*/ 674274 w 3770430"/>
              <a:gd name="connsiteY9" fmla="*/ 1993773 h 4027296"/>
              <a:gd name="connsiteX10" fmla="*/ 3096156 w 3770430"/>
              <a:gd name="connsiteY10" fmla="*/ 623818 h 4027296"/>
              <a:gd name="connsiteX11" fmla="*/ 3770430 w 3770430"/>
              <a:gd name="connsiteY11" fmla="*/ 1298092 h 4027296"/>
              <a:gd name="connsiteX12" fmla="*/ 3096156 w 3770430"/>
              <a:gd name="connsiteY12" fmla="*/ 1972366 h 4027296"/>
              <a:gd name="connsiteX13" fmla="*/ 2421882 w 3770430"/>
              <a:gd name="connsiteY13" fmla="*/ 1298092 h 4027296"/>
              <a:gd name="connsiteX14" fmla="*/ 3096156 w 3770430"/>
              <a:gd name="connsiteY14" fmla="*/ 623818 h 4027296"/>
              <a:gd name="connsiteX15" fmla="*/ 674274 w 3770430"/>
              <a:gd name="connsiteY15" fmla="*/ 623818 h 4027296"/>
              <a:gd name="connsiteX16" fmla="*/ 1348548 w 3770430"/>
              <a:gd name="connsiteY16" fmla="*/ 1298092 h 4027296"/>
              <a:gd name="connsiteX17" fmla="*/ 674274 w 3770430"/>
              <a:gd name="connsiteY17" fmla="*/ 1972366 h 4027296"/>
              <a:gd name="connsiteX18" fmla="*/ 0 w 3770430"/>
              <a:gd name="connsiteY18" fmla="*/ 1298092 h 4027296"/>
              <a:gd name="connsiteX19" fmla="*/ 674274 w 3770430"/>
              <a:gd name="connsiteY19" fmla="*/ 623818 h 4027296"/>
              <a:gd name="connsiteX20" fmla="*/ 1872982 w 3770430"/>
              <a:gd name="connsiteY20" fmla="*/ 0 h 4027296"/>
              <a:gd name="connsiteX21" fmla="*/ 2547256 w 3770430"/>
              <a:gd name="connsiteY21" fmla="*/ 674274 h 4027296"/>
              <a:gd name="connsiteX22" fmla="*/ 2008872 w 3770430"/>
              <a:gd name="connsiteY22" fmla="*/ 1334849 h 4027296"/>
              <a:gd name="connsiteX23" fmla="*/ 1918484 w 3770430"/>
              <a:gd name="connsiteY23" fmla="*/ 1343961 h 4027296"/>
              <a:gd name="connsiteX24" fmla="*/ 2008872 w 3770430"/>
              <a:gd name="connsiteY24" fmla="*/ 1353073 h 4027296"/>
              <a:gd name="connsiteX25" fmla="*/ 2547256 w 3770430"/>
              <a:gd name="connsiteY25" fmla="*/ 2013648 h 4027296"/>
              <a:gd name="connsiteX26" fmla="*/ 2008872 w 3770430"/>
              <a:gd name="connsiteY26" fmla="*/ 2674223 h 4027296"/>
              <a:gd name="connsiteX27" fmla="*/ 1918484 w 3770430"/>
              <a:gd name="connsiteY27" fmla="*/ 2683335 h 4027296"/>
              <a:gd name="connsiteX28" fmla="*/ 2008872 w 3770430"/>
              <a:gd name="connsiteY28" fmla="*/ 2692447 h 4027296"/>
              <a:gd name="connsiteX29" fmla="*/ 2547256 w 3770430"/>
              <a:gd name="connsiteY29" fmla="*/ 3353022 h 4027296"/>
              <a:gd name="connsiteX30" fmla="*/ 1872982 w 3770430"/>
              <a:gd name="connsiteY30" fmla="*/ 4027296 h 4027296"/>
              <a:gd name="connsiteX31" fmla="*/ 1198708 w 3770430"/>
              <a:gd name="connsiteY31" fmla="*/ 3353022 h 4027296"/>
              <a:gd name="connsiteX32" fmla="*/ 1737093 w 3770430"/>
              <a:gd name="connsiteY32" fmla="*/ 2692447 h 4027296"/>
              <a:gd name="connsiteX33" fmla="*/ 1827480 w 3770430"/>
              <a:gd name="connsiteY33" fmla="*/ 2683335 h 4027296"/>
              <a:gd name="connsiteX34" fmla="*/ 1737093 w 3770430"/>
              <a:gd name="connsiteY34" fmla="*/ 2674223 h 4027296"/>
              <a:gd name="connsiteX35" fmla="*/ 1198708 w 3770430"/>
              <a:gd name="connsiteY35" fmla="*/ 2013648 h 4027296"/>
              <a:gd name="connsiteX36" fmla="*/ 1737093 w 3770430"/>
              <a:gd name="connsiteY36" fmla="*/ 1353073 h 4027296"/>
              <a:gd name="connsiteX37" fmla="*/ 1827480 w 3770430"/>
              <a:gd name="connsiteY37" fmla="*/ 1343961 h 4027296"/>
              <a:gd name="connsiteX38" fmla="*/ 1737093 w 3770430"/>
              <a:gd name="connsiteY38" fmla="*/ 1334849 h 4027296"/>
              <a:gd name="connsiteX39" fmla="*/ 1198708 w 3770430"/>
              <a:gd name="connsiteY39" fmla="*/ 674274 h 4027296"/>
              <a:gd name="connsiteX40" fmla="*/ 1872982 w 3770430"/>
              <a:gd name="connsiteY40" fmla="*/ 0 h 402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770430" h="4027296">
                <a:moveTo>
                  <a:pt x="3096156" y="1993773"/>
                </a:moveTo>
                <a:cubicBezTo>
                  <a:pt x="3468547" y="1993773"/>
                  <a:pt x="3770430" y="2295656"/>
                  <a:pt x="3770430" y="2668047"/>
                </a:cubicBezTo>
                <a:cubicBezTo>
                  <a:pt x="3770430" y="3040438"/>
                  <a:pt x="3468547" y="3342321"/>
                  <a:pt x="3096156" y="3342321"/>
                </a:cubicBezTo>
                <a:cubicBezTo>
                  <a:pt x="2723765" y="3342321"/>
                  <a:pt x="2421882" y="3040438"/>
                  <a:pt x="2421882" y="2668047"/>
                </a:cubicBezTo>
                <a:cubicBezTo>
                  <a:pt x="2421882" y="2295656"/>
                  <a:pt x="2723765" y="1993773"/>
                  <a:pt x="3096156" y="1993773"/>
                </a:cubicBezTo>
                <a:close/>
                <a:moveTo>
                  <a:pt x="674274" y="1993773"/>
                </a:moveTo>
                <a:cubicBezTo>
                  <a:pt x="1046665" y="1993773"/>
                  <a:pt x="1348548" y="2295656"/>
                  <a:pt x="1348548" y="2668047"/>
                </a:cubicBezTo>
                <a:cubicBezTo>
                  <a:pt x="1348548" y="3040438"/>
                  <a:pt x="1046665" y="3342321"/>
                  <a:pt x="674274" y="3342321"/>
                </a:cubicBezTo>
                <a:cubicBezTo>
                  <a:pt x="301883" y="3342321"/>
                  <a:pt x="0" y="3040438"/>
                  <a:pt x="0" y="2668047"/>
                </a:cubicBezTo>
                <a:cubicBezTo>
                  <a:pt x="0" y="2295656"/>
                  <a:pt x="301883" y="1993773"/>
                  <a:pt x="674274" y="1993773"/>
                </a:cubicBezTo>
                <a:close/>
                <a:moveTo>
                  <a:pt x="3096156" y="623818"/>
                </a:moveTo>
                <a:cubicBezTo>
                  <a:pt x="3468547" y="623818"/>
                  <a:pt x="3770430" y="925701"/>
                  <a:pt x="3770430" y="1298092"/>
                </a:cubicBezTo>
                <a:cubicBezTo>
                  <a:pt x="3770430" y="1670483"/>
                  <a:pt x="3468547" y="1972366"/>
                  <a:pt x="3096156" y="1972366"/>
                </a:cubicBezTo>
                <a:cubicBezTo>
                  <a:pt x="2723765" y="1972366"/>
                  <a:pt x="2421882" y="1670483"/>
                  <a:pt x="2421882" y="1298092"/>
                </a:cubicBezTo>
                <a:cubicBezTo>
                  <a:pt x="2421882" y="925701"/>
                  <a:pt x="2723765" y="623818"/>
                  <a:pt x="3096156" y="623818"/>
                </a:cubicBezTo>
                <a:close/>
                <a:moveTo>
                  <a:pt x="674274" y="623818"/>
                </a:moveTo>
                <a:cubicBezTo>
                  <a:pt x="1046665" y="623818"/>
                  <a:pt x="1348548" y="925701"/>
                  <a:pt x="1348548" y="1298092"/>
                </a:cubicBezTo>
                <a:cubicBezTo>
                  <a:pt x="1348548" y="1670483"/>
                  <a:pt x="1046665" y="1972366"/>
                  <a:pt x="674274" y="1972366"/>
                </a:cubicBezTo>
                <a:cubicBezTo>
                  <a:pt x="301883" y="1972366"/>
                  <a:pt x="0" y="1670483"/>
                  <a:pt x="0" y="1298092"/>
                </a:cubicBezTo>
                <a:cubicBezTo>
                  <a:pt x="0" y="925701"/>
                  <a:pt x="301883" y="623818"/>
                  <a:pt x="674274" y="623818"/>
                </a:cubicBezTo>
                <a:close/>
                <a:moveTo>
                  <a:pt x="1872982" y="0"/>
                </a:moveTo>
                <a:cubicBezTo>
                  <a:pt x="2245373" y="0"/>
                  <a:pt x="2547256" y="301883"/>
                  <a:pt x="2547256" y="674274"/>
                </a:cubicBezTo>
                <a:cubicBezTo>
                  <a:pt x="2547256" y="1000116"/>
                  <a:pt x="2316127" y="1271976"/>
                  <a:pt x="2008872" y="1334849"/>
                </a:cubicBezTo>
                <a:lnTo>
                  <a:pt x="1918484" y="1343961"/>
                </a:lnTo>
                <a:lnTo>
                  <a:pt x="2008872" y="1353073"/>
                </a:lnTo>
                <a:cubicBezTo>
                  <a:pt x="2316127" y="1415947"/>
                  <a:pt x="2547256" y="1687806"/>
                  <a:pt x="2547256" y="2013648"/>
                </a:cubicBezTo>
                <a:cubicBezTo>
                  <a:pt x="2547256" y="2339490"/>
                  <a:pt x="2316127" y="2611350"/>
                  <a:pt x="2008872" y="2674223"/>
                </a:cubicBezTo>
                <a:lnTo>
                  <a:pt x="1918484" y="2683335"/>
                </a:lnTo>
                <a:lnTo>
                  <a:pt x="2008872" y="2692447"/>
                </a:lnTo>
                <a:cubicBezTo>
                  <a:pt x="2316127" y="2755321"/>
                  <a:pt x="2547256" y="3027180"/>
                  <a:pt x="2547256" y="3353022"/>
                </a:cubicBezTo>
                <a:cubicBezTo>
                  <a:pt x="2547256" y="3725413"/>
                  <a:pt x="2245373" y="4027296"/>
                  <a:pt x="1872982" y="4027296"/>
                </a:cubicBezTo>
                <a:cubicBezTo>
                  <a:pt x="1500591" y="4027296"/>
                  <a:pt x="1198708" y="3725413"/>
                  <a:pt x="1198708" y="3353022"/>
                </a:cubicBezTo>
                <a:cubicBezTo>
                  <a:pt x="1198708" y="3027180"/>
                  <a:pt x="1429837" y="2755321"/>
                  <a:pt x="1737093" y="2692447"/>
                </a:cubicBezTo>
                <a:lnTo>
                  <a:pt x="1827480" y="2683335"/>
                </a:lnTo>
                <a:lnTo>
                  <a:pt x="1737093" y="2674223"/>
                </a:lnTo>
                <a:cubicBezTo>
                  <a:pt x="1429837" y="2611350"/>
                  <a:pt x="1198708" y="2339490"/>
                  <a:pt x="1198708" y="2013648"/>
                </a:cubicBezTo>
                <a:cubicBezTo>
                  <a:pt x="1198708" y="1687806"/>
                  <a:pt x="1429837" y="1415947"/>
                  <a:pt x="1737093" y="1353073"/>
                </a:cubicBezTo>
                <a:lnTo>
                  <a:pt x="1827480" y="1343961"/>
                </a:lnTo>
                <a:lnTo>
                  <a:pt x="1737093" y="1334849"/>
                </a:lnTo>
                <a:cubicBezTo>
                  <a:pt x="1429837" y="1271976"/>
                  <a:pt x="1198708" y="1000116"/>
                  <a:pt x="1198708" y="674274"/>
                </a:cubicBezTo>
                <a:cubicBezTo>
                  <a:pt x="1198708" y="301883"/>
                  <a:pt x="1500591" y="0"/>
                  <a:pt x="18729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8ADF041-9347-4529-A28D-52EB0A2901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3804" y="4071378"/>
            <a:ext cx="2249185" cy="2249185"/>
          </a:xfrm>
          <a:custGeom>
            <a:avLst/>
            <a:gdLst>
              <a:gd name="connsiteX0" fmla="*/ 0 w 2249185"/>
              <a:gd name="connsiteY0" fmla="*/ 0 h 2249185"/>
              <a:gd name="connsiteX1" fmla="*/ 2249185 w 2249185"/>
              <a:gd name="connsiteY1" fmla="*/ 0 h 2249185"/>
              <a:gd name="connsiteX2" fmla="*/ 2249185 w 2249185"/>
              <a:gd name="connsiteY2" fmla="*/ 2249185 h 2249185"/>
              <a:gd name="connsiteX3" fmla="*/ 0 w 2249185"/>
              <a:gd name="connsiteY3" fmla="*/ 2249185 h 224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185" h="2249185">
                <a:moveTo>
                  <a:pt x="0" y="0"/>
                </a:moveTo>
                <a:lnTo>
                  <a:pt x="2249185" y="0"/>
                </a:lnTo>
                <a:lnTo>
                  <a:pt x="2249185" y="2249185"/>
                </a:lnTo>
                <a:lnTo>
                  <a:pt x="0" y="22491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FE964B-7643-435C-B7D5-8A76C60CCB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927" y="1784310"/>
            <a:ext cx="2249185" cy="2249185"/>
          </a:xfrm>
          <a:custGeom>
            <a:avLst/>
            <a:gdLst>
              <a:gd name="connsiteX0" fmla="*/ 0 w 2249185"/>
              <a:gd name="connsiteY0" fmla="*/ 0 h 2249185"/>
              <a:gd name="connsiteX1" fmla="*/ 2249185 w 2249185"/>
              <a:gd name="connsiteY1" fmla="*/ 0 h 2249185"/>
              <a:gd name="connsiteX2" fmla="*/ 2249185 w 2249185"/>
              <a:gd name="connsiteY2" fmla="*/ 2249185 h 2249185"/>
              <a:gd name="connsiteX3" fmla="*/ 0 w 2249185"/>
              <a:gd name="connsiteY3" fmla="*/ 2249185 h 224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185" h="2249185">
                <a:moveTo>
                  <a:pt x="0" y="0"/>
                </a:moveTo>
                <a:lnTo>
                  <a:pt x="2249185" y="0"/>
                </a:lnTo>
                <a:lnTo>
                  <a:pt x="2249185" y="2249185"/>
                </a:lnTo>
                <a:lnTo>
                  <a:pt x="0" y="22491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92BB95C-8401-4B72-8F57-BCAF3744B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22370" y="1784311"/>
            <a:ext cx="2249185" cy="2249185"/>
          </a:xfrm>
          <a:custGeom>
            <a:avLst/>
            <a:gdLst>
              <a:gd name="connsiteX0" fmla="*/ 0 w 2249185"/>
              <a:gd name="connsiteY0" fmla="*/ 0 h 2249185"/>
              <a:gd name="connsiteX1" fmla="*/ 2249185 w 2249185"/>
              <a:gd name="connsiteY1" fmla="*/ 0 h 2249185"/>
              <a:gd name="connsiteX2" fmla="*/ 2249185 w 2249185"/>
              <a:gd name="connsiteY2" fmla="*/ 2249185 h 2249185"/>
              <a:gd name="connsiteX3" fmla="*/ 0 w 2249185"/>
              <a:gd name="connsiteY3" fmla="*/ 2249185 h 224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185" h="2249185">
                <a:moveTo>
                  <a:pt x="0" y="0"/>
                </a:moveTo>
                <a:lnTo>
                  <a:pt x="2249185" y="0"/>
                </a:lnTo>
                <a:lnTo>
                  <a:pt x="2249185" y="2249185"/>
                </a:lnTo>
                <a:lnTo>
                  <a:pt x="0" y="22491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6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661D46-99BE-4804-B21B-03C6E472A7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4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A51EC9-2F0A-4C8E-92C6-7DA0CACC38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7159" y="1476375"/>
            <a:ext cx="2200275" cy="3905250"/>
          </a:xfrm>
          <a:custGeom>
            <a:avLst/>
            <a:gdLst>
              <a:gd name="connsiteX0" fmla="*/ 0 w 2200275"/>
              <a:gd name="connsiteY0" fmla="*/ 0 h 3905250"/>
              <a:gd name="connsiteX1" fmla="*/ 2200275 w 2200275"/>
              <a:gd name="connsiteY1" fmla="*/ 0 h 3905250"/>
              <a:gd name="connsiteX2" fmla="*/ 2200275 w 2200275"/>
              <a:gd name="connsiteY2" fmla="*/ 3905250 h 3905250"/>
              <a:gd name="connsiteX3" fmla="*/ 0 w 2200275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3905250">
                <a:moveTo>
                  <a:pt x="0" y="0"/>
                </a:moveTo>
                <a:lnTo>
                  <a:pt x="2200275" y="0"/>
                </a:lnTo>
                <a:lnTo>
                  <a:pt x="2200275" y="3905250"/>
                </a:lnTo>
                <a:lnTo>
                  <a:pt x="0" y="3905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3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70ED2C-9C26-4010-B842-83D66CB9BB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5536" y="1926039"/>
            <a:ext cx="3376067" cy="2199913"/>
          </a:xfrm>
          <a:custGeom>
            <a:avLst/>
            <a:gdLst>
              <a:gd name="connsiteX0" fmla="*/ 0 w 3376067"/>
              <a:gd name="connsiteY0" fmla="*/ 0 h 2199913"/>
              <a:gd name="connsiteX1" fmla="*/ 3376067 w 3376067"/>
              <a:gd name="connsiteY1" fmla="*/ 0 h 2199913"/>
              <a:gd name="connsiteX2" fmla="*/ 3376067 w 3376067"/>
              <a:gd name="connsiteY2" fmla="*/ 2199913 h 2199913"/>
              <a:gd name="connsiteX3" fmla="*/ 0 w 3376067"/>
              <a:gd name="connsiteY3" fmla="*/ 2199913 h 219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067" h="2199913">
                <a:moveTo>
                  <a:pt x="0" y="0"/>
                </a:moveTo>
                <a:lnTo>
                  <a:pt x="3376067" y="0"/>
                </a:lnTo>
                <a:lnTo>
                  <a:pt x="3376067" y="2199913"/>
                </a:lnTo>
                <a:lnTo>
                  <a:pt x="0" y="21999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FC52CA-5C65-4C5F-8DC0-4E6B55240E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88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9E0A970-566C-4EFE-B2D7-A26C915A5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8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73B085-94FF-407F-9FCA-A9166952CA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1A112A-B789-4887-A3A1-E74D71D706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4671" y="1404244"/>
            <a:ext cx="3044913" cy="4540922"/>
          </a:xfrm>
          <a:custGeom>
            <a:avLst/>
            <a:gdLst>
              <a:gd name="connsiteX0" fmla="*/ 0 w 3044913"/>
              <a:gd name="connsiteY0" fmla="*/ 0 h 4540922"/>
              <a:gd name="connsiteX1" fmla="*/ 3044913 w 3044913"/>
              <a:gd name="connsiteY1" fmla="*/ 0 h 4540922"/>
              <a:gd name="connsiteX2" fmla="*/ 3044913 w 3044913"/>
              <a:gd name="connsiteY2" fmla="*/ 4540922 h 4540922"/>
              <a:gd name="connsiteX3" fmla="*/ 0 w 3044913"/>
              <a:gd name="connsiteY3" fmla="*/ 4540922 h 45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913" h="4540922">
                <a:moveTo>
                  <a:pt x="0" y="0"/>
                </a:moveTo>
                <a:lnTo>
                  <a:pt x="3044913" y="0"/>
                </a:lnTo>
                <a:lnTo>
                  <a:pt x="3044913" y="4540922"/>
                </a:lnTo>
                <a:lnTo>
                  <a:pt x="0" y="4540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205782-22E2-4716-B728-D3D7F4F3DB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463B66-72DF-4DC0-8675-D46ECA3EBF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1048" y="1303378"/>
            <a:ext cx="3945361" cy="4601468"/>
          </a:xfrm>
          <a:custGeom>
            <a:avLst/>
            <a:gdLst>
              <a:gd name="connsiteX0" fmla="*/ 0 w 3945361"/>
              <a:gd name="connsiteY0" fmla="*/ 0 h 4601468"/>
              <a:gd name="connsiteX1" fmla="*/ 3287788 w 3945361"/>
              <a:gd name="connsiteY1" fmla="*/ 0 h 4601468"/>
              <a:gd name="connsiteX2" fmla="*/ 3945361 w 3945361"/>
              <a:gd name="connsiteY2" fmla="*/ 657573 h 4601468"/>
              <a:gd name="connsiteX3" fmla="*/ 3945361 w 3945361"/>
              <a:gd name="connsiteY3" fmla="*/ 4601468 h 4601468"/>
              <a:gd name="connsiteX4" fmla="*/ 657573 w 3945361"/>
              <a:gd name="connsiteY4" fmla="*/ 4601468 h 4601468"/>
              <a:gd name="connsiteX5" fmla="*/ 0 w 3945361"/>
              <a:gd name="connsiteY5" fmla="*/ 3943895 h 46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5361" h="4601468">
                <a:moveTo>
                  <a:pt x="0" y="0"/>
                </a:moveTo>
                <a:lnTo>
                  <a:pt x="3287788" y="0"/>
                </a:lnTo>
                <a:lnTo>
                  <a:pt x="3945361" y="657573"/>
                </a:lnTo>
                <a:lnTo>
                  <a:pt x="3945361" y="4601468"/>
                </a:lnTo>
                <a:lnTo>
                  <a:pt x="657573" y="4601468"/>
                </a:lnTo>
                <a:lnTo>
                  <a:pt x="0" y="3943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306497F-E40F-4804-980F-1AEC940528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D54122-5A1B-4612-84F9-010F3CAB8F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5D2A2C-0BF0-41D9-B4B7-D102C03D11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9550" y="2343450"/>
            <a:ext cx="4152900" cy="3248348"/>
          </a:xfrm>
          <a:custGeom>
            <a:avLst/>
            <a:gdLst>
              <a:gd name="connsiteX0" fmla="*/ 0 w 4152900"/>
              <a:gd name="connsiteY0" fmla="*/ 0 h 3248348"/>
              <a:gd name="connsiteX1" fmla="*/ 3611498 w 4152900"/>
              <a:gd name="connsiteY1" fmla="*/ 0 h 3248348"/>
              <a:gd name="connsiteX2" fmla="*/ 4152900 w 4152900"/>
              <a:gd name="connsiteY2" fmla="*/ 541402 h 3248348"/>
              <a:gd name="connsiteX3" fmla="*/ 4152900 w 4152900"/>
              <a:gd name="connsiteY3" fmla="*/ 3248348 h 3248348"/>
              <a:gd name="connsiteX4" fmla="*/ 541402 w 4152900"/>
              <a:gd name="connsiteY4" fmla="*/ 3248348 h 3248348"/>
              <a:gd name="connsiteX5" fmla="*/ 0 w 4152900"/>
              <a:gd name="connsiteY5" fmla="*/ 2706946 h 324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900" h="3248348">
                <a:moveTo>
                  <a:pt x="0" y="0"/>
                </a:moveTo>
                <a:lnTo>
                  <a:pt x="3611498" y="0"/>
                </a:lnTo>
                <a:lnTo>
                  <a:pt x="4152900" y="541402"/>
                </a:lnTo>
                <a:lnTo>
                  <a:pt x="4152900" y="3248348"/>
                </a:lnTo>
                <a:lnTo>
                  <a:pt x="541402" y="3248348"/>
                </a:lnTo>
                <a:lnTo>
                  <a:pt x="0" y="27069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5440168-8A1C-44E7-A0F3-CE4442EB29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2305" y="2697563"/>
            <a:ext cx="1745142" cy="1745142"/>
          </a:xfrm>
          <a:custGeom>
            <a:avLst/>
            <a:gdLst>
              <a:gd name="connsiteX0" fmla="*/ 872571 w 1745142"/>
              <a:gd name="connsiteY0" fmla="*/ 0 h 1745142"/>
              <a:gd name="connsiteX1" fmla="*/ 1745142 w 1745142"/>
              <a:gd name="connsiteY1" fmla="*/ 872571 h 1745142"/>
              <a:gd name="connsiteX2" fmla="*/ 872571 w 1745142"/>
              <a:gd name="connsiteY2" fmla="*/ 1745142 h 1745142"/>
              <a:gd name="connsiteX3" fmla="*/ 0 w 1745142"/>
              <a:gd name="connsiteY3" fmla="*/ 872571 h 1745142"/>
              <a:gd name="connsiteX4" fmla="*/ 872571 w 1745142"/>
              <a:gd name="connsiteY4" fmla="*/ 0 h 174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142" h="1745142">
                <a:moveTo>
                  <a:pt x="872571" y="0"/>
                </a:moveTo>
                <a:cubicBezTo>
                  <a:pt x="1354479" y="0"/>
                  <a:pt x="1745142" y="390663"/>
                  <a:pt x="1745142" y="872571"/>
                </a:cubicBezTo>
                <a:cubicBezTo>
                  <a:pt x="1745142" y="1354479"/>
                  <a:pt x="1354479" y="1745142"/>
                  <a:pt x="872571" y="1745142"/>
                </a:cubicBezTo>
                <a:cubicBezTo>
                  <a:pt x="390663" y="1745142"/>
                  <a:pt x="0" y="1354479"/>
                  <a:pt x="0" y="872571"/>
                </a:cubicBezTo>
                <a:cubicBezTo>
                  <a:pt x="0" y="390663"/>
                  <a:pt x="390663" y="0"/>
                  <a:pt x="8725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9E6B02A-CF1C-4F56-B761-F31889DF86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0058" y="2697563"/>
            <a:ext cx="1745142" cy="1745142"/>
          </a:xfrm>
          <a:custGeom>
            <a:avLst/>
            <a:gdLst>
              <a:gd name="connsiteX0" fmla="*/ 872571 w 1745142"/>
              <a:gd name="connsiteY0" fmla="*/ 0 h 1745142"/>
              <a:gd name="connsiteX1" fmla="*/ 1745142 w 1745142"/>
              <a:gd name="connsiteY1" fmla="*/ 872571 h 1745142"/>
              <a:gd name="connsiteX2" fmla="*/ 872571 w 1745142"/>
              <a:gd name="connsiteY2" fmla="*/ 1745142 h 1745142"/>
              <a:gd name="connsiteX3" fmla="*/ 0 w 1745142"/>
              <a:gd name="connsiteY3" fmla="*/ 872571 h 1745142"/>
              <a:gd name="connsiteX4" fmla="*/ 872571 w 1745142"/>
              <a:gd name="connsiteY4" fmla="*/ 0 h 174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142" h="1745142">
                <a:moveTo>
                  <a:pt x="872571" y="0"/>
                </a:moveTo>
                <a:cubicBezTo>
                  <a:pt x="1354479" y="0"/>
                  <a:pt x="1745142" y="390663"/>
                  <a:pt x="1745142" y="872571"/>
                </a:cubicBezTo>
                <a:cubicBezTo>
                  <a:pt x="1745142" y="1354479"/>
                  <a:pt x="1354479" y="1745142"/>
                  <a:pt x="872571" y="1745142"/>
                </a:cubicBezTo>
                <a:cubicBezTo>
                  <a:pt x="390663" y="1745142"/>
                  <a:pt x="0" y="1354479"/>
                  <a:pt x="0" y="872571"/>
                </a:cubicBezTo>
                <a:cubicBezTo>
                  <a:pt x="0" y="390663"/>
                  <a:pt x="390663" y="0"/>
                  <a:pt x="8725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99B25C-AA5D-4EB8-B46B-F4AB2A2A8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4553" y="2697563"/>
            <a:ext cx="1745142" cy="1745142"/>
          </a:xfrm>
          <a:custGeom>
            <a:avLst/>
            <a:gdLst>
              <a:gd name="connsiteX0" fmla="*/ 872571 w 1745142"/>
              <a:gd name="connsiteY0" fmla="*/ 0 h 1745142"/>
              <a:gd name="connsiteX1" fmla="*/ 1745142 w 1745142"/>
              <a:gd name="connsiteY1" fmla="*/ 872571 h 1745142"/>
              <a:gd name="connsiteX2" fmla="*/ 872571 w 1745142"/>
              <a:gd name="connsiteY2" fmla="*/ 1745142 h 1745142"/>
              <a:gd name="connsiteX3" fmla="*/ 0 w 1745142"/>
              <a:gd name="connsiteY3" fmla="*/ 872571 h 1745142"/>
              <a:gd name="connsiteX4" fmla="*/ 872571 w 1745142"/>
              <a:gd name="connsiteY4" fmla="*/ 0 h 174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142" h="1745142">
                <a:moveTo>
                  <a:pt x="872571" y="0"/>
                </a:moveTo>
                <a:cubicBezTo>
                  <a:pt x="1354479" y="0"/>
                  <a:pt x="1745142" y="390663"/>
                  <a:pt x="1745142" y="872571"/>
                </a:cubicBezTo>
                <a:cubicBezTo>
                  <a:pt x="1745142" y="1354479"/>
                  <a:pt x="1354479" y="1745142"/>
                  <a:pt x="872571" y="1745142"/>
                </a:cubicBezTo>
                <a:cubicBezTo>
                  <a:pt x="390663" y="1745142"/>
                  <a:pt x="0" y="1354479"/>
                  <a:pt x="0" y="872571"/>
                </a:cubicBezTo>
                <a:cubicBezTo>
                  <a:pt x="0" y="390663"/>
                  <a:pt x="390663" y="0"/>
                  <a:pt x="8725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6E1316-BF34-4F2B-ADDC-1C359130E2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36801" y="2697563"/>
            <a:ext cx="1745142" cy="1745142"/>
          </a:xfrm>
          <a:custGeom>
            <a:avLst/>
            <a:gdLst>
              <a:gd name="connsiteX0" fmla="*/ 872571 w 1745142"/>
              <a:gd name="connsiteY0" fmla="*/ 0 h 1745142"/>
              <a:gd name="connsiteX1" fmla="*/ 1745142 w 1745142"/>
              <a:gd name="connsiteY1" fmla="*/ 872571 h 1745142"/>
              <a:gd name="connsiteX2" fmla="*/ 872571 w 1745142"/>
              <a:gd name="connsiteY2" fmla="*/ 1745142 h 1745142"/>
              <a:gd name="connsiteX3" fmla="*/ 0 w 1745142"/>
              <a:gd name="connsiteY3" fmla="*/ 872571 h 1745142"/>
              <a:gd name="connsiteX4" fmla="*/ 872571 w 1745142"/>
              <a:gd name="connsiteY4" fmla="*/ 0 h 174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142" h="1745142">
                <a:moveTo>
                  <a:pt x="872571" y="0"/>
                </a:moveTo>
                <a:cubicBezTo>
                  <a:pt x="1354479" y="0"/>
                  <a:pt x="1745142" y="390663"/>
                  <a:pt x="1745142" y="872571"/>
                </a:cubicBezTo>
                <a:cubicBezTo>
                  <a:pt x="1745142" y="1354479"/>
                  <a:pt x="1354479" y="1745142"/>
                  <a:pt x="872571" y="1745142"/>
                </a:cubicBezTo>
                <a:cubicBezTo>
                  <a:pt x="390663" y="1745142"/>
                  <a:pt x="0" y="1354479"/>
                  <a:pt x="0" y="872571"/>
                </a:cubicBezTo>
                <a:cubicBezTo>
                  <a:pt x="0" y="390663"/>
                  <a:pt x="390663" y="0"/>
                  <a:pt x="8725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8C3C-5AB8-4F0B-8AB7-E01032E2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B27F8-A3D2-49B3-BA45-D0C842B0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2F11-A5F7-4FCF-80D3-AEDE9BC6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853F-EB76-4F3A-8976-508DF942D05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F25A-243A-4EFB-B09A-5D598724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5558-B605-4088-A063-35EE6223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2CD7-156C-420F-B582-408CA6031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12.svg"/><Relationship Id="rId15" Type="http://schemas.openxmlformats.org/officeDocument/2006/relationships/image" Target="../media/image16.svg"/><Relationship Id="rId10" Type="http://schemas.openxmlformats.org/officeDocument/2006/relationships/image" Target="../media/image31.png"/><Relationship Id="rId19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svg"/><Relationship Id="rId3" Type="http://schemas.openxmlformats.org/officeDocument/2006/relationships/image" Target="../media/image42.svg"/><Relationship Id="rId7" Type="http://schemas.openxmlformats.org/officeDocument/2006/relationships/image" Target="../media/image44.svg"/><Relationship Id="rId12" Type="http://schemas.openxmlformats.org/officeDocument/2006/relationships/image" Target="../media/image5.png"/><Relationship Id="rId17" Type="http://schemas.openxmlformats.org/officeDocument/2006/relationships/image" Target="../media/image50.svg"/><Relationship Id="rId2" Type="http://schemas.openxmlformats.org/officeDocument/2006/relationships/image" Target="../media/image4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5" Type="http://schemas.openxmlformats.org/officeDocument/2006/relationships/image" Target="../media/image4.svg"/><Relationship Id="rId15" Type="http://schemas.openxmlformats.org/officeDocument/2006/relationships/image" Target="../media/image48.sv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3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8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4.svg"/><Relationship Id="rId7" Type="http://schemas.openxmlformats.org/officeDocument/2006/relationships/image" Target="../media/image3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1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6.svg"/><Relationship Id="rId3" Type="http://schemas.openxmlformats.org/officeDocument/2006/relationships/image" Target="../media/image56.svg"/><Relationship Id="rId7" Type="http://schemas.openxmlformats.org/officeDocument/2006/relationships/image" Target="../media/image14.svg"/><Relationship Id="rId12" Type="http://schemas.openxmlformats.org/officeDocument/2006/relationships/image" Target="../media/image1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34.svg"/><Relationship Id="rId5" Type="http://schemas.openxmlformats.org/officeDocument/2006/relationships/image" Target="../media/image12.sv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8.svg"/><Relationship Id="rId7" Type="http://schemas.openxmlformats.org/officeDocument/2006/relationships/image" Target="../media/image14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3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0.svg"/><Relationship Id="rId7" Type="http://schemas.openxmlformats.org/officeDocument/2006/relationships/image" Target="../media/image1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2.svg"/><Relationship Id="rId7" Type="http://schemas.openxmlformats.org/officeDocument/2006/relationships/image" Target="../media/image14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64.svg"/><Relationship Id="rId10" Type="http://schemas.openxmlformats.org/officeDocument/2006/relationships/image" Target="../media/image5.png"/><Relationship Id="rId4" Type="http://schemas.openxmlformats.org/officeDocument/2006/relationships/image" Target="../media/image6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sv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svg"/><Relationship Id="rId21" Type="http://schemas.openxmlformats.org/officeDocument/2006/relationships/image" Target="../media/image84.svg"/><Relationship Id="rId7" Type="http://schemas.openxmlformats.org/officeDocument/2006/relationships/image" Target="../media/image70.svg"/><Relationship Id="rId12" Type="http://schemas.openxmlformats.org/officeDocument/2006/relationships/image" Target="../media/image75.png"/><Relationship Id="rId17" Type="http://schemas.openxmlformats.org/officeDocument/2006/relationships/image" Target="../media/image80.svg"/><Relationship Id="rId25" Type="http://schemas.openxmlformats.org/officeDocument/2006/relationships/image" Target="../media/image88.svg"/><Relationship Id="rId33" Type="http://schemas.openxmlformats.org/officeDocument/2006/relationships/image" Target="../media/image8.sv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png"/><Relationship Id="rId11" Type="http://schemas.openxmlformats.org/officeDocument/2006/relationships/image" Target="../media/image74.svg"/><Relationship Id="rId24" Type="http://schemas.openxmlformats.org/officeDocument/2006/relationships/image" Target="../media/image87.png"/><Relationship Id="rId32" Type="http://schemas.openxmlformats.org/officeDocument/2006/relationships/image" Target="../media/image7.png"/><Relationship Id="rId5" Type="http://schemas.openxmlformats.org/officeDocument/2006/relationships/image" Target="../media/image68.svg"/><Relationship Id="rId15" Type="http://schemas.openxmlformats.org/officeDocument/2006/relationships/image" Target="../media/image78.svg"/><Relationship Id="rId23" Type="http://schemas.openxmlformats.org/officeDocument/2006/relationships/image" Target="../media/image86.svg"/><Relationship Id="rId28" Type="http://schemas.openxmlformats.org/officeDocument/2006/relationships/image" Target="../media/image3.png"/><Relationship Id="rId10" Type="http://schemas.openxmlformats.org/officeDocument/2006/relationships/image" Target="../media/image73.png"/><Relationship Id="rId19" Type="http://schemas.openxmlformats.org/officeDocument/2006/relationships/image" Target="../media/image82.svg"/><Relationship Id="rId31" Type="http://schemas.openxmlformats.org/officeDocument/2006/relationships/image" Target="../media/image6.svg"/><Relationship Id="rId4" Type="http://schemas.openxmlformats.org/officeDocument/2006/relationships/image" Target="../media/image67.png"/><Relationship Id="rId9" Type="http://schemas.openxmlformats.org/officeDocument/2006/relationships/image" Target="../media/image72.sv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svg"/><Relationship Id="rId30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svg"/><Relationship Id="rId7" Type="http://schemas.openxmlformats.org/officeDocument/2006/relationships/image" Target="../media/image96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5.png"/><Relationship Id="rId5" Type="http://schemas.openxmlformats.org/officeDocument/2006/relationships/image" Target="../media/image94.svg"/><Relationship Id="rId4" Type="http://schemas.openxmlformats.org/officeDocument/2006/relationships/image" Target="../media/image93.png"/><Relationship Id="rId9" Type="http://schemas.openxmlformats.org/officeDocument/2006/relationships/image" Target="../media/image98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svg"/><Relationship Id="rId7" Type="http://schemas.openxmlformats.org/officeDocument/2006/relationships/image" Target="../media/image104.sv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3.png"/><Relationship Id="rId5" Type="http://schemas.openxmlformats.org/officeDocument/2006/relationships/image" Target="../media/image102.svg"/><Relationship Id="rId4" Type="http://schemas.openxmlformats.org/officeDocument/2006/relationships/image" Target="../media/image101.png"/><Relationship Id="rId9" Type="http://schemas.openxmlformats.org/officeDocument/2006/relationships/image" Target="../media/image106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40.svg"/><Relationship Id="rId5" Type="http://schemas.openxmlformats.org/officeDocument/2006/relationships/image" Target="../media/image16.sv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svg"/><Relationship Id="rId18" Type="http://schemas.openxmlformats.org/officeDocument/2006/relationships/image" Target="../media/image13.png"/><Relationship Id="rId26" Type="http://schemas.openxmlformats.org/officeDocument/2006/relationships/image" Target="../media/image39.png"/><Relationship Id="rId3" Type="http://schemas.openxmlformats.org/officeDocument/2006/relationships/image" Target="../media/image108.svg"/><Relationship Id="rId21" Type="http://schemas.openxmlformats.org/officeDocument/2006/relationships/image" Target="../media/image12.svg"/><Relationship Id="rId7" Type="http://schemas.openxmlformats.org/officeDocument/2006/relationships/image" Target="../media/image112.svg"/><Relationship Id="rId12" Type="http://schemas.openxmlformats.org/officeDocument/2006/relationships/image" Target="../media/image117.png"/><Relationship Id="rId17" Type="http://schemas.openxmlformats.org/officeDocument/2006/relationships/image" Target="../media/image10.svg"/><Relationship Id="rId25" Type="http://schemas.openxmlformats.org/officeDocument/2006/relationships/image" Target="../media/image38.svg"/><Relationship Id="rId2" Type="http://schemas.openxmlformats.org/officeDocument/2006/relationships/image" Target="../media/image107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1.png"/><Relationship Id="rId11" Type="http://schemas.openxmlformats.org/officeDocument/2006/relationships/image" Target="../media/image116.svg"/><Relationship Id="rId24" Type="http://schemas.openxmlformats.org/officeDocument/2006/relationships/image" Target="../media/image37.png"/><Relationship Id="rId5" Type="http://schemas.openxmlformats.org/officeDocument/2006/relationships/image" Target="../media/image110.svg"/><Relationship Id="rId15" Type="http://schemas.openxmlformats.org/officeDocument/2006/relationships/image" Target="../media/image120.svg"/><Relationship Id="rId23" Type="http://schemas.openxmlformats.org/officeDocument/2006/relationships/image" Target="../media/image16.svg"/><Relationship Id="rId10" Type="http://schemas.openxmlformats.org/officeDocument/2006/relationships/image" Target="../media/image115.png"/><Relationship Id="rId19" Type="http://schemas.openxmlformats.org/officeDocument/2006/relationships/image" Target="../media/image14.svg"/><Relationship Id="rId4" Type="http://schemas.openxmlformats.org/officeDocument/2006/relationships/image" Target="../media/image109.png"/><Relationship Id="rId9" Type="http://schemas.openxmlformats.org/officeDocument/2006/relationships/image" Target="../media/image114.svg"/><Relationship Id="rId14" Type="http://schemas.openxmlformats.org/officeDocument/2006/relationships/image" Target="../media/image119.png"/><Relationship Id="rId22" Type="http://schemas.openxmlformats.org/officeDocument/2006/relationships/image" Target="../media/image15.png"/><Relationship Id="rId27" Type="http://schemas.openxmlformats.org/officeDocument/2006/relationships/image" Target="../media/image4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svg"/><Relationship Id="rId7" Type="http://schemas.openxmlformats.org/officeDocument/2006/relationships/image" Target="../media/image4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38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svg"/><Relationship Id="rId18" Type="http://schemas.openxmlformats.org/officeDocument/2006/relationships/image" Target="../media/image137.png"/><Relationship Id="rId26" Type="http://schemas.openxmlformats.org/officeDocument/2006/relationships/image" Target="../media/image15.png"/><Relationship Id="rId3" Type="http://schemas.openxmlformats.org/officeDocument/2006/relationships/image" Target="../media/image122.svg"/><Relationship Id="rId21" Type="http://schemas.openxmlformats.org/officeDocument/2006/relationships/image" Target="../media/image140.svg"/><Relationship Id="rId34" Type="http://schemas.openxmlformats.org/officeDocument/2006/relationships/image" Target="../media/image37.png"/><Relationship Id="rId7" Type="http://schemas.openxmlformats.org/officeDocument/2006/relationships/image" Target="../media/image126.svg"/><Relationship Id="rId12" Type="http://schemas.openxmlformats.org/officeDocument/2006/relationships/image" Target="../media/image131.png"/><Relationship Id="rId17" Type="http://schemas.openxmlformats.org/officeDocument/2006/relationships/image" Target="../media/image136.svg"/><Relationship Id="rId25" Type="http://schemas.openxmlformats.org/officeDocument/2006/relationships/image" Target="../media/image144.svg"/><Relationship Id="rId33" Type="http://schemas.openxmlformats.org/officeDocument/2006/relationships/image" Target="../media/image12.sv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5.png"/><Relationship Id="rId11" Type="http://schemas.openxmlformats.org/officeDocument/2006/relationships/image" Target="../media/image130.svg"/><Relationship Id="rId24" Type="http://schemas.openxmlformats.org/officeDocument/2006/relationships/image" Target="../media/image143.png"/><Relationship Id="rId32" Type="http://schemas.openxmlformats.org/officeDocument/2006/relationships/image" Target="../media/image11.png"/><Relationship Id="rId37" Type="http://schemas.openxmlformats.org/officeDocument/2006/relationships/image" Target="../media/image40.svg"/><Relationship Id="rId5" Type="http://schemas.openxmlformats.org/officeDocument/2006/relationships/image" Target="../media/image124.svg"/><Relationship Id="rId15" Type="http://schemas.openxmlformats.org/officeDocument/2006/relationships/image" Target="../media/image134.svg"/><Relationship Id="rId23" Type="http://schemas.openxmlformats.org/officeDocument/2006/relationships/image" Target="../media/image142.svg"/><Relationship Id="rId28" Type="http://schemas.openxmlformats.org/officeDocument/2006/relationships/image" Target="../media/image9.png"/><Relationship Id="rId36" Type="http://schemas.openxmlformats.org/officeDocument/2006/relationships/image" Target="../media/image39.png"/><Relationship Id="rId10" Type="http://schemas.openxmlformats.org/officeDocument/2006/relationships/image" Target="../media/image129.png"/><Relationship Id="rId19" Type="http://schemas.openxmlformats.org/officeDocument/2006/relationships/image" Target="../media/image138.svg"/><Relationship Id="rId31" Type="http://schemas.openxmlformats.org/officeDocument/2006/relationships/image" Target="../media/image14.svg"/><Relationship Id="rId4" Type="http://schemas.openxmlformats.org/officeDocument/2006/relationships/image" Target="../media/image123.png"/><Relationship Id="rId9" Type="http://schemas.openxmlformats.org/officeDocument/2006/relationships/image" Target="../media/image128.sv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6.svg"/><Relationship Id="rId30" Type="http://schemas.openxmlformats.org/officeDocument/2006/relationships/image" Target="../media/image13.png"/><Relationship Id="rId35" Type="http://schemas.openxmlformats.org/officeDocument/2006/relationships/image" Target="../media/image3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svg"/><Relationship Id="rId18" Type="http://schemas.openxmlformats.org/officeDocument/2006/relationships/image" Target="../media/image149.png"/><Relationship Id="rId26" Type="http://schemas.openxmlformats.org/officeDocument/2006/relationships/image" Target="../media/image15.png"/><Relationship Id="rId3" Type="http://schemas.openxmlformats.org/officeDocument/2006/relationships/image" Target="../media/image126.svg"/><Relationship Id="rId21" Type="http://schemas.openxmlformats.org/officeDocument/2006/relationships/image" Target="../media/image152.svg"/><Relationship Id="rId34" Type="http://schemas.openxmlformats.org/officeDocument/2006/relationships/image" Target="../media/image37.png"/><Relationship Id="rId7" Type="http://schemas.openxmlformats.org/officeDocument/2006/relationships/image" Target="../media/image130.svg"/><Relationship Id="rId12" Type="http://schemas.openxmlformats.org/officeDocument/2006/relationships/image" Target="../media/image147.png"/><Relationship Id="rId17" Type="http://schemas.openxmlformats.org/officeDocument/2006/relationships/image" Target="../media/image124.svg"/><Relationship Id="rId25" Type="http://schemas.openxmlformats.org/officeDocument/2006/relationships/image" Target="../media/image136.svg"/><Relationship Id="rId33" Type="http://schemas.openxmlformats.org/officeDocument/2006/relationships/image" Target="../media/image12.svg"/><Relationship Id="rId2" Type="http://schemas.openxmlformats.org/officeDocument/2006/relationships/image" Target="../media/image125.png"/><Relationship Id="rId16" Type="http://schemas.openxmlformats.org/officeDocument/2006/relationships/image" Target="../media/image123.png"/><Relationship Id="rId20" Type="http://schemas.openxmlformats.org/officeDocument/2006/relationships/image" Target="../media/image151.png"/><Relationship Id="rId29" Type="http://schemas.openxmlformats.org/officeDocument/2006/relationships/image" Target="../media/image10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9.png"/><Relationship Id="rId11" Type="http://schemas.openxmlformats.org/officeDocument/2006/relationships/image" Target="../media/image146.svg"/><Relationship Id="rId24" Type="http://schemas.openxmlformats.org/officeDocument/2006/relationships/image" Target="../media/image135.png"/><Relationship Id="rId32" Type="http://schemas.openxmlformats.org/officeDocument/2006/relationships/image" Target="../media/image11.png"/><Relationship Id="rId37" Type="http://schemas.openxmlformats.org/officeDocument/2006/relationships/image" Target="../media/image40.svg"/><Relationship Id="rId5" Type="http://schemas.openxmlformats.org/officeDocument/2006/relationships/image" Target="../media/image128.svg"/><Relationship Id="rId15" Type="http://schemas.openxmlformats.org/officeDocument/2006/relationships/image" Target="../media/image122.svg"/><Relationship Id="rId23" Type="http://schemas.openxmlformats.org/officeDocument/2006/relationships/image" Target="../media/image134.svg"/><Relationship Id="rId28" Type="http://schemas.openxmlformats.org/officeDocument/2006/relationships/image" Target="../media/image9.png"/><Relationship Id="rId36" Type="http://schemas.openxmlformats.org/officeDocument/2006/relationships/image" Target="../media/image39.png"/><Relationship Id="rId10" Type="http://schemas.openxmlformats.org/officeDocument/2006/relationships/image" Target="../media/image145.png"/><Relationship Id="rId19" Type="http://schemas.openxmlformats.org/officeDocument/2006/relationships/image" Target="../media/image150.svg"/><Relationship Id="rId31" Type="http://schemas.openxmlformats.org/officeDocument/2006/relationships/image" Target="../media/image14.svg"/><Relationship Id="rId4" Type="http://schemas.openxmlformats.org/officeDocument/2006/relationships/image" Target="../media/image127.png"/><Relationship Id="rId9" Type="http://schemas.openxmlformats.org/officeDocument/2006/relationships/image" Target="../media/image132.svg"/><Relationship Id="rId14" Type="http://schemas.openxmlformats.org/officeDocument/2006/relationships/image" Target="../media/image121.png"/><Relationship Id="rId22" Type="http://schemas.openxmlformats.org/officeDocument/2006/relationships/image" Target="../media/image133.png"/><Relationship Id="rId27" Type="http://schemas.openxmlformats.org/officeDocument/2006/relationships/image" Target="../media/image16.svg"/><Relationship Id="rId30" Type="http://schemas.openxmlformats.org/officeDocument/2006/relationships/image" Target="../media/image13.png"/><Relationship Id="rId35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sv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svg"/><Relationship Id="rId7" Type="http://schemas.openxmlformats.org/officeDocument/2006/relationships/image" Target="../media/image1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8C2AB5-CCAF-41AB-82A1-29D88CB1E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9A390D0-F11A-4016-961A-16950D839FE9}"/>
              </a:ext>
            </a:extLst>
          </p:cNvPr>
          <p:cNvSpPr/>
          <p:nvPr/>
        </p:nvSpPr>
        <p:spPr>
          <a:xfrm>
            <a:off x="2343150" y="0"/>
            <a:ext cx="9848850" cy="9848850"/>
          </a:xfrm>
          <a:prstGeom prst="arc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9D5DBD7-174A-4659-A479-FED9B7BAE702}"/>
              </a:ext>
            </a:extLst>
          </p:cNvPr>
          <p:cNvSpPr/>
          <p:nvPr/>
        </p:nvSpPr>
        <p:spPr>
          <a:xfrm>
            <a:off x="1238250" y="0"/>
            <a:ext cx="9848850" cy="9848850"/>
          </a:xfrm>
          <a:prstGeom prst="arc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93F48F4-E9B9-4DC5-A5F2-66E1CAEC79CC}"/>
              </a:ext>
            </a:extLst>
          </p:cNvPr>
          <p:cNvSpPr/>
          <p:nvPr/>
        </p:nvSpPr>
        <p:spPr>
          <a:xfrm>
            <a:off x="-228600" y="0"/>
            <a:ext cx="9848850" cy="9848850"/>
          </a:xfrm>
          <a:prstGeom prst="arc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AEA6FED-E995-4EB4-A2C9-106020B387F0}"/>
              </a:ext>
            </a:extLst>
          </p:cNvPr>
          <p:cNvSpPr/>
          <p:nvPr/>
        </p:nvSpPr>
        <p:spPr>
          <a:xfrm>
            <a:off x="4717143" y="0"/>
            <a:ext cx="2757714" cy="556746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1D2-F4C4-4DEC-967F-DB4E81C4E7F9}"/>
              </a:ext>
            </a:extLst>
          </p:cNvPr>
          <p:cNvSpPr txBox="1"/>
          <p:nvPr/>
        </p:nvSpPr>
        <p:spPr>
          <a:xfrm>
            <a:off x="4019550" y="2459504"/>
            <a:ext cx="415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aleway Bold" panose="020B0803030101060003" pitchFamily="34" charset="0"/>
              </a:rPr>
              <a:t>MINIMAL TEMPLATE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62FC8D8-3F19-4A88-9D38-E56728D7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6425" y="1085752"/>
            <a:ext cx="819150" cy="714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9CCD3-8C85-4784-90E3-B223A4E9F050}"/>
              </a:ext>
            </a:extLst>
          </p:cNvPr>
          <p:cNvSpPr/>
          <p:nvPr/>
        </p:nvSpPr>
        <p:spPr>
          <a:xfrm>
            <a:off x="5621867" y="968806"/>
            <a:ext cx="948266" cy="948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ABBF2B-A9C1-468F-9A5C-2137018863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5009242" y="725896"/>
            <a:ext cx="25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Service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83BD4-6057-47F5-9A15-7E5BC2E3AA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122D2-BE05-47DC-95E4-84C2C23C0AC9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E2F1ECC-E21D-4F33-AA09-821A69F7E593}"/>
              </a:ext>
            </a:extLst>
          </p:cNvPr>
          <p:cNvSpPr/>
          <p:nvPr/>
        </p:nvSpPr>
        <p:spPr>
          <a:xfrm>
            <a:off x="3782298" y="2157874"/>
            <a:ext cx="4627404" cy="3619500"/>
          </a:xfrm>
          <a:custGeom>
            <a:avLst/>
            <a:gdLst>
              <a:gd name="connsiteX0" fmla="*/ 0 w 4627404"/>
              <a:gd name="connsiteY0" fmla="*/ 0 h 3619500"/>
              <a:gd name="connsiteX1" fmla="*/ 4024142 w 4627404"/>
              <a:gd name="connsiteY1" fmla="*/ 0 h 3619500"/>
              <a:gd name="connsiteX2" fmla="*/ 4627404 w 4627404"/>
              <a:gd name="connsiteY2" fmla="*/ 603262 h 3619500"/>
              <a:gd name="connsiteX3" fmla="*/ 4627404 w 4627404"/>
              <a:gd name="connsiteY3" fmla="*/ 3619500 h 3619500"/>
              <a:gd name="connsiteX4" fmla="*/ 603262 w 4627404"/>
              <a:gd name="connsiteY4" fmla="*/ 3619500 h 3619500"/>
              <a:gd name="connsiteX5" fmla="*/ 0 w 4627404"/>
              <a:gd name="connsiteY5" fmla="*/ 3016238 h 3619500"/>
              <a:gd name="connsiteX6" fmla="*/ 0 w 4627404"/>
              <a:gd name="connsiteY6" fmla="*/ 0 h 3619500"/>
              <a:gd name="connsiteX7" fmla="*/ 237252 w 4627404"/>
              <a:gd name="connsiteY7" fmla="*/ 185576 h 3619500"/>
              <a:gd name="connsiteX8" fmla="*/ 237252 w 4627404"/>
              <a:gd name="connsiteY8" fmla="*/ 2892522 h 3619500"/>
              <a:gd name="connsiteX9" fmla="*/ 778654 w 4627404"/>
              <a:gd name="connsiteY9" fmla="*/ 3433924 h 3619500"/>
              <a:gd name="connsiteX10" fmla="*/ 4390152 w 4627404"/>
              <a:gd name="connsiteY10" fmla="*/ 3433924 h 3619500"/>
              <a:gd name="connsiteX11" fmla="*/ 4390152 w 4627404"/>
              <a:gd name="connsiteY11" fmla="*/ 726978 h 3619500"/>
              <a:gd name="connsiteX12" fmla="*/ 3848750 w 4627404"/>
              <a:gd name="connsiteY12" fmla="*/ 185576 h 3619500"/>
              <a:gd name="connsiteX13" fmla="*/ 237252 w 4627404"/>
              <a:gd name="connsiteY13" fmla="*/ 185576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27404" h="3619500">
                <a:moveTo>
                  <a:pt x="0" y="0"/>
                </a:moveTo>
                <a:lnTo>
                  <a:pt x="4024142" y="0"/>
                </a:lnTo>
                <a:lnTo>
                  <a:pt x="4627404" y="603262"/>
                </a:lnTo>
                <a:lnTo>
                  <a:pt x="4627404" y="3619500"/>
                </a:lnTo>
                <a:lnTo>
                  <a:pt x="603262" y="3619500"/>
                </a:lnTo>
                <a:lnTo>
                  <a:pt x="0" y="3016238"/>
                </a:lnTo>
                <a:lnTo>
                  <a:pt x="0" y="0"/>
                </a:lnTo>
                <a:close/>
                <a:moveTo>
                  <a:pt x="237252" y="185576"/>
                </a:moveTo>
                <a:lnTo>
                  <a:pt x="237252" y="2892522"/>
                </a:lnTo>
                <a:lnTo>
                  <a:pt x="778654" y="3433924"/>
                </a:lnTo>
                <a:lnTo>
                  <a:pt x="4390152" y="3433924"/>
                </a:lnTo>
                <a:lnTo>
                  <a:pt x="4390152" y="726978"/>
                </a:lnTo>
                <a:lnTo>
                  <a:pt x="3848750" y="185576"/>
                </a:lnTo>
                <a:lnTo>
                  <a:pt x="237252" y="18557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FFEE0A-879D-49B3-AE18-5177D145C04E}"/>
              </a:ext>
            </a:extLst>
          </p:cNvPr>
          <p:cNvGrpSpPr/>
          <p:nvPr/>
        </p:nvGrpSpPr>
        <p:grpSpPr>
          <a:xfrm>
            <a:off x="2016579" y="2677594"/>
            <a:ext cx="1214677" cy="689455"/>
            <a:chOff x="1349829" y="2722638"/>
            <a:chExt cx="1214677" cy="68945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A1ED19E-21A2-443D-9737-4FC839881D35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C0BC67-9D31-496E-A387-602AD397AB35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2591EA2-4995-4B12-A2CB-172D32F1B84D}"/>
              </a:ext>
            </a:extLst>
          </p:cNvPr>
          <p:cNvGrpSpPr/>
          <p:nvPr/>
        </p:nvGrpSpPr>
        <p:grpSpPr>
          <a:xfrm>
            <a:off x="2016579" y="4329851"/>
            <a:ext cx="1214677" cy="689455"/>
            <a:chOff x="1349829" y="2722638"/>
            <a:chExt cx="1214677" cy="68945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16A74C-B197-4BA2-8BB0-51030806A8D5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E594D9-A531-48C4-AC7C-E9D6D6E22627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846E46-0371-4B06-9954-D961F9A7ADCC}"/>
              </a:ext>
            </a:extLst>
          </p:cNvPr>
          <p:cNvGrpSpPr/>
          <p:nvPr/>
        </p:nvGrpSpPr>
        <p:grpSpPr>
          <a:xfrm>
            <a:off x="9617529" y="2677594"/>
            <a:ext cx="1214677" cy="689455"/>
            <a:chOff x="1349829" y="2722638"/>
            <a:chExt cx="1214677" cy="689455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C599C81-6749-4B61-B382-DCAA8D7B6510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14DB18-FD4C-490B-8E3C-A22624F699EF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51B878-502A-417D-BD04-1BC3FA3396E9}"/>
              </a:ext>
            </a:extLst>
          </p:cNvPr>
          <p:cNvGrpSpPr/>
          <p:nvPr/>
        </p:nvGrpSpPr>
        <p:grpSpPr>
          <a:xfrm>
            <a:off x="9617529" y="4329851"/>
            <a:ext cx="1214677" cy="689455"/>
            <a:chOff x="1349829" y="2722638"/>
            <a:chExt cx="1214677" cy="6894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8AD547B-02D8-433B-8BE3-030FDA01625A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FB73959-6707-4099-8E17-A6297CD3006D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DA8E36D8-EAB9-4661-AB65-3437306669EF}"/>
              </a:ext>
            </a:extLst>
          </p:cNvPr>
          <p:cNvSpPr/>
          <p:nvPr/>
        </p:nvSpPr>
        <p:spPr>
          <a:xfrm>
            <a:off x="9022131" y="267759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63680756-8D0F-46DC-8144-03940653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94" y="2836659"/>
            <a:ext cx="218476" cy="218472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F0D70FDB-0913-48D2-B7EF-AE53282D9BC9}"/>
              </a:ext>
            </a:extLst>
          </p:cNvPr>
          <p:cNvSpPr/>
          <p:nvPr/>
        </p:nvSpPr>
        <p:spPr>
          <a:xfrm>
            <a:off x="1407929" y="267759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2125B019-9350-4524-BA30-5EAB9F93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2" y="2857169"/>
            <a:ext cx="177458" cy="177456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48D5E63B-D604-4A03-91BE-58441436B001}"/>
              </a:ext>
            </a:extLst>
          </p:cNvPr>
          <p:cNvSpPr/>
          <p:nvPr/>
        </p:nvSpPr>
        <p:spPr>
          <a:xfrm>
            <a:off x="9022131" y="4329851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16E9D4E1-0E83-4263-8DC0-AFD0C20BE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225" y="4473947"/>
            <a:ext cx="248415" cy="248411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8C0EB225-1081-48FE-B78C-6703DA64F588}"/>
              </a:ext>
            </a:extLst>
          </p:cNvPr>
          <p:cNvSpPr/>
          <p:nvPr/>
        </p:nvSpPr>
        <p:spPr>
          <a:xfrm>
            <a:off x="1407929" y="4329851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D301053B-F9CA-40FE-B0EB-69451EEE7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5778" y="4447589"/>
            <a:ext cx="240906" cy="3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1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723BD5-35EE-4842-B4F5-4CD97BC0F6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395770" y="725896"/>
            <a:ext cx="340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Meet Our Team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122D2-BE05-47DC-95E4-84C2C23C0AC9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89BD04-4B00-477F-B0C5-1DC8F10A50CE}"/>
              </a:ext>
            </a:extLst>
          </p:cNvPr>
          <p:cNvGrpSpPr/>
          <p:nvPr/>
        </p:nvGrpSpPr>
        <p:grpSpPr>
          <a:xfrm>
            <a:off x="1802034" y="5040443"/>
            <a:ext cx="1214677" cy="689455"/>
            <a:chOff x="1908693" y="5040443"/>
            <a:chExt cx="1214677" cy="68945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A1ED19E-21A2-443D-9737-4FC839881D35}"/>
                </a:ext>
              </a:extLst>
            </p:cNvPr>
            <p:cNvSpPr txBox="1"/>
            <p:nvPr/>
          </p:nvSpPr>
          <p:spPr>
            <a:xfrm>
              <a:off x="2011160" y="504044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C0BC67-9D31-496E-A387-602AD397AB35}"/>
                </a:ext>
              </a:extLst>
            </p:cNvPr>
            <p:cNvSpPr txBox="1"/>
            <p:nvPr/>
          </p:nvSpPr>
          <p:spPr>
            <a:xfrm>
              <a:off x="1908693" y="527765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79A24874-2BB1-46C2-8192-74021AB857F3}"/>
              </a:ext>
            </a:extLst>
          </p:cNvPr>
          <p:cNvSpPr/>
          <p:nvPr/>
        </p:nvSpPr>
        <p:spPr>
          <a:xfrm>
            <a:off x="1307664" y="2468426"/>
            <a:ext cx="2203416" cy="2298516"/>
          </a:xfrm>
          <a:custGeom>
            <a:avLst/>
            <a:gdLst>
              <a:gd name="connsiteX0" fmla="*/ 1101708 w 2203416"/>
              <a:gd name="connsiteY0" fmla="*/ 229137 h 2298516"/>
              <a:gd name="connsiteX1" fmla="*/ 229137 w 2203416"/>
              <a:gd name="connsiteY1" fmla="*/ 1101708 h 2298516"/>
              <a:gd name="connsiteX2" fmla="*/ 842232 w 2203416"/>
              <a:gd name="connsiteY2" fmla="*/ 1935050 h 2298516"/>
              <a:gd name="connsiteX3" fmla="*/ 885197 w 2203416"/>
              <a:gd name="connsiteY3" fmla="*/ 1946098 h 2298516"/>
              <a:gd name="connsiteX4" fmla="*/ 1101708 w 2203416"/>
              <a:gd name="connsiteY4" fmla="*/ 1572802 h 2298516"/>
              <a:gd name="connsiteX5" fmla="*/ 1318219 w 2203416"/>
              <a:gd name="connsiteY5" fmla="*/ 1946098 h 2298516"/>
              <a:gd name="connsiteX6" fmla="*/ 1361184 w 2203416"/>
              <a:gd name="connsiteY6" fmla="*/ 1935050 h 2298516"/>
              <a:gd name="connsiteX7" fmla="*/ 1974279 w 2203416"/>
              <a:gd name="connsiteY7" fmla="*/ 1101708 h 2298516"/>
              <a:gd name="connsiteX8" fmla="*/ 1101708 w 2203416"/>
              <a:gd name="connsiteY8" fmla="*/ 229137 h 2298516"/>
              <a:gd name="connsiteX9" fmla="*/ 1101708 w 2203416"/>
              <a:gd name="connsiteY9" fmla="*/ 0 h 2298516"/>
              <a:gd name="connsiteX10" fmla="*/ 2203416 w 2203416"/>
              <a:gd name="connsiteY10" fmla="*/ 1101708 h 2298516"/>
              <a:gd name="connsiteX11" fmla="*/ 1530543 w 2203416"/>
              <a:gd name="connsiteY11" fmla="*/ 2116839 h 2298516"/>
              <a:gd name="connsiteX12" fmla="*/ 1437088 w 2203416"/>
              <a:gd name="connsiteY12" fmla="*/ 2151044 h 2298516"/>
              <a:gd name="connsiteX13" fmla="*/ 1522622 w 2203416"/>
              <a:gd name="connsiteY13" fmla="*/ 2298516 h 2298516"/>
              <a:gd name="connsiteX14" fmla="*/ 680794 w 2203416"/>
              <a:gd name="connsiteY14" fmla="*/ 2298516 h 2298516"/>
              <a:gd name="connsiteX15" fmla="*/ 766328 w 2203416"/>
              <a:gd name="connsiteY15" fmla="*/ 2151044 h 2298516"/>
              <a:gd name="connsiteX16" fmla="*/ 672873 w 2203416"/>
              <a:gd name="connsiteY16" fmla="*/ 2116839 h 2298516"/>
              <a:gd name="connsiteX17" fmla="*/ 0 w 2203416"/>
              <a:gd name="connsiteY17" fmla="*/ 1101708 h 2298516"/>
              <a:gd name="connsiteX18" fmla="*/ 1101708 w 2203416"/>
              <a:gd name="connsiteY18" fmla="*/ 0 h 229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3416" h="2298516">
                <a:moveTo>
                  <a:pt x="1101708" y="229137"/>
                </a:moveTo>
                <a:cubicBezTo>
                  <a:pt x="619800" y="229137"/>
                  <a:pt x="229137" y="619800"/>
                  <a:pt x="229137" y="1101708"/>
                </a:cubicBezTo>
                <a:cubicBezTo>
                  <a:pt x="229137" y="1493258"/>
                  <a:pt x="487036" y="1824573"/>
                  <a:pt x="842232" y="1935050"/>
                </a:cubicBezTo>
                <a:lnTo>
                  <a:pt x="885197" y="1946098"/>
                </a:lnTo>
                <a:lnTo>
                  <a:pt x="1101708" y="1572802"/>
                </a:lnTo>
                <a:lnTo>
                  <a:pt x="1318219" y="1946098"/>
                </a:lnTo>
                <a:lnTo>
                  <a:pt x="1361184" y="1935050"/>
                </a:lnTo>
                <a:cubicBezTo>
                  <a:pt x="1716380" y="1824573"/>
                  <a:pt x="1974279" y="1493258"/>
                  <a:pt x="1974279" y="1101708"/>
                </a:cubicBezTo>
                <a:cubicBezTo>
                  <a:pt x="1974279" y="619800"/>
                  <a:pt x="1583616" y="229137"/>
                  <a:pt x="1101708" y="229137"/>
                </a:cubicBezTo>
                <a:close/>
                <a:moveTo>
                  <a:pt x="1101708" y="0"/>
                </a:moveTo>
                <a:cubicBezTo>
                  <a:pt x="1710165" y="0"/>
                  <a:pt x="2203416" y="493251"/>
                  <a:pt x="2203416" y="1101708"/>
                </a:cubicBezTo>
                <a:cubicBezTo>
                  <a:pt x="2203416" y="1558051"/>
                  <a:pt x="1925962" y="1949590"/>
                  <a:pt x="1530543" y="2116839"/>
                </a:cubicBezTo>
                <a:lnTo>
                  <a:pt x="1437088" y="2151044"/>
                </a:lnTo>
                <a:lnTo>
                  <a:pt x="1522622" y="2298516"/>
                </a:lnTo>
                <a:lnTo>
                  <a:pt x="680794" y="2298516"/>
                </a:lnTo>
                <a:lnTo>
                  <a:pt x="766328" y="2151044"/>
                </a:lnTo>
                <a:lnTo>
                  <a:pt x="672873" y="2116839"/>
                </a:lnTo>
                <a:cubicBezTo>
                  <a:pt x="277454" y="1949590"/>
                  <a:pt x="0" y="1558051"/>
                  <a:pt x="0" y="1101708"/>
                </a:cubicBezTo>
                <a:cubicBezTo>
                  <a:pt x="0" y="493251"/>
                  <a:pt x="493251" y="0"/>
                  <a:pt x="1101708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BC4C9-A650-436D-96AD-5C1C01CD6D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7251E22-2F6C-45B0-87E2-2B5578A9F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FFB7D4-013B-4FE2-B14C-8E7A4DF5EA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EB586A-6661-47A8-81F6-07785996AE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61E2A5BB-AE5F-49E0-A237-5507496F5F02}"/>
              </a:ext>
            </a:extLst>
          </p:cNvPr>
          <p:cNvSpPr/>
          <p:nvPr/>
        </p:nvSpPr>
        <p:spPr>
          <a:xfrm>
            <a:off x="3765416" y="2468426"/>
            <a:ext cx="2203416" cy="2298516"/>
          </a:xfrm>
          <a:custGeom>
            <a:avLst/>
            <a:gdLst>
              <a:gd name="connsiteX0" fmla="*/ 1101708 w 2203416"/>
              <a:gd name="connsiteY0" fmla="*/ 229137 h 2298516"/>
              <a:gd name="connsiteX1" fmla="*/ 229137 w 2203416"/>
              <a:gd name="connsiteY1" fmla="*/ 1101708 h 2298516"/>
              <a:gd name="connsiteX2" fmla="*/ 842232 w 2203416"/>
              <a:gd name="connsiteY2" fmla="*/ 1935050 h 2298516"/>
              <a:gd name="connsiteX3" fmla="*/ 885197 w 2203416"/>
              <a:gd name="connsiteY3" fmla="*/ 1946098 h 2298516"/>
              <a:gd name="connsiteX4" fmla="*/ 1101708 w 2203416"/>
              <a:gd name="connsiteY4" fmla="*/ 1572802 h 2298516"/>
              <a:gd name="connsiteX5" fmla="*/ 1318219 w 2203416"/>
              <a:gd name="connsiteY5" fmla="*/ 1946098 h 2298516"/>
              <a:gd name="connsiteX6" fmla="*/ 1361184 w 2203416"/>
              <a:gd name="connsiteY6" fmla="*/ 1935050 h 2298516"/>
              <a:gd name="connsiteX7" fmla="*/ 1974279 w 2203416"/>
              <a:gd name="connsiteY7" fmla="*/ 1101708 h 2298516"/>
              <a:gd name="connsiteX8" fmla="*/ 1101708 w 2203416"/>
              <a:gd name="connsiteY8" fmla="*/ 229137 h 2298516"/>
              <a:gd name="connsiteX9" fmla="*/ 1101708 w 2203416"/>
              <a:gd name="connsiteY9" fmla="*/ 0 h 2298516"/>
              <a:gd name="connsiteX10" fmla="*/ 2203416 w 2203416"/>
              <a:gd name="connsiteY10" fmla="*/ 1101708 h 2298516"/>
              <a:gd name="connsiteX11" fmla="*/ 1530543 w 2203416"/>
              <a:gd name="connsiteY11" fmla="*/ 2116839 h 2298516"/>
              <a:gd name="connsiteX12" fmla="*/ 1437088 w 2203416"/>
              <a:gd name="connsiteY12" fmla="*/ 2151044 h 2298516"/>
              <a:gd name="connsiteX13" fmla="*/ 1522622 w 2203416"/>
              <a:gd name="connsiteY13" fmla="*/ 2298516 h 2298516"/>
              <a:gd name="connsiteX14" fmla="*/ 680794 w 2203416"/>
              <a:gd name="connsiteY14" fmla="*/ 2298516 h 2298516"/>
              <a:gd name="connsiteX15" fmla="*/ 766328 w 2203416"/>
              <a:gd name="connsiteY15" fmla="*/ 2151044 h 2298516"/>
              <a:gd name="connsiteX16" fmla="*/ 672873 w 2203416"/>
              <a:gd name="connsiteY16" fmla="*/ 2116839 h 2298516"/>
              <a:gd name="connsiteX17" fmla="*/ 0 w 2203416"/>
              <a:gd name="connsiteY17" fmla="*/ 1101708 h 2298516"/>
              <a:gd name="connsiteX18" fmla="*/ 1101708 w 2203416"/>
              <a:gd name="connsiteY18" fmla="*/ 0 h 229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3416" h="2298516">
                <a:moveTo>
                  <a:pt x="1101708" y="229137"/>
                </a:moveTo>
                <a:cubicBezTo>
                  <a:pt x="619800" y="229137"/>
                  <a:pt x="229137" y="619800"/>
                  <a:pt x="229137" y="1101708"/>
                </a:cubicBezTo>
                <a:cubicBezTo>
                  <a:pt x="229137" y="1493258"/>
                  <a:pt x="487036" y="1824573"/>
                  <a:pt x="842232" y="1935050"/>
                </a:cubicBezTo>
                <a:lnTo>
                  <a:pt x="885197" y="1946098"/>
                </a:lnTo>
                <a:lnTo>
                  <a:pt x="1101708" y="1572802"/>
                </a:lnTo>
                <a:lnTo>
                  <a:pt x="1318219" y="1946098"/>
                </a:lnTo>
                <a:lnTo>
                  <a:pt x="1361184" y="1935050"/>
                </a:lnTo>
                <a:cubicBezTo>
                  <a:pt x="1716380" y="1824573"/>
                  <a:pt x="1974279" y="1493258"/>
                  <a:pt x="1974279" y="1101708"/>
                </a:cubicBezTo>
                <a:cubicBezTo>
                  <a:pt x="1974279" y="619800"/>
                  <a:pt x="1583616" y="229137"/>
                  <a:pt x="1101708" y="229137"/>
                </a:cubicBezTo>
                <a:close/>
                <a:moveTo>
                  <a:pt x="1101708" y="0"/>
                </a:moveTo>
                <a:cubicBezTo>
                  <a:pt x="1710165" y="0"/>
                  <a:pt x="2203416" y="493251"/>
                  <a:pt x="2203416" y="1101708"/>
                </a:cubicBezTo>
                <a:cubicBezTo>
                  <a:pt x="2203416" y="1558051"/>
                  <a:pt x="1925962" y="1949590"/>
                  <a:pt x="1530543" y="2116839"/>
                </a:cubicBezTo>
                <a:lnTo>
                  <a:pt x="1437088" y="2151044"/>
                </a:lnTo>
                <a:lnTo>
                  <a:pt x="1522622" y="2298516"/>
                </a:lnTo>
                <a:lnTo>
                  <a:pt x="680794" y="2298516"/>
                </a:lnTo>
                <a:lnTo>
                  <a:pt x="766328" y="2151044"/>
                </a:lnTo>
                <a:lnTo>
                  <a:pt x="672873" y="2116839"/>
                </a:lnTo>
                <a:cubicBezTo>
                  <a:pt x="277454" y="1949590"/>
                  <a:pt x="0" y="1558051"/>
                  <a:pt x="0" y="1101708"/>
                </a:cubicBezTo>
                <a:cubicBezTo>
                  <a:pt x="0" y="493251"/>
                  <a:pt x="493251" y="0"/>
                  <a:pt x="1101708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18FF9D73-3568-4101-AE62-5B2EF52D3A17}"/>
              </a:ext>
            </a:extLst>
          </p:cNvPr>
          <p:cNvSpPr/>
          <p:nvPr/>
        </p:nvSpPr>
        <p:spPr>
          <a:xfrm>
            <a:off x="6223168" y="2468426"/>
            <a:ext cx="2203416" cy="2298516"/>
          </a:xfrm>
          <a:custGeom>
            <a:avLst/>
            <a:gdLst>
              <a:gd name="connsiteX0" fmla="*/ 1101708 w 2203416"/>
              <a:gd name="connsiteY0" fmla="*/ 229137 h 2298516"/>
              <a:gd name="connsiteX1" fmla="*/ 229137 w 2203416"/>
              <a:gd name="connsiteY1" fmla="*/ 1101708 h 2298516"/>
              <a:gd name="connsiteX2" fmla="*/ 842232 w 2203416"/>
              <a:gd name="connsiteY2" fmla="*/ 1935050 h 2298516"/>
              <a:gd name="connsiteX3" fmla="*/ 885197 w 2203416"/>
              <a:gd name="connsiteY3" fmla="*/ 1946098 h 2298516"/>
              <a:gd name="connsiteX4" fmla="*/ 1101708 w 2203416"/>
              <a:gd name="connsiteY4" fmla="*/ 1572802 h 2298516"/>
              <a:gd name="connsiteX5" fmla="*/ 1318219 w 2203416"/>
              <a:gd name="connsiteY5" fmla="*/ 1946098 h 2298516"/>
              <a:gd name="connsiteX6" fmla="*/ 1361184 w 2203416"/>
              <a:gd name="connsiteY6" fmla="*/ 1935050 h 2298516"/>
              <a:gd name="connsiteX7" fmla="*/ 1974279 w 2203416"/>
              <a:gd name="connsiteY7" fmla="*/ 1101708 h 2298516"/>
              <a:gd name="connsiteX8" fmla="*/ 1101708 w 2203416"/>
              <a:gd name="connsiteY8" fmla="*/ 229137 h 2298516"/>
              <a:gd name="connsiteX9" fmla="*/ 1101708 w 2203416"/>
              <a:gd name="connsiteY9" fmla="*/ 0 h 2298516"/>
              <a:gd name="connsiteX10" fmla="*/ 2203416 w 2203416"/>
              <a:gd name="connsiteY10" fmla="*/ 1101708 h 2298516"/>
              <a:gd name="connsiteX11" fmla="*/ 1530543 w 2203416"/>
              <a:gd name="connsiteY11" fmla="*/ 2116839 h 2298516"/>
              <a:gd name="connsiteX12" fmla="*/ 1437088 w 2203416"/>
              <a:gd name="connsiteY12" fmla="*/ 2151044 h 2298516"/>
              <a:gd name="connsiteX13" fmla="*/ 1522622 w 2203416"/>
              <a:gd name="connsiteY13" fmla="*/ 2298516 h 2298516"/>
              <a:gd name="connsiteX14" fmla="*/ 680794 w 2203416"/>
              <a:gd name="connsiteY14" fmla="*/ 2298516 h 2298516"/>
              <a:gd name="connsiteX15" fmla="*/ 766328 w 2203416"/>
              <a:gd name="connsiteY15" fmla="*/ 2151044 h 2298516"/>
              <a:gd name="connsiteX16" fmla="*/ 672873 w 2203416"/>
              <a:gd name="connsiteY16" fmla="*/ 2116839 h 2298516"/>
              <a:gd name="connsiteX17" fmla="*/ 0 w 2203416"/>
              <a:gd name="connsiteY17" fmla="*/ 1101708 h 2298516"/>
              <a:gd name="connsiteX18" fmla="*/ 1101708 w 2203416"/>
              <a:gd name="connsiteY18" fmla="*/ 0 h 229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3416" h="2298516">
                <a:moveTo>
                  <a:pt x="1101708" y="229137"/>
                </a:moveTo>
                <a:cubicBezTo>
                  <a:pt x="619800" y="229137"/>
                  <a:pt x="229137" y="619800"/>
                  <a:pt x="229137" y="1101708"/>
                </a:cubicBezTo>
                <a:cubicBezTo>
                  <a:pt x="229137" y="1493258"/>
                  <a:pt x="487036" y="1824573"/>
                  <a:pt x="842232" y="1935050"/>
                </a:cubicBezTo>
                <a:lnTo>
                  <a:pt x="885197" y="1946098"/>
                </a:lnTo>
                <a:lnTo>
                  <a:pt x="1101708" y="1572802"/>
                </a:lnTo>
                <a:lnTo>
                  <a:pt x="1318219" y="1946098"/>
                </a:lnTo>
                <a:lnTo>
                  <a:pt x="1361184" y="1935050"/>
                </a:lnTo>
                <a:cubicBezTo>
                  <a:pt x="1716380" y="1824573"/>
                  <a:pt x="1974279" y="1493258"/>
                  <a:pt x="1974279" y="1101708"/>
                </a:cubicBezTo>
                <a:cubicBezTo>
                  <a:pt x="1974279" y="619800"/>
                  <a:pt x="1583616" y="229137"/>
                  <a:pt x="1101708" y="229137"/>
                </a:cubicBezTo>
                <a:close/>
                <a:moveTo>
                  <a:pt x="1101708" y="0"/>
                </a:moveTo>
                <a:cubicBezTo>
                  <a:pt x="1710165" y="0"/>
                  <a:pt x="2203416" y="493251"/>
                  <a:pt x="2203416" y="1101708"/>
                </a:cubicBezTo>
                <a:cubicBezTo>
                  <a:pt x="2203416" y="1558051"/>
                  <a:pt x="1925962" y="1949590"/>
                  <a:pt x="1530543" y="2116839"/>
                </a:cubicBezTo>
                <a:lnTo>
                  <a:pt x="1437088" y="2151044"/>
                </a:lnTo>
                <a:lnTo>
                  <a:pt x="1522622" y="2298516"/>
                </a:lnTo>
                <a:lnTo>
                  <a:pt x="680794" y="2298516"/>
                </a:lnTo>
                <a:lnTo>
                  <a:pt x="766328" y="2151044"/>
                </a:lnTo>
                <a:lnTo>
                  <a:pt x="672873" y="2116839"/>
                </a:lnTo>
                <a:cubicBezTo>
                  <a:pt x="277454" y="1949590"/>
                  <a:pt x="0" y="1558051"/>
                  <a:pt x="0" y="1101708"/>
                </a:cubicBezTo>
                <a:cubicBezTo>
                  <a:pt x="0" y="493251"/>
                  <a:pt x="493251" y="0"/>
                  <a:pt x="110170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002060"/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90A09BC-598A-4C81-BB6F-646EC079BB9F}"/>
              </a:ext>
            </a:extLst>
          </p:cNvPr>
          <p:cNvSpPr/>
          <p:nvPr/>
        </p:nvSpPr>
        <p:spPr>
          <a:xfrm>
            <a:off x="8680921" y="2468426"/>
            <a:ext cx="2203416" cy="2298516"/>
          </a:xfrm>
          <a:custGeom>
            <a:avLst/>
            <a:gdLst>
              <a:gd name="connsiteX0" fmla="*/ 1101708 w 2203416"/>
              <a:gd name="connsiteY0" fmla="*/ 229137 h 2298516"/>
              <a:gd name="connsiteX1" fmla="*/ 229137 w 2203416"/>
              <a:gd name="connsiteY1" fmla="*/ 1101708 h 2298516"/>
              <a:gd name="connsiteX2" fmla="*/ 842232 w 2203416"/>
              <a:gd name="connsiteY2" fmla="*/ 1935050 h 2298516"/>
              <a:gd name="connsiteX3" fmla="*/ 885197 w 2203416"/>
              <a:gd name="connsiteY3" fmla="*/ 1946098 h 2298516"/>
              <a:gd name="connsiteX4" fmla="*/ 1101708 w 2203416"/>
              <a:gd name="connsiteY4" fmla="*/ 1572802 h 2298516"/>
              <a:gd name="connsiteX5" fmla="*/ 1318219 w 2203416"/>
              <a:gd name="connsiteY5" fmla="*/ 1946098 h 2298516"/>
              <a:gd name="connsiteX6" fmla="*/ 1361184 w 2203416"/>
              <a:gd name="connsiteY6" fmla="*/ 1935050 h 2298516"/>
              <a:gd name="connsiteX7" fmla="*/ 1974279 w 2203416"/>
              <a:gd name="connsiteY7" fmla="*/ 1101708 h 2298516"/>
              <a:gd name="connsiteX8" fmla="*/ 1101708 w 2203416"/>
              <a:gd name="connsiteY8" fmla="*/ 229137 h 2298516"/>
              <a:gd name="connsiteX9" fmla="*/ 1101708 w 2203416"/>
              <a:gd name="connsiteY9" fmla="*/ 0 h 2298516"/>
              <a:gd name="connsiteX10" fmla="*/ 2203416 w 2203416"/>
              <a:gd name="connsiteY10" fmla="*/ 1101708 h 2298516"/>
              <a:gd name="connsiteX11" fmla="*/ 1530543 w 2203416"/>
              <a:gd name="connsiteY11" fmla="*/ 2116839 h 2298516"/>
              <a:gd name="connsiteX12" fmla="*/ 1437088 w 2203416"/>
              <a:gd name="connsiteY12" fmla="*/ 2151044 h 2298516"/>
              <a:gd name="connsiteX13" fmla="*/ 1522622 w 2203416"/>
              <a:gd name="connsiteY13" fmla="*/ 2298516 h 2298516"/>
              <a:gd name="connsiteX14" fmla="*/ 680794 w 2203416"/>
              <a:gd name="connsiteY14" fmla="*/ 2298516 h 2298516"/>
              <a:gd name="connsiteX15" fmla="*/ 766328 w 2203416"/>
              <a:gd name="connsiteY15" fmla="*/ 2151044 h 2298516"/>
              <a:gd name="connsiteX16" fmla="*/ 672873 w 2203416"/>
              <a:gd name="connsiteY16" fmla="*/ 2116839 h 2298516"/>
              <a:gd name="connsiteX17" fmla="*/ 0 w 2203416"/>
              <a:gd name="connsiteY17" fmla="*/ 1101708 h 2298516"/>
              <a:gd name="connsiteX18" fmla="*/ 1101708 w 2203416"/>
              <a:gd name="connsiteY18" fmla="*/ 0 h 229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3416" h="2298516">
                <a:moveTo>
                  <a:pt x="1101708" y="229137"/>
                </a:moveTo>
                <a:cubicBezTo>
                  <a:pt x="619800" y="229137"/>
                  <a:pt x="229137" y="619800"/>
                  <a:pt x="229137" y="1101708"/>
                </a:cubicBezTo>
                <a:cubicBezTo>
                  <a:pt x="229137" y="1493258"/>
                  <a:pt x="487036" y="1824573"/>
                  <a:pt x="842232" y="1935050"/>
                </a:cubicBezTo>
                <a:lnTo>
                  <a:pt x="885197" y="1946098"/>
                </a:lnTo>
                <a:lnTo>
                  <a:pt x="1101708" y="1572802"/>
                </a:lnTo>
                <a:lnTo>
                  <a:pt x="1318219" y="1946098"/>
                </a:lnTo>
                <a:lnTo>
                  <a:pt x="1361184" y="1935050"/>
                </a:lnTo>
                <a:cubicBezTo>
                  <a:pt x="1716380" y="1824573"/>
                  <a:pt x="1974279" y="1493258"/>
                  <a:pt x="1974279" y="1101708"/>
                </a:cubicBezTo>
                <a:cubicBezTo>
                  <a:pt x="1974279" y="619800"/>
                  <a:pt x="1583616" y="229137"/>
                  <a:pt x="1101708" y="229137"/>
                </a:cubicBezTo>
                <a:close/>
                <a:moveTo>
                  <a:pt x="1101708" y="0"/>
                </a:moveTo>
                <a:cubicBezTo>
                  <a:pt x="1710165" y="0"/>
                  <a:pt x="2203416" y="493251"/>
                  <a:pt x="2203416" y="1101708"/>
                </a:cubicBezTo>
                <a:cubicBezTo>
                  <a:pt x="2203416" y="1558051"/>
                  <a:pt x="1925962" y="1949590"/>
                  <a:pt x="1530543" y="2116839"/>
                </a:cubicBezTo>
                <a:lnTo>
                  <a:pt x="1437088" y="2151044"/>
                </a:lnTo>
                <a:lnTo>
                  <a:pt x="1522622" y="2298516"/>
                </a:lnTo>
                <a:lnTo>
                  <a:pt x="680794" y="2298516"/>
                </a:lnTo>
                <a:lnTo>
                  <a:pt x="766328" y="2151044"/>
                </a:lnTo>
                <a:lnTo>
                  <a:pt x="672873" y="2116839"/>
                </a:lnTo>
                <a:cubicBezTo>
                  <a:pt x="277454" y="1949590"/>
                  <a:pt x="0" y="1558051"/>
                  <a:pt x="0" y="1101708"/>
                </a:cubicBezTo>
                <a:cubicBezTo>
                  <a:pt x="0" y="493251"/>
                  <a:pt x="493251" y="0"/>
                  <a:pt x="110170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002060"/>
              </a:gs>
            </a:gsLst>
            <a:path path="circle">
              <a:fillToRect l="43000" r="43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5343D60-E26C-4857-A1AE-3EADFD52920B}"/>
              </a:ext>
            </a:extLst>
          </p:cNvPr>
          <p:cNvGrpSpPr/>
          <p:nvPr/>
        </p:nvGrpSpPr>
        <p:grpSpPr>
          <a:xfrm>
            <a:off x="4259786" y="5040443"/>
            <a:ext cx="1214677" cy="689455"/>
            <a:chOff x="1908693" y="5040443"/>
            <a:chExt cx="1214677" cy="689455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2C2D2F2-AFDF-44FB-9922-3BF3A9E96AF5}"/>
                </a:ext>
              </a:extLst>
            </p:cNvPr>
            <p:cNvSpPr txBox="1"/>
            <p:nvPr/>
          </p:nvSpPr>
          <p:spPr>
            <a:xfrm>
              <a:off x="2011160" y="504044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35C6D83-2AE3-4AED-9A75-4C014A149995}"/>
                </a:ext>
              </a:extLst>
            </p:cNvPr>
            <p:cNvSpPr txBox="1"/>
            <p:nvPr/>
          </p:nvSpPr>
          <p:spPr>
            <a:xfrm>
              <a:off x="1908693" y="527765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B9EAD1E-E0D5-45A1-B8D4-67C4AF31090C}"/>
              </a:ext>
            </a:extLst>
          </p:cNvPr>
          <p:cNvGrpSpPr/>
          <p:nvPr/>
        </p:nvGrpSpPr>
        <p:grpSpPr>
          <a:xfrm>
            <a:off x="6717538" y="5040443"/>
            <a:ext cx="1214677" cy="689455"/>
            <a:chOff x="1908693" y="5040443"/>
            <a:chExt cx="1214677" cy="68945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1EE11C7-A60F-437D-99AC-6F83A1D5A540}"/>
                </a:ext>
              </a:extLst>
            </p:cNvPr>
            <p:cNvSpPr txBox="1"/>
            <p:nvPr/>
          </p:nvSpPr>
          <p:spPr>
            <a:xfrm>
              <a:off x="2011160" y="504044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9B4EFAC-BF86-407E-9747-704784320160}"/>
                </a:ext>
              </a:extLst>
            </p:cNvPr>
            <p:cNvSpPr txBox="1"/>
            <p:nvPr/>
          </p:nvSpPr>
          <p:spPr>
            <a:xfrm>
              <a:off x="1908693" y="527765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9A778AC-5043-49B5-AF38-C0D153C46EDD}"/>
              </a:ext>
            </a:extLst>
          </p:cNvPr>
          <p:cNvGrpSpPr/>
          <p:nvPr/>
        </p:nvGrpSpPr>
        <p:grpSpPr>
          <a:xfrm>
            <a:off x="9175291" y="5040443"/>
            <a:ext cx="1214677" cy="689455"/>
            <a:chOff x="1908693" y="5040443"/>
            <a:chExt cx="1214677" cy="689455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915F415-88B8-44B0-8261-2DAA7ADE4F83}"/>
                </a:ext>
              </a:extLst>
            </p:cNvPr>
            <p:cNvSpPr txBox="1"/>
            <p:nvPr/>
          </p:nvSpPr>
          <p:spPr>
            <a:xfrm>
              <a:off x="2011160" y="5040443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B207A26-3754-4DE7-BCD3-D6B22CD83BCB}"/>
                </a:ext>
              </a:extLst>
            </p:cNvPr>
            <p:cNvSpPr txBox="1"/>
            <p:nvPr/>
          </p:nvSpPr>
          <p:spPr>
            <a:xfrm>
              <a:off x="1908693" y="527765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98A8CB37-3433-401B-B9B2-7E29A0CDBCCA}"/>
              </a:ext>
            </a:extLst>
          </p:cNvPr>
          <p:cNvSpPr txBox="1"/>
          <p:nvPr/>
        </p:nvSpPr>
        <p:spPr>
          <a:xfrm>
            <a:off x="1970121" y="4508961"/>
            <a:ext cx="87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John Doe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996BD95-3232-4192-8B72-F509BAD9EAFE}"/>
              </a:ext>
            </a:extLst>
          </p:cNvPr>
          <p:cNvSpPr txBox="1"/>
          <p:nvPr/>
        </p:nvSpPr>
        <p:spPr>
          <a:xfrm>
            <a:off x="4210220" y="4508961"/>
            <a:ext cx="1313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Matthew Smith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0232A93-91A7-48CF-8E3F-6E3FB3FB35A5}"/>
              </a:ext>
            </a:extLst>
          </p:cNvPr>
          <p:cNvSpPr txBox="1"/>
          <p:nvPr/>
        </p:nvSpPr>
        <p:spPr>
          <a:xfrm>
            <a:off x="9255761" y="4508961"/>
            <a:ext cx="1053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James Smith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FA0714C-5AF0-471E-90AE-0FD6FE7DD940}"/>
              </a:ext>
            </a:extLst>
          </p:cNvPr>
          <p:cNvSpPr txBox="1"/>
          <p:nvPr/>
        </p:nvSpPr>
        <p:spPr>
          <a:xfrm>
            <a:off x="6726139" y="4508961"/>
            <a:ext cx="1197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Artful Dodger</a:t>
            </a:r>
          </a:p>
        </p:txBody>
      </p:sp>
    </p:spTree>
    <p:extLst>
      <p:ext uri="{BB962C8B-B14F-4D97-AF65-F5344CB8AC3E}">
        <p14:creationId xmlns:p14="http://schemas.microsoft.com/office/powerpoint/2010/main" val="32211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36FC9D-3D12-4869-9E15-C5F8BE3103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D0829-5C1A-4EF5-B0D5-95A58B6DA9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093360" y="3653116"/>
            <a:ext cx="400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Bold" panose="020B0803030101060003" pitchFamily="34" charset="0"/>
              </a:rPr>
              <a:t>Meet Our Team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1CC27-3347-4CEC-9C65-00C1AF7C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571" y="1684201"/>
            <a:ext cx="1313432" cy="19861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52E051-C0A0-4D4C-93BE-59F4307B5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3633" y="1774966"/>
            <a:ext cx="1035796" cy="18046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734639-E8CE-488A-9939-AD79F9EBD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9731" y="2797374"/>
            <a:ext cx="373741" cy="3737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E1A43A5-8672-43A6-A5BC-3061006BA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0108" y="2288375"/>
            <a:ext cx="373741" cy="3737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7FE003F-81ED-4DCD-8C36-F4B2CE2E5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4164" y="2975346"/>
            <a:ext cx="373741" cy="3737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5AC94E-3F30-4DC9-9694-2BD42140F928}"/>
              </a:ext>
            </a:extLst>
          </p:cNvPr>
          <p:cNvSpPr/>
          <p:nvPr/>
        </p:nvSpPr>
        <p:spPr>
          <a:xfrm>
            <a:off x="3568116" y="913570"/>
            <a:ext cx="4871034" cy="487103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D379FE-4EFA-4771-BF81-B7F2B16491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122D2-BE05-47DC-95E4-84C2C23C0AC9}"/>
              </a:ext>
            </a:extLst>
          </p:cNvPr>
          <p:cNvSpPr txBox="1"/>
          <p:nvPr/>
        </p:nvSpPr>
        <p:spPr>
          <a:xfrm>
            <a:off x="631005" y="1654108"/>
            <a:ext cx="3672071" cy="54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631005" y="877250"/>
            <a:ext cx="400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Bold" panose="020B0803030101060003" pitchFamily="34" charset="0"/>
              </a:rPr>
              <a:t>Meet Our Team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18F676F-10D1-423C-A1C9-0C8F3B56370E}"/>
              </a:ext>
            </a:extLst>
          </p:cNvPr>
          <p:cNvSpPr/>
          <p:nvPr/>
        </p:nvSpPr>
        <p:spPr>
          <a:xfrm>
            <a:off x="3204210" y="2270760"/>
            <a:ext cx="3383280" cy="338328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Block Arc 68">
            <a:extLst>
              <a:ext uri="{FF2B5EF4-FFF2-40B4-BE49-F238E27FC236}">
                <a16:creationId xmlns:a16="http://schemas.microsoft.com/office/drawing/2014/main" id="{6E8A30EE-923A-4FD2-B74B-ECB2AC68B81F}"/>
              </a:ext>
            </a:extLst>
          </p:cNvPr>
          <p:cNvSpPr/>
          <p:nvPr/>
        </p:nvSpPr>
        <p:spPr>
          <a:xfrm rot="10800000">
            <a:off x="5741670" y="2270760"/>
            <a:ext cx="3383280" cy="338328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Block Arc 69">
            <a:extLst>
              <a:ext uri="{FF2B5EF4-FFF2-40B4-BE49-F238E27FC236}">
                <a16:creationId xmlns:a16="http://schemas.microsoft.com/office/drawing/2014/main" id="{AC7D526D-B44D-46F9-A574-EEB6ECE6C329}"/>
              </a:ext>
            </a:extLst>
          </p:cNvPr>
          <p:cNvSpPr/>
          <p:nvPr/>
        </p:nvSpPr>
        <p:spPr>
          <a:xfrm rot="10800000">
            <a:off x="666750" y="2270760"/>
            <a:ext cx="3383280" cy="338328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9C891467-9DB0-4802-A168-DFAB23EFD4FF}"/>
              </a:ext>
            </a:extLst>
          </p:cNvPr>
          <p:cNvSpPr/>
          <p:nvPr/>
        </p:nvSpPr>
        <p:spPr>
          <a:xfrm>
            <a:off x="8294370" y="2251710"/>
            <a:ext cx="3383280" cy="338328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7DA6534C-94AD-4F57-9BA8-8A4D1B4C9D3E}"/>
              </a:ext>
            </a:extLst>
          </p:cNvPr>
          <p:cNvSpPr/>
          <p:nvPr/>
        </p:nvSpPr>
        <p:spPr>
          <a:xfrm rot="10800000">
            <a:off x="8292983" y="2263830"/>
            <a:ext cx="3383280" cy="338328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CDB3D-6E8B-4E94-9D6D-06081FD01077}"/>
              </a:ext>
            </a:extLst>
          </p:cNvPr>
          <p:cNvSpPr txBox="1"/>
          <p:nvPr/>
        </p:nvSpPr>
        <p:spPr>
          <a:xfrm>
            <a:off x="1949619" y="4942908"/>
            <a:ext cx="87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John Doe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3E7A2-E923-4FE6-B327-EA5F53162187}"/>
              </a:ext>
            </a:extLst>
          </p:cNvPr>
          <p:cNvSpPr txBox="1"/>
          <p:nvPr/>
        </p:nvSpPr>
        <p:spPr>
          <a:xfrm>
            <a:off x="4246566" y="2753348"/>
            <a:ext cx="1313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Matthew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5FE0A3-62F5-4BDE-B7B7-970F3CA8D5C0}"/>
              </a:ext>
            </a:extLst>
          </p:cNvPr>
          <p:cNvSpPr txBox="1"/>
          <p:nvPr/>
        </p:nvSpPr>
        <p:spPr>
          <a:xfrm>
            <a:off x="9443902" y="2753348"/>
            <a:ext cx="1053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James Smith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83E349-9058-4CEF-B443-93ADE24B4FA0}"/>
              </a:ext>
            </a:extLst>
          </p:cNvPr>
          <p:cNvSpPr txBox="1"/>
          <p:nvPr/>
        </p:nvSpPr>
        <p:spPr>
          <a:xfrm>
            <a:off x="6857433" y="4942908"/>
            <a:ext cx="1197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Artful Dodger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5CD8D-CB45-4CBE-9751-B83983B97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6870" y="3201127"/>
            <a:ext cx="1524000" cy="1524000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ADCA0C-164B-4D08-8731-4A44E01863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94170" y="3201127"/>
            <a:ext cx="1524000" cy="1524000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A76572D-56F0-4838-8536-5FE012BCF6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8770" y="3201127"/>
            <a:ext cx="1524000" cy="1524000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F3E8D6-EAB0-47B7-92BE-2F7F3AA88F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1470" y="3201127"/>
            <a:ext cx="1524000" cy="1524000"/>
          </a:xfrm>
        </p:spPr>
      </p:sp>
    </p:spTree>
    <p:extLst>
      <p:ext uri="{BB962C8B-B14F-4D97-AF65-F5344CB8AC3E}">
        <p14:creationId xmlns:p14="http://schemas.microsoft.com/office/powerpoint/2010/main" val="25047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6F3C482-A8A5-4A00-B4C2-7AEFC7F64D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122D2-BE05-47DC-95E4-84C2C23C0AC9}"/>
              </a:ext>
            </a:extLst>
          </p:cNvPr>
          <p:cNvSpPr txBox="1"/>
          <p:nvPr/>
        </p:nvSpPr>
        <p:spPr>
          <a:xfrm>
            <a:off x="1183455" y="1654108"/>
            <a:ext cx="3672071" cy="54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1183455" y="877250"/>
            <a:ext cx="400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aleway Bold" panose="020B0803030101060003" pitchFamily="34" charset="0"/>
              </a:rPr>
              <a:t>About Alina SH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D9870-6BAE-4AB0-BED0-2533F0776D58}"/>
              </a:ext>
            </a:extLst>
          </p:cNvPr>
          <p:cNvGrpSpPr/>
          <p:nvPr/>
        </p:nvGrpSpPr>
        <p:grpSpPr>
          <a:xfrm>
            <a:off x="9684903" y="4760079"/>
            <a:ext cx="1214677" cy="689455"/>
            <a:chOff x="1349829" y="2722638"/>
            <a:chExt cx="1214677" cy="68945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DF40C6-ABA1-49EF-8D3B-1AB36020EDCD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576AD9-6608-4ADE-9FF7-D12A161048E3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2416EFF-F693-41A1-96B2-654A86C23B02}"/>
              </a:ext>
            </a:extLst>
          </p:cNvPr>
          <p:cNvSpPr/>
          <p:nvPr/>
        </p:nvSpPr>
        <p:spPr>
          <a:xfrm>
            <a:off x="9076253" y="4760079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C6C7240-5480-4670-84B0-FC6EBCCF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102" y="4877817"/>
            <a:ext cx="240906" cy="30112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F5E42-380E-4E38-923E-CBE11AA9CB47}"/>
              </a:ext>
            </a:extLst>
          </p:cNvPr>
          <p:cNvGrpSpPr/>
          <p:nvPr/>
        </p:nvGrpSpPr>
        <p:grpSpPr>
          <a:xfrm>
            <a:off x="7276794" y="1827970"/>
            <a:ext cx="1214677" cy="689455"/>
            <a:chOff x="1349829" y="2722638"/>
            <a:chExt cx="1214677" cy="6894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756749-405A-4289-AA3E-883EA138E0D5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C18A6C-05B2-4C0A-ADAE-9CF319DE23F4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21DC3349-FB90-4132-AEBE-240B6FCF851C}"/>
              </a:ext>
            </a:extLst>
          </p:cNvPr>
          <p:cNvSpPr/>
          <p:nvPr/>
        </p:nvSpPr>
        <p:spPr>
          <a:xfrm>
            <a:off x="6681396" y="1827970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0631F565-D3F2-41D7-BCFD-19EB51FD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459" y="1987035"/>
            <a:ext cx="218476" cy="21847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B6C965D-0CE9-4A7C-AB39-0856CBD54FE9}"/>
              </a:ext>
            </a:extLst>
          </p:cNvPr>
          <p:cNvGrpSpPr/>
          <p:nvPr/>
        </p:nvGrpSpPr>
        <p:grpSpPr>
          <a:xfrm>
            <a:off x="7276794" y="4760079"/>
            <a:ext cx="1214677" cy="689455"/>
            <a:chOff x="1349829" y="2722638"/>
            <a:chExt cx="1214677" cy="68945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C28B48-A416-41F8-9F4C-14E290BC9743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C457EE-5BC8-4F7E-99C1-30C0649B81ED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9F394F8B-3CB4-412D-A22C-14656119B7C0}"/>
              </a:ext>
            </a:extLst>
          </p:cNvPr>
          <p:cNvSpPr/>
          <p:nvPr/>
        </p:nvSpPr>
        <p:spPr>
          <a:xfrm>
            <a:off x="6668144" y="4760079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50FF25F-C17F-453E-A159-2E33E433E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7717" y="4939654"/>
            <a:ext cx="177458" cy="17745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913FCF3-EFD0-48DE-902B-0C98D7A9C6AC}"/>
              </a:ext>
            </a:extLst>
          </p:cNvPr>
          <p:cNvGrpSpPr/>
          <p:nvPr/>
        </p:nvGrpSpPr>
        <p:grpSpPr>
          <a:xfrm>
            <a:off x="7249867" y="3294025"/>
            <a:ext cx="1214677" cy="689455"/>
            <a:chOff x="1349829" y="2722638"/>
            <a:chExt cx="1214677" cy="6894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B43C09-BC4F-4B7B-AD8F-D874F579618B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F2D28D-B56E-46A7-A891-BF2845A1FA3C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FCFECB6-3D06-45FB-AE6F-E2FBAC58D5F5}"/>
              </a:ext>
            </a:extLst>
          </p:cNvPr>
          <p:cNvSpPr/>
          <p:nvPr/>
        </p:nvSpPr>
        <p:spPr>
          <a:xfrm>
            <a:off x="6654469" y="3294025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3D20486-597C-44C2-9357-E81FCFB7CD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563" y="3438121"/>
            <a:ext cx="248415" cy="248411"/>
          </a:xfrm>
          <a:prstGeom prst="rect">
            <a:avLst/>
          </a:prstGeom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C5E2259-BDA0-4B79-B59B-4AA66BF47733}"/>
              </a:ext>
            </a:extLst>
          </p:cNvPr>
          <p:cNvSpPr/>
          <p:nvPr/>
        </p:nvSpPr>
        <p:spPr>
          <a:xfrm>
            <a:off x="1183455" y="2637182"/>
            <a:ext cx="3672071" cy="3127828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44774-0DF5-4469-BACE-791975A8DE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730838C-412A-4650-A866-D2E3F4393EB6}"/>
              </a:ext>
            </a:extLst>
          </p:cNvPr>
          <p:cNvGrpSpPr/>
          <p:nvPr/>
        </p:nvGrpSpPr>
        <p:grpSpPr>
          <a:xfrm>
            <a:off x="9684903" y="3294025"/>
            <a:ext cx="1214677" cy="689455"/>
            <a:chOff x="1349829" y="2722638"/>
            <a:chExt cx="1214677" cy="68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F1F4AE-8C39-4776-9D56-D1C2A9785399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02C8DA-D68B-44CC-9D0D-607894099C59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972D20D7-FC5D-4F0B-83F9-09D0C477D058}"/>
              </a:ext>
            </a:extLst>
          </p:cNvPr>
          <p:cNvSpPr/>
          <p:nvPr/>
        </p:nvSpPr>
        <p:spPr>
          <a:xfrm>
            <a:off x="9076253" y="3294025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A8110A86-D44E-4D13-A59F-08506B7D2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5826" y="3473600"/>
            <a:ext cx="177458" cy="17745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4CCD1504-BB8D-418D-9098-EA59A5B16A86}"/>
              </a:ext>
            </a:extLst>
          </p:cNvPr>
          <p:cNvGrpSpPr/>
          <p:nvPr/>
        </p:nvGrpSpPr>
        <p:grpSpPr>
          <a:xfrm>
            <a:off x="9671651" y="1827970"/>
            <a:ext cx="1214677" cy="689455"/>
            <a:chOff x="1349829" y="2722638"/>
            <a:chExt cx="1214677" cy="68945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1EBE3B-1100-4C6F-9919-F38E6BCD7158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D3768E7-0DED-4F93-B905-A3D84803F255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EA42E332-F948-4D67-9DC7-07DA2C7282D3}"/>
              </a:ext>
            </a:extLst>
          </p:cNvPr>
          <p:cNvSpPr/>
          <p:nvPr/>
        </p:nvSpPr>
        <p:spPr>
          <a:xfrm>
            <a:off x="9076253" y="1827970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94581538-B34A-417B-834E-C69F7BD00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0347" y="1972066"/>
            <a:ext cx="248415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908AE98-2EAA-4DB3-85F7-290B629650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525F6A-F537-432C-ACAB-6D9D3B61D9D1}"/>
              </a:ext>
            </a:extLst>
          </p:cNvPr>
          <p:cNvGrpSpPr/>
          <p:nvPr/>
        </p:nvGrpSpPr>
        <p:grpSpPr>
          <a:xfrm>
            <a:off x="3816795" y="4791256"/>
            <a:ext cx="4531546" cy="1015944"/>
            <a:chOff x="3816795" y="4828819"/>
            <a:chExt cx="4531546" cy="10159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4122D2-BE05-47DC-95E4-84C2C23C0AC9}"/>
                </a:ext>
              </a:extLst>
            </p:cNvPr>
            <p:cNvSpPr txBox="1"/>
            <p:nvPr/>
          </p:nvSpPr>
          <p:spPr>
            <a:xfrm>
              <a:off x="3920494" y="5541282"/>
              <a:ext cx="4324149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specimen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2FB1C-4560-4D32-9861-F66CA0B611BA}"/>
                </a:ext>
              </a:extLst>
            </p:cNvPr>
            <p:cNvSpPr txBox="1"/>
            <p:nvPr/>
          </p:nvSpPr>
          <p:spPr>
            <a:xfrm>
              <a:off x="3816795" y="4828819"/>
              <a:ext cx="45315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About Jhon Smith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8DE92-B439-402F-974D-7C8F8B40CF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1824CD8-5651-4FCF-87ED-615496D69024}"/>
              </a:ext>
            </a:extLst>
          </p:cNvPr>
          <p:cNvSpPr/>
          <p:nvPr/>
        </p:nvSpPr>
        <p:spPr>
          <a:xfrm>
            <a:off x="4402202" y="952353"/>
            <a:ext cx="3390900" cy="3390900"/>
          </a:xfrm>
          <a:custGeom>
            <a:avLst/>
            <a:gdLst>
              <a:gd name="connsiteX0" fmla="*/ 1695450 w 3390900"/>
              <a:gd name="connsiteY0" fmla="*/ 0 h 3390900"/>
              <a:gd name="connsiteX1" fmla="*/ 3390900 w 3390900"/>
              <a:gd name="connsiteY1" fmla="*/ 1695450 h 3390900"/>
              <a:gd name="connsiteX2" fmla="*/ 1695450 w 3390900"/>
              <a:gd name="connsiteY2" fmla="*/ 3390900 h 3390900"/>
              <a:gd name="connsiteX3" fmla="*/ 0 w 3390900"/>
              <a:gd name="connsiteY3" fmla="*/ 1695450 h 3390900"/>
              <a:gd name="connsiteX4" fmla="*/ 1695450 w 3390900"/>
              <a:gd name="connsiteY4" fmla="*/ 0 h 3390900"/>
              <a:gd name="connsiteX5" fmla="*/ 1695450 w 3390900"/>
              <a:gd name="connsiteY5" fmla="*/ 178790 h 3390900"/>
              <a:gd name="connsiteX6" fmla="*/ 178790 w 3390900"/>
              <a:gd name="connsiteY6" fmla="*/ 1695450 h 3390900"/>
              <a:gd name="connsiteX7" fmla="*/ 1695450 w 3390900"/>
              <a:gd name="connsiteY7" fmla="*/ 3212110 h 3390900"/>
              <a:gd name="connsiteX8" fmla="*/ 3212110 w 3390900"/>
              <a:gd name="connsiteY8" fmla="*/ 1695450 h 3390900"/>
              <a:gd name="connsiteX9" fmla="*/ 1695450 w 3390900"/>
              <a:gd name="connsiteY9" fmla="*/ 17879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0900" h="3390900">
                <a:moveTo>
                  <a:pt x="1695450" y="0"/>
                </a:moveTo>
                <a:cubicBezTo>
                  <a:pt x="2631821" y="0"/>
                  <a:pt x="3390900" y="759079"/>
                  <a:pt x="3390900" y="1695450"/>
                </a:cubicBezTo>
                <a:cubicBezTo>
                  <a:pt x="3390900" y="2631821"/>
                  <a:pt x="2631821" y="3390900"/>
                  <a:pt x="1695450" y="3390900"/>
                </a:cubicBezTo>
                <a:cubicBezTo>
                  <a:pt x="759079" y="3390900"/>
                  <a:pt x="0" y="2631821"/>
                  <a:pt x="0" y="1695450"/>
                </a:cubicBezTo>
                <a:cubicBezTo>
                  <a:pt x="0" y="759079"/>
                  <a:pt x="759079" y="0"/>
                  <a:pt x="1695450" y="0"/>
                </a:cubicBezTo>
                <a:close/>
                <a:moveTo>
                  <a:pt x="1695450" y="178790"/>
                </a:moveTo>
                <a:cubicBezTo>
                  <a:pt x="857822" y="178790"/>
                  <a:pt x="178790" y="857822"/>
                  <a:pt x="178790" y="1695450"/>
                </a:cubicBezTo>
                <a:cubicBezTo>
                  <a:pt x="178790" y="2533078"/>
                  <a:pt x="857822" y="3212110"/>
                  <a:pt x="1695450" y="3212110"/>
                </a:cubicBezTo>
                <a:cubicBezTo>
                  <a:pt x="2533078" y="3212110"/>
                  <a:pt x="3212110" y="2533078"/>
                  <a:pt x="3212110" y="1695450"/>
                </a:cubicBezTo>
                <a:cubicBezTo>
                  <a:pt x="3212110" y="857822"/>
                  <a:pt x="2533078" y="178790"/>
                  <a:pt x="1695450" y="17879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1ACA4B8-BAB0-4391-A2E7-C15F0E989500}"/>
              </a:ext>
            </a:extLst>
          </p:cNvPr>
          <p:cNvSpPr/>
          <p:nvPr/>
        </p:nvSpPr>
        <p:spPr>
          <a:xfrm rot="2679360">
            <a:off x="6088919" y="2636836"/>
            <a:ext cx="6763" cy="6122"/>
          </a:xfrm>
          <a:custGeom>
            <a:avLst/>
            <a:gdLst>
              <a:gd name="connsiteX0" fmla="*/ 0 w 6763"/>
              <a:gd name="connsiteY0" fmla="*/ 0 h 6122"/>
              <a:gd name="connsiteX1" fmla="*/ 6763 w 6763"/>
              <a:gd name="connsiteY1" fmla="*/ 0 h 6122"/>
              <a:gd name="connsiteX2" fmla="*/ 6458 w 6763"/>
              <a:gd name="connsiteY2" fmla="*/ 5718 h 6122"/>
              <a:gd name="connsiteX3" fmla="*/ 6049 w 6763"/>
              <a:gd name="connsiteY3" fmla="*/ 6122 h 6122"/>
              <a:gd name="connsiteX4" fmla="*/ 0 w 6763"/>
              <a:gd name="connsiteY4" fmla="*/ 0 h 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3" h="6122">
                <a:moveTo>
                  <a:pt x="0" y="0"/>
                </a:moveTo>
                <a:lnTo>
                  <a:pt x="6763" y="0"/>
                </a:lnTo>
                <a:lnTo>
                  <a:pt x="6458" y="5718"/>
                </a:lnTo>
                <a:lnTo>
                  <a:pt x="6049" y="612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0C57D46-0185-46D7-9736-15AA24F331B9}"/>
              </a:ext>
            </a:extLst>
          </p:cNvPr>
          <p:cNvSpPr/>
          <p:nvPr/>
        </p:nvSpPr>
        <p:spPr>
          <a:xfrm rot="2679360">
            <a:off x="6098077" y="2637128"/>
            <a:ext cx="5790" cy="5849"/>
          </a:xfrm>
          <a:custGeom>
            <a:avLst/>
            <a:gdLst>
              <a:gd name="connsiteX0" fmla="*/ 312 w 5790"/>
              <a:gd name="connsiteY0" fmla="*/ 0 h 5849"/>
              <a:gd name="connsiteX1" fmla="*/ 5790 w 5790"/>
              <a:gd name="connsiteY1" fmla="*/ 5544 h 5849"/>
              <a:gd name="connsiteX2" fmla="*/ 5482 w 5790"/>
              <a:gd name="connsiteY2" fmla="*/ 5849 h 5849"/>
              <a:gd name="connsiteX3" fmla="*/ 0 w 5790"/>
              <a:gd name="connsiteY3" fmla="*/ 5849 h 5849"/>
              <a:gd name="connsiteX4" fmla="*/ 312 w 5790"/>
              <a:gd name="connsiteY4" fmla="*/ 0 h 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0" h="5849">
                <a:moveTo>
                  <a:pt x="312" y="0"/>
                </a:moveTo>
                <a:lnTo>
                  <a:pt x="5790" y="5544"/>
                </a:lnTo>
                <a:lnTo>
                  <a:pt x="5482" y="5849"/>
                </a:lnTo>
                <a:lnTo>
                  <a:pt x="0" y="5849"/>
                </a:lnTo>
                <a:lnTo>
                  <a:pt x="31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BC4B815-3F0D-4312-83EF-64F8DE7FB92A}"/>
              </a:ext>
            </a:extLst>
          </p:cNvPr>
          <p:cNvSpPr/>
          <p:nvPr/>
        </p:nvSpPr>
        <p:spPr>
          <a:xfrm rot="2679360">
            <a:off x="4106974" y="2858276"/>
            <a:ext cx="1122251" cy="628217"/>
          </a:xfrm>
          <a:custGeom>
            <a:avLst/>
            <a:gdLst>
              <a:gd name="connsiteX0" fmla="*/ 6428 w 1122251"/>
              <a:gd name="connsiteY0" fmla="*/ 132166 h 628217"/>
              <a:gd name="connsiteX1" fmla="*/ 133608 w 1122251"/>
              <a:gd name="connsiteY1" fmla="*/ 6504 h 628217"/>
              <a:gd name="connsiteX2" fmla="*/ 244791 w 1122251"/>
              <a:gd name="connsiteY2" fmla="*/ 108218 h 628217"/>
              <a:gd name="connsiteX3" fmla="*/ 1054654 w 1122251"/>
              <a:gd name="connsiteY3" fmla="*/ 446251 h 628217"/>
              <a:gd name="connsiteX4" fmla="*/ 1122251 w 1122251"/>
              <a:gd name="connsiteY4" fmla="*/ 449886 h 628217"/>
              <a:gd name="connsiteX5" fmla="*/ 1112728 w 1122251"/>
              <a:gd name="connsiteY5" fmla="*/ 628217 h 628217"/>
              <a:gd name="connsiteX6" fmla="*/ 1036448 w 1122251"/>
              <a:gd name="connsiteY6" fmla="*/ 624117 h 628217"/>
              <a:gd name="connsiteX7" fmla="*/ 131115 w 1122251"/>
              <a:gd name="connsiteY7" fmla="*/ 246235 h 628217"/>
              <a:gd name="connsiteX8" fmla="*/ 0 w 1122251"/>
              <a:gd name="connsiteY8" fmla="*/ 125663 h 628217"/>
              <a:gd name="connsiteX9" fmla="*/ 127181 w 1122251"/>
              <a:gd name="connsiteY9" fmla="*/ 0 h 628217"/>
              <a:gd name="connsiteX10" fmla="*/ 130230 w 1122251"/>
              <a:gd name="connsiteY10" fmla="*/ 3415 h 628217"/>
              <a:gd name="connsiteX11" fmla="*/ 133607 w 1122251"/>
              <a:gd name="connsiteY11" fmla="*/ 6505 h 628217"/>
              <a:gd name="connsiteX12" fmla="*/ 6427 w 1122251"/>
              <a:gd name="connsiteY12" fmla="*/ 132167 h 628217"/>
              <a:gd name="connsiteX13" fmla="*/ 3049 w 1122251"/>
              <a:gd name="connsiteY13" fmla="*/ 129077 h 6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2251" h="628217">
                <a:moveTo>
                  <a:pt x="6428" y="132166"/>
                </a:moveTo>
                <a:lnTo>
                  <a:pt x="133608" y="6504"/>
                </a:lnTo>
                <a:lnTo>
                  <a:pt x="244791" y="108218"/>
                </a:lnTo>
                <a:cubicBezTo>
                  <a:pt x="481902" y="303992"/>
                  <a:pt x="764793" y="416746"/>
                  <a:pt x="1054654" y="446251"/>
                </a:cubicBezTo>
                <a:lnTo>
                  <a:pt x="1122251" y="449886"/>
                </a:lnTo>
                <a:lnTo>
                  <a:pt x="1112728" y="628217"/>
                </a:lnTo>
                <a:lnTo>
                  <a:pt x="1036448" y="624117"/>
                </a:lnTo>
                <a:cubicBezTo>
                  <a:pt x="712418" y="591135"/>
                  <a:pt x="396178" y="465086"/>
                  <a:pt x="131115" y="246235"/>
                </a:cubicBezTo>
                <a:close/>
                <a:moveTo>
                  <a:pt x="0" y="125663"/>
                </a:moveTo>
                <a:lnTo>
                  <a:pt x="127181" y="0"/>
                </a:lnTo>
                <a:lnTo>
                  <a:pt x="130230" y="3415"/>
                </a:lnTo>
                <a:lnTo>
                  <a:pt x="133607" y="6505"/>
                </a:lnTo>
                <a:lnTo>
                  <a:pt x="6427" y="132167"/>
                </a:lnTo>
                <a:lnTo>
                  <a:pt x="3049" y="12907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A425EE4-642F-4963-A74E-CC3590976E35}"/>
              </a:ext>
            </a:extLst>
          </p:cNvPr>
          <p:cNvSpPr/>
          <p:nvPr/>
        </p:nvSpPr>
        <p:spPr>
          <a:xfrm rot="2679360">
            <a:off x="6088315" y="2642567"/>
            <a:ext cx="3425" cy="3022"/>
          </a:xfrm>
          <a:custGeom>
            <a:avLst/>
            <a:gdLst>
              <a:gd name="connsiteX0" fmla="*/ 0 w 3425"/>
              <a:gd name="connsiteY0" fmla="*/ 3022 h 3022"/>
              <a:gd name="connsiteX1" fmla="*/ 3058 w 3425"/>
              <a:gd name="connsiteY1" fmla="*/ 0 h 3022"/>
              <a:gd name="connsiteX2" fmla="*/ 3425 w 3425"/>
              <a:gd name="connsiteY2" fmla="*/ 372 h 3022"/>
              <a:gd name="connsiteX3" fmla="*/ 3284 w 3425"/>
              <a:gd name="connsiteY3" fmla="*/ 3022 h 3022"/>
              <a:gd name="connsiteX4" fmla="*/ 0 w 3425"/>
              <a:gd name="connsiteY4" fmla="*/ 3022 h 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" h="3022">
                <a:moveTo>
                  <a:pt x="0" y="3022"/>
                </a:moveTo>
                <a:lnTo>
                  <a:pt x="3058" y="0"/>
                </a:lnTo>
                <a:lnTo>
                  <a:pt x="3425" y="372"/>
                </a:lnTo>
                <a:lnTo>
                  <a:pt x="3284" y="3022"/>
                </a:lnTo>
                <a:lnTo>
                  <a:pt x="0" y="30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37546F1-D25C-482A-BFDA-1BD820343EB9}"/>
              </a:ext>
            </a:extLst>
          </p:cNvPr>
          <p:cNvSpPr/>
          <p:nvPr/>
        </p:nvSpPr>
        <p:spPr>
          <a:xfrm rot="2679360">
            <a:off x="6092048" y="2641817"/>
            <a:ext cx="9347" cy="9144"/>
          </a:xfrm>
          <a:custGeom>
            <a:avLst/>
            <a:gdLst>
              <a:gd name="connsiteX0" fmla="*/ 42 w 9347"/>
              <a:gd name="connsiteY0" fmla="*/ 5718 h 9144"/>
              <a:gd name="connsiteX1" fmla="*/ 5829 w 9347"/>
              <a:gd name="connsiteY1" fmla="*/ 0 h 9144"/>
              <a:gd name="connsiteX2" fmla="*/ 6438 w 9347"/>
              <a:gd name="connsiteY2" fmla="*/ 0 h 9144"/>
              <a:gd name="connsiteX3" fmla="*/ 9347 w 9347"/>
              <a:gd name="connsiteY3" fmla="*/ 2944 h 9144"/>
              <a:gd name="connsiteX4" fmla="*/ 9016 w 9347"/>
              <a:gd name="connsiteY4" fmla="*/ 9144 h 9144"/>
              <a:gd name="connsiteX5" fmla="*/ 2618 w 9347"/>
              <a:gd name="connsiteY5" fmla="*/ 9143 h 9144"/>
              <a:gd name="connsiteX6" fmla="*/ 0 w 9347"/>
              <a:gd name="connsiteY6" fmla="*/ 6494 h 9144"/>
              <a:gd name="connsiteX7" fmla="*/ 42 w 9347"/>
              <a:gd name="connsiteY7" fmla="*/ 5718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7" h="9144">
                <a:moveTo>
                  <a:pt x="42" y="5718"/>
                </a:moveTo>
                <a:lnTo>
                  <a:pt x="5829" y="0"/>
                </a:lnTo>
                <a:lnTo>
                  <a:pt x="6438" y="0"/>
                </a:lnTo>
                <a:lnTo>
                  <a:pt x="9347" y="2944"/>
                </a:lnTo>
                <a:lnTo>
                  <a:pt x="9016" y="9144"/>
                </a:lnTo>
                <a:lnTo>
                  <a:pt x="2618" y="9143"/>
                </a:lnTo>
                <a:lnTo>
                  <a:pt x="0" y="6494"/>
                </a:lnTo>
                <a:lnTo>
                  <a:pt x="42" y="57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9AF4E61-227C-4BC6-9610-DFBE80E7CEEF}"/>
              </a:ext>
            </a:extLst>
          </p:cNvPr>
          <p:cNvSpPr/>
          <p:nvPr/>
        </p:nvSpPr>
        <p:spPr>
          <a:xfrm rot="2679360">
            <a:off x="6101807" y="2642140"/>
            <a:ext cx="3572" cy="3834"/>
          </a:xfrm>
          <a:custGeom>
            <a:avLst/>
            <a:gdLst>
              <a:gd name="connsiteX0" fmla="*/ 0 w 3572"/>
              <a:gd name="connsiteY0" fmla="*/ 3529 h 3834"/>
              <a:gd name="connsiteX1" fmla="*/ 3572 w 3572"/>
              <a:gd name="connsiteY1" fmla="*/ 0 h 3834"/>
              <a:gd name="connsiteX2" fmla="*/ 3367 w 3572"/>
              <a:gd name="connsiteY2" fmla="*/ 3834 h 3834"/>
              <a:gd name="connsiteX3" fmla="*/ 301 w 3572"/>
              <a:gd name="connsiteY3" fmla="*/ 3834 h 3834"/>
              <a:gd name="connsiteX4" fmla="*/ 0 w 3572"/>
              <a:gd name="connsiteY4" fmla="*/ 3529 h 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2" h="3834">
                <a:moveTo>
                  <a:pt x="0" y="3529"/>
                </a:moveTo>
                <a:lnTo>
                  <a:pt x="3572" y="0"/>
                </a:lnTo>
                <a:lnTo>
                  <a:pt x="3367" y="3834"/>
                </a:lnTo>
                <a:lnTo>
                  <a:pt x="301" y="3834"/>
                </a:lnTo>
                <a:lnTo>
                  <a:pt x="0" y="35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93D9354-D457-4932-A963-AC5ED186CE22}"/>
              </a:ext>
            </a:extLst>
          </p:cNvPr>
          <p:cNvSpPr/>
          <p:nvPr/>
        </p:nvSpPr>
        <p:spPr>
          <a:xfrm rot="2679360">
            <a:off x="6085161" y="2646782"/>
            <a:ext cx="6742" cy="10145"/>
          </a:xfrm>
          <a:custGeom>
            <a:avLst/>
            <a:gdLst>
              <a:gd name="connsiteX0" fmla="*/ 541 w 6742"/>
              <a:gd name="connsiteY0" fmla="*/ 1 h 10145"/>
              <a:gd name="connsiteX1" fmla="*/ 3300 w 6742"/>
              <a:gd name="connsiteY1" fmla="*/ 0 h 10145"/>
              <a:gd name="connsiteX2" fmla="*/ 6742 w 6742"/>
              <a:gd name="connsiteY2" fmla="*/ 3484 h 10145"/>
              <a:gd name="connsiteX3" fmla="*/ 0 w 6742"/>
              <a:gd name="connsiteY3" fmla="*/ 10145 h 10145"/>
              <a:gd name="connsiteX4" fmla="*/ 541 w 6742"/>
              <a:gd name="connsiteY4" fmla="*/ 1 h 1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2" h="10145">
                <a:moveTo>
                  <a:pt x="541" y="1"/>
                </a:moveTo>
                <a:lnTo>
                  <a:pt x="3300" y="0"/>
                </a:lnTo>
                <a:lnTo>
                  <a:pt x="6742" y="3484"/>
                </a:lnTo>
                <a:lnTo>
                  <a:pt x="0" y="10145"/>
                </a:lnTo>
                <a:lnTo>
                  <a:pt x="541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62F2B17-1B91-451B-B8FD-DE3A3AF2A16D}"/>
              </a:ext>
            </a:extLst>
          </p:cNvPr>
          <p:cNvSpPr/>
          <p:nvPr/>
        </p:nvSpPr>
        <p:spPr>
          <a:xfrm rot="2679360">
            <a:off x="6099710" y="2648863"/>
            <a:ext cx="9492" cy="6200"/>
          </a:xfrm>
          <a:custGeom>
            <a:avLst/>
            <a:gdLst>
              <a:gd name="connsiteX0" fmla="*/ 157 w 9492"/>
              <a:gd name="connsiteY0" fmla="*/ 0 h 6200"/>
              <a:gd name="connsiteX1" fmla="*/ 9492 w 9492"/>
              <a:gd name="connsiteY1" fmla="*/ 0 h 6200"/>
              <a:gd name="connsiteX2" fmla="*/ 3217 w 9492"/>
              <a:gd name="connsiteY2" fmla="*/ 6200 h 6200"/>
              <a:gd name="connsiteX3" fmla="*/ 0 w 9492"/>
              <a:gd name="connsiteY3" fmla="*/ 2944 h 6200"/>
              <a:gd name="connsiteX4" fmla="*/ 157 w 9492"/>
              <a:gd name="connsiteY4" fmla="*/ 0 h 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2" h="6200">
                <a:moveTo>
                  <a:pt x="157" y="0"/>
                </a:moveTo>
                <a:lnTo>
                  <a:pt x="9492" y="0"/>
                </a:lnTo>
                <a:lnTo>
                  <a:pt x="3217" y="6200"/>
                </a:lnTo>
                <a:lnTo>
                  <a:pt x="0" y="2944"/>
                </a:lnTo>
                <a:lnTo>
                  <a:pt x="15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83D6CBA-E7B5-421B-899C-1125F3AB797C}"/>
              </a:ext>
            </a:extLst>
          </p:cNvPr>
          <p:cNvSpPr/>
          <p:nvPr/>
        </p:nvSpPr>
        <p:spPr>
          <a:xfrm rot="2679360">
            <a:off x="6096279" y="2652796"/>
            <a:ext cx="601" cy="594"/>
          </a:xfrm>
          <a:custGeom>
            <a:avLst/>
            <a:gdLst>
              <a:gd name="connsiteX0" fmla="*/ 32 w 601"/>
              <a:gd name="connsiteY0" fmla="*/ 1 h 594"/>
              <a:gd name="connsiteX1" fmla="*/ 601 w 601"/>
              <a:gd name="connsiteY1" fmla="*/ 0 h 594"/>
              <a:gd name="connsiteX2" fmla="*/ 0 w 601"/>
              <a:gd name="connsiteY2" fmla="*/ 594 h 594"/>
              <a:gd name="connsiteX3" fmla="*/ 32 w 601"/>
              <a:gd name="connsiteY3" fmla="*/ 1 h 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" h="594">
                <a:moveTo>
                  <a:pt x="32" y="1"/>
                </a:moveTo>
                <a:lnTo>
                  <a:pt x="601" y="0"/>
                </a:lnTo>
                <a:lnTo>
                  <a:pt x="0" y="594"/>
                </a:lnTo>
                <a:lnTo>
                  <a:pt x="3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3653524-D1C0-4B64-A6DD-340FBBFCA157}"/>
              </a:ext>
            </a:extLst>
          </p:cNvPr>
          <p:cNvSpPr/>
          <p:nvPr/>
        </p:nvSpPr>
        <p:spPr>
          <a:xfrm rot="2679360">
            <a:off x="6091705" y="2651265"/>
            <a:ext cx="2924" cy="5550"/>
          </a:xfrm>
          <a:custGeom>
            <a:avLst/>
            <a:gdLst>
              <a:gd name="connsiteX0" fmla="*/ 0 w 2924"/>
              <a:gd name="connsiteY0" fmla="*/ 2890 h 5550"/>
              <a:gd name="connsiteX1" fmla="*/ 2924 w 2924"/>
              <a:gd name="connsiteY1" fmla="*/ 0 h 5550"/>
              <a:gd name="connsiteX2" fmla="*/ 2628 w 2924"/>
              <a:gd name="connsiteY2" fmla="*/ 5550 h 5550"/>
              <a:gd name="connsiteX3" fmla="*/ 0 w 2924"/>
              <a:gd name="connsiteY3" fmla="*/ 2890 h 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" h="5550">
                <a:moveTo>
                  <a:pt x="0" y="2890"/>
                </a:moveTo>
                <a:lnTo>
                  <a:pt x="2924" y="0"/>
                </a:lnTo>
                <a:lnTo>
                  <a:pt x="2628" y="5550"/>
                </a:lnTo>
                <a:lnTo>
                  <a:pt x="0" y="28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56161114-F973-4F53-A251-E18AC72C373F}"/>
              </a:ext>
            </a:extLst>
          </p:cNvPr>
          <p:cNvSpPr/>
          <p:nvPr/>
        </p:nvSpPr>
        <p:spPr>
          <a:xfrm rot="2679360">
            <a:off x="6097186" y="2652644"/>
            <a:ext cx="5888" cy="2944"/>
          </a:xfrm>
          <a:custGeom>
            <a:avLst/>
            <a:gdLst>
              <a:gd name="connsiteX0" fmla="*/ 0 w 5888"/>
              <a:gd name="connsiteY0" fmla="*/ 2943 h 2944"/>
              <a:gd name="connsiteX1" fmla="*/ 2979 w 5888"/>
              <a:gd name="connsiteY1" fmla="*/ 0 h 2944"/>
              <a:gd name="connsiteX2" fmla="*/ 5888 w 5888"/>
              <a:gd name="connsiteY2" fmla="*/ 2944 h 2944"/>
              <a:gd name="connsiteX3" fmla="*/ 0 w 5888"/>
              <a:gd name="connsiteY3" fmla="*/ 2943 h 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8" h="2944">
                <a:moveTo>
                  <a:pt x="0" y="2943"/>
                </a:moveTo>
                <a:lnTo>
                  <a:pt x="2979" y="0"/>
                </a:lnTo>
                <a:lnTo>
                  <a:pt x="5888" y="2944"/>
                </a:lnTo>
                <a:lnTo>
                  <a:pt x="0" y="29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2B9379C7-C4E9-48CB-886B-9E4ACADEBF60}"/>
              </a:ext>
            </a:extLst>
          </p:cNvPr>
          <p:cNvSpPr/>
          <p:nvPr/>
        </p:nvSpPr>
        <p:spPr>
          <a:xfrm rot="2679360">
            <a:off x="6346210" y="3441178"/>
            <a:ext cx="626346" cy="1208824"/>
          </a:xfrm>
          <a:custGeom>
            <a:avLst/>
            <a:gdLst>
              <a:gd name="connsiteX0" fmla="*/ 447304 w 626346"/>
              <a:gd name="connsiteY0" fmla="*/ 9144 h 1208824"/>
              <a:gd name="connsiteX1" fmla="*/ 626046 w 626346"/>
              <a:gd name="connsiteY1" fmla="*/ 9144 h 1208824"/>
              <a:gd name="connsiteX2" fmla="*/ 626346 w 626346"/>
              <a:gd name="connsiteY2" fmla="*/ 16341 h 1208824"/>
              <a:gd name="connsiteX3" fmla="*/ 239730 w 626346"/>
              <a:gd name="connsiteY3" fmla="*/ 1084138 h 1208824"/>
              <a:gd name="connsiteX4" fmla="*/ 125662 w 626346"/>
              <a:gd name="connsiteY4" fmla="*/ 1208824 h 1208824"/>
              <a:gd name="connsiteX5" fmla="*/ 0 w 626346"/>
              <a:gd name="connsiteY5" fmla="*/ 1081643 h 1208824"/>
              <a:gd name="connsiteX6" fmla="*/ 101713 w 626346"/>
              <a:gd name="connsiteY6" fmla="*/ 970461 h 1208824"/>
              <a:gd name="connsiteX7" fmla="*/ 447560 w 626346"/>
              <a:gd name="connsiteY7" fmla="*/ 15267 h 1208824"/>
              <a:gd name="connsiteX8" fmla="*/ 446923 w 626346"/>
              <a:gd name="connsiteY8" fmla="*/ 0 h 1208824"/>
              <a:gd name="connsiteX9" fmla="*/ 625664 w 626346"/>
              <a:gd name="connsiteY9" fmla="*/ 0 h 1208824"/>
              <a:gd name="connsiteX10" fmla="*/ 626046 w 626346"/>
              <a:gd name="connsiteY10" fmla="*/ 9144 h 1208824"/>
              <a:gd name="connsiteX11" fmla="*/ 447304 w 626346"/>
              <a:gd name="connsiteY11" fmla="*/ 9144 h 120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346" h="1208824">
                <a:moveTo>
                  <a:pt x="447304" y="9144"/>
                </a:moveTo>
                <a:lnTo>
                  <a:pt x="626046" y="9144"/>
                </a:lnTo>
                <a:lnTo>
                  <a:pt x="626346" y="16341"/>
                </a:lnTo>
                <a:cubicBezTo>
                  <a:pt x="624066" y="395999"/>
                  <a:pt x="495056" y="774898"/>
                  <a:pt x="239730" y="1084138"/>
                </a:cubicBezTo>
                <a:lnTo>
                  <a:pt x="125662" y="1208824"/>
                </a:lnTo>
                <a:lnTo>
                  <a:pt x="0" y="1081643"/>
                </a:lnTo>
                <a:lnTo>
                  <a:pt x="101713" y="970461"/>
                </a:lnTo>
                <a:cubicBezTo>
                  <a:pt x="330114" y="693832"/>
                  <a:pt x="445520" y="354890"/>
                  <a:pt x="447560" y="15267"/>
                </a:cubicBezTo>
                <a:close/>
                <a:moveTo>
                  <a:pt x="446923" y="0"/>
                </a:moveTo>
                <a:lnTo>
                  <a:pt x="625664" y="0"/>
                </a:lnTo>
                <a:lnTo>
                  <a:pt x="626046" y="9144"/>
                </a:lnTo>
                <a:lnTo>
                  <a:pt x="447304" y="914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1656432-B48C-4CAE-88D7-321BB815E1CA}"/>
              </a:ext>
            </a:extLst>
          </p:cNvPr>
          <p:cNvSpPr/>
          <p:nvPr/>
        </p:nvSpPr>
        <p:spPr>
          <a:xfrm rot="2679360">
            <a:off x="6043758" y="965959"/>
            <a:ext cx="1272468" cy="613540"/>
          </a:xfrm>
          <a:custGeom>
            <a:avLst/>
            <a:gdLst>
              <a:gd name="connsiteX0" fmla="*/ 0 w 1272468"/>
              <a:gd name="connsiteY0" fmla="*/ 486359 h 613540"/>
              <a:gd name="connsiteX1" fmla="*/ 126048 w 1272468"/>
              <a:gd name="connsiteY1" fmla="*/ 373797 h 613540"/>
              <a:gd name="connsiteX2" fmla="*/ 1198409 w 1272468"/>
              <a:gd name="connsiteY2" fmla="*/ 30 h 613540"/>
              <a:gd name="connsiteX3" fmla="*/ 1272468 w 1272468"/>
              <a:gd name="connsiteY3" fmla="*/ 4012 h 613540"/>
              <a:gd name="connsiteX4" fmla="*/ 1262946 w 1272468"/>
              <a:gd name="connsiteY4" fmla="*/ 182344 h 613540"/>
              <a:gd name="connsiteX5" fmla="*/ 1197336 w 1272468"/>
              <a:gd name="connsiteY5" fmla="*/ 178816 h 613540"/>
              <a:gd name="connsiteX6" fmla="*/ 238058 w 1272468"/>
              <a:gd name="connsiteY6" fmla="*/ 513169 h 613540"/>
              <a:gd name="connsiteX7" fmla="*/ 125663 w 1272468"/>
              <a:gd name="connsiteY7" fmla="*/ 613540 h 613540"/>
              <a:gd name="connsiteX8" fmla="*/ 0 w 1272468"/>
              <a:gd name="connsiteY8" fmla="*/ 486359 h 61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2468" h="613540">
                <a:moveTo>
                  <a:pt x="0" y="486359"/>
                </a:moveTo>
                <a:lnTo>
                  <a:pt x="126048" y="373797"/>
                </a:lnTo>
                <a:cubicBezTo>
                  <a:pt x="438330" y="122202"/>
                  <a:pt x="818750" y="-2249"/>
                  <a:pt x="1198409" y="30"/>
                </a:cubicBezTo>
                <a:lnTo>
                  <a:pt x="1272468" y="4012"/>
                </a:lnTo>
                <a:lnTo>
                  <a:pt x="1262946" y="182344"/>
                </a:lnTo>
                <a:lnTo>
                  <a:pt x="1197336" y="178816"/>
                </a:lnTo>
                <a:cubicBezTo>
                  <a:pt x="857713" y="176778"/>
                  <a:pt x="517409" y="288105"/>
                  <a:pt x="238058" y="513169"/>
                </a:cubicBezTo>
                <a:lnTo>
                  <a:pt x="125663" y="613540"/>
                </a:lnTo>
                <a:lnTo>
                  <a:pt x="0" y="48635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47A72F8-5C93-4910-A955-B58A14A7CECA}"/>
              </a:ext>
            </a:extLst>
          </p:cNvPr>
          <p:cNvSpPr/>
          <p:nvPr/>
        </p:nvSpPr>
        <p:spPr>
          <a:xfrm rot="2679360">
            <a:off x="6093796" y="2641090"/>
            <a:ext cx="5787" cy="5718"/>
          </a:xfrm>
          <a:custGeom>
            <a:avLst/>
            <a:gdLst>
              <a:gd name="connsiteX0" fmla="*/ 305 w 5787"/>
              <a:gd name="connsiteY0" fmla="*/ 0 h 5718"/>
              <a:gd name="connsiteX1" fmla="*/ 5787 w 5787"/>
              <a:gd name="connsiteY1" fmla="*/ 0 h 5718"/>
              <a:gd name="connsiteX2" fmla="*/ 0 w 5787"/>
              <a:gd name="connsiteY2" fmla="*/ 5718 h 5718"/>
              <a:gd name="connsiteX3" fmla="*/ 305 w 5787"/>
              <a:gd name="connsiteY3" fmla="*/ 0 h 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7" h="5718">
                <a:moveTo>
                  <a:pt x="305" y="0"/>
                </a:moveTo>
                <a:lnTo>
                  <a:pt x="5787" y="0"/>
                </a:lnTo>
                <a:lnTo>
                  <a:pt x="0" y="5718"/>
                </a:lnTo>
                <a:lnTo>
                  <a:pt x="30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377704D-E0EB-44A9-983E-CDE3E974C824}"/>
              </a:ext>
            </a:extLst>
          </p:cNvPr>
          <p:cNvSpPr/>
          <p:nvPr/>
        </p:nvSpPr>
        <p:spPr>
          <a:xfrm rot="2679360">
            <a:off x="6091999" y="2643694"/>
            <a:ext cx="409" cy="776"/>
          </a:xfrm>
          <a:custGeom>
            <a:avLst/>
            <a:gdLst>
              <a:gd name="connsiteX0" fmla="*/ 0 w 409"/>
              <a:gd name="connsiteY0" fmla="*/ 404 h 776"/>
              <a:gd name="connsiteX1" fmla="*/ 409 w 409"/>
              <a:gd name="connsiteY1" fmla="*/ 0 h 776"/>
              <a:gd name="connsiteX2" fmla="*/ 367 w 409"/>
              <a:gd name="connsiteY2" fmla="*/ 776 h 776"/>
              <a:gd name="connsiteX3" fmla="*/ 0 w 409"/>
              <a:gd name="connsiteY3" fmla="*/ 404 h 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" h="776">
                <a:moveTo>
                  <a:pt x="0" y="404"/>
                </a:moveTo>
                <a:lnTo>
                  <a:pt x="409" y="0"/>
                </a:lnTo>
                <a:lnTo>
                  <a:pt x="367" y="776"/>
                </a:lnTo>
                <a:lnTo>
                  <a:pt x="0" y="4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82B7A2D-690F-4F34-85AF-56B5572CBEB6}"/>
              </a:ext>
            </a:extLst>
          </p:cNvPr>
          <p:cNvSpPr/>
          <p:nvPr/>
        </p:nvSpPr>
        <p:spPr>
          <a:xfrm rot="2679360">
            <a:off x="6100776" y="2643903"/>
            <a:ext cx="609" cy="305"/>
          </a:xfrm>
          <a:custGeom>
            <a:avLst/>
            <a:gdLst>
              <a:gd name="connsiteX0" fmla="*/ 0 w 609"/>
              <a:gd name="connsiteY0" fmla="*/ 305 h 305"/>
              <a:gd name="connsiteX1" fmla="*/ 308 w 609"/>
              <a:gd name="connsiteY1" fmla="*/ 0 h 305"/>
              <a:gd name="connsiteX2" fmla="*/ 609 w 609"/>
              <a:gd name="connsiteY2" fmla="*/ 305 h 305"/>
              <a:gd name="connsiteX3" fmla="*/ 0 w 609"/>
              <a:gd name="connsiteY3" fmla="*/ 305 h 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" h="305">
                <a:moveTo>
                  <a:pt x="0" y="305"/>
                </a:moveTo>
                <a:lnTo>
                  <a:pt x="308" y="0"/>
                </a:lnTo>
                <a:lnTo>
                  <a:pt x="609" y="305"/>
                </a:lnTo>
                <a:lnTo>
                  <a:pt x="0" y="3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79A9E29-D110-41C6-A7DF-BA974F3AFA9F}"/>
              </a:ext>
            </a:extLst>
          </p:cNvPr>
          <p:cNvSpPr/>
          <p:nvPr/>
        </p:nvSpPr>
        <p:spPr>
          <a:xfrm rot="2679360">
            <a:off x="6099712" y="2645030"/>
            <a:ext cx="3066" cy="2944"/>
          </a:xfrm>
          <a:custGeom>
            <a:avLst/>
            <a:gdLst>
              <a:gd name="connsiteX0" fmla="*/ 0 w 3066"/>
              <a:gd name="connsiteY0" fmla="*/ 0 h 2944"/>
              <a:gd name="connsiteX1" fmla="*/ 3066 w 3066"/>
              <a:gd name="connsiteY1" fmla="*/ 0 h 2944"/>
              <a:gd name="connsiteX2" fmla="*/ 2909 w 3066"/>
              <a:gd name="connsiteY2" fmla="*/ 2944 h 2944"/>
              <a:gd name="connsiteX3" fmla="*/ 0 w 3066"/>
              <a:gd name="connsiteY3" fmla="*/ 0 h 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6" h="2944">
                <a:moveTo>
                  <a:pt x="0" y="0"/>
                </a:moveTo>
                <a:lnTo>
                  <a:pt x="3066" y="0"/>
                </a:lnTo>
                <a:lnTo>
                  <a:pt x="2909" y="294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BC2788-EB82-4F17-8188-687D12E2BBDE}"/>
              </a:ext>
            </a:extLst>
          </p:cNvPr>
          <p:cNvSpPr/>
          <p:nvPr/>
        </p:nvSpPr>
        <p:spPr>
          <a:xfrm rot="2679360">
            <a:off x="6090616" y="2644960"/>
            <a:ext cx="2759" cy="2650"/>
          </a:xfrm>
          <a:custGeom>
            <a:avLst/>
            <a:gdLst>
              <a:gd name="connsiteX0" fmla="*/ 141 w 2759"/>
              <a:gd name="connsiteY0" fmla="*/ 0 h 2650"/>
              <a:gd name="connsiteX1" fmla="*/ 2759 w 2759"/>
              <a:gd name="connsiteY1" fmla="*/ 2649 h 2650"/>
              <a:gd name="connsiteX2" fmla="*/ 0 w 2759"/>
              <a:gd name="connsiteY2" fmla="*/ 2650 h 2650"/>
              <a:gd name="connsiteX3" fmla="*/ 141 w 2759"/>
              <a:gd name="connsiteY3" fmla="*/ 0 h 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" h="2650">
                <a:moveTo>
                  <a:pt x="141" y="0"/>
                </a:moveTo>
                <a:lnTo>
                  <a:pt x="2759" y="2649"/>
                </a:lnTo>
                <a:lnTo>
                  <a:pt x="0" y="2650"/>
                </a:lnTo>
                <a:lnTo>
                  <a:pt x="14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1A0E56-E437-4A47-9C5B-3A9212FE9969}"/>
              </a:ext>
            </a:extLst>
          </p:cNvPr>
          <p:cNvSpPr/>
          <p:nvPr/>
        </p:nvSpPr>
        <p:spPr>
          <a:xfrm rot="2679360">
            <a:off x="6089898" y="2649942"/>
            <a:ext cx="6398" cy="3484"/>
          </a:xfrm>
          <a:custGeom>
            <a:avLst/>
            <a:gdLst>
              <a:gd name="connsiteX0" fmla="*/ 0 w 6398"/>
              <a:gd name="connsiteY0" fmla="*/ 0 h 3484"/>
              <a:gd name="connsiteX1" fmla="*/ 6398 w 6398"/>
              <a:gd name="connsiteY1" fmla="*/ 1 h 3484"/>
              <a:gd name="connsiteX2" fmla="*/ 6366 w 6398"/>
              <a:gd name="connsiteY2" fmla="*/ 594 h 3484"/>
              <a:gd name="connsiteX3" fmla="*/ 3442 w 6398"/>
              <a:gd name="connsiteY3" fmla="*/ 3484 h 3484"/>
              <a:gd name="connsiteX4" fmla="*/ 0 w 6398"/>
              <a:gd name="connsiteY4" fmla="*/ 0 h 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8" h="3484">
                <a:moveTo>
                  <a:pt x="0" y="0"/>
                </a:moveTo>
                <a:lnTo>
                  <a:pt x="6398" y="1"/>
                </a:lnTo>
                <a:lnTo>
                  <a:pt x="6366" y="594"/>
                </a:lnTo>
                <a:lnTo>
                  <a:pt x="3442" y="348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847C745-4B57-4D33-BE6E-88464438707A}"/>
              </a:ext>
            </a:extLst>
          </p:cNvPr>
          <p:cNvGrpSpPr/>
          <p:nvPr/>
        </p:nvGrpSpPr>
        <p:grpSpPr>
          <a:xfrm>
            <a:off x="9346424" y="2996364"/>
            <a:ext cx="1214677" cy="689455"/>
            <a:chOff x="1349829" y="2722638"/>
            <a:chExt cx="1214677" cy="68945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2C9BA-50F6-4C96-9290-CD18CC17E342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5D62B49-DC9F-4A80-8FF4-7771EBCE86E0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D04B4E35-C43A-46FC-BCF1-82AC8ABF820A}"/>
              </a:ext>
            </a:extLst>
          </p:cNvPr>
          <p:cNvSpPr/>
          <p:nvPr/>
        </p:nvSpPr>
        <p:spPr>
          <a:xfrm>
            <a:off x="8737774" y="299636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DF93947-6228-493F-93CA-01BCA54E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5623" y="3114102"/>
            <a:ext cx="240906" cy="301128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1F84F4E-7B40-4C0D-BDE7-8A871EAEE49F}"/>
              </a:ext>
            </a:extLst>
          </p:cNvPr>
          <p:cNvGrpSpPr/>
          <p:nvPr/>
        </p:nvGrpSpPr>
        <p:grpSpPr>
          <a:xfrm>
            <a:off x="1847243" y="1530310"/>
            <a:ext cx="1214677" cy="689455"/>
            <a:chOff x="1349829" y="2722638"/>
            <a:chExt cx="1214677" cy="68945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5B9A9A-0FD7-43DA-B0FE-8C51DD8177F9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5163AF8-1D29-499B-80E9-4418B7A50718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FCA20EA9-768C-4279-9BCE-6F24259E0A16}"/>
              </a:ext>
            </a:extLst>
          </p:cNvPr>
          <p:cNvSpPr/>
          <p:nvPr/>
        </p:nvSpPr>
        <p:spPr>
          <a:xfrm>
            <a:off x="1251845" y="1530310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BFFD3FD7-5DCA-4BDB-A210-994F439C0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908" y="1689375"/>
            <a:ext cx="218476" cy="218472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9111B6F-390E-4174-96DF-66D5F4DE800C}"/>
              </a:ext>
            </a:extLst>
          </p:cNvPr>
          <p:cNvGrpSpPr/>
          <p:nvPr/>
        </p:nvGrpSpPr>
        <p:grpSpPr>
          <a:xfrm>
            <a:off x="9346424" y="1530310"/>
            <a:ext cx="1214677" cy="689455"/>
            <a:chOff x="1349829" y="2722638"/>
            <a:chExt cx="1214677" cy="68945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1484F4A-00EB-43B9-9E80-ED9FB0BCAF43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B6DFDF2-2B83-471A-A03B-EC0F670EB9DE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234A1177-E2D4-45BA-9994-34BE47C38212}"/>
              </a:ext>
            </a:extLst>
          </p:cNvPr>
          <p:cNvSpPr/>
          <p:nvPr/>
        </p:nvSpPr>
        <p:spPr>
          <a:xfrm>
            <a:off x="8737774" y="1530310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04BB9EB1-61FA-4761-A159-FEAD6B7D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347" y="1709885"/>
            <a:ext cx="177458" cy="177456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A6582E-64B6-47E1-81CB-78E0050BEDF6}"/>
              </a:ext>
            </a:extLst>
          </p:cNvPr>
          <p:cNvGrpSpPr/>
          <p:nvPr/>
        </p:nvGrpSpPr>
        <p:grpSpPr>
          <a:xfrm>
            <a:off x="1847243" y="2996364"/>
            <a:ext cx="1214677" cy="689455"/>
            <a:chOff x="1349829" y="2722638"/>
            <a:chExt cx="1214677" cy="689455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AF09E30-ACE6-4E76-BB00-713267A3E84C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976CC26-009F-4D6F-8F61-39E0ABB89176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EFFE8145-DFD5-4951-ACF0-A95C44EC85D6}"/>
              </a:ext>
            </a:extLst>
          </p:cNvPr>
          <p:cNvSpPr/>
          <p:nvPr/>
        </p:nvSpPr>
        <p:spPr>
          <a:xfrm>
            <a:off x="1251845" y="299636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E97E16EE-DE3F-4C37-8A7B-51901DF1B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95939" y="3140460"/>
            <a:ext cx="248415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CFEF59F-A52B-4ACD-9F9B-79DBFB718E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D0F3F0-9FD9-4A4A-9F56-495A64FF2E5C}"/>
              </a:ext>
            </a:extLst>
          </p:cNvPr>
          <p:cNvSpPr/>
          <p:nvPr/>
        </p:nvSpPr>
        <p:spPr>
          <a:xfrm>
            <a:off x="3981450" y="1314450"/>
            <a:ext cx="4229100" cy="42291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3F29B8-1BE4-47D5-850B-5ED917CCA050}"/>
              </a:ext>
            </a:extLst>
          </p:cNvPr>
          <p:cNvGrpSpPr/>
          <p:nvPr/>
        </p:nvGrpSpPr>
        <p:grpSpPr>
          <a:xfrm>
            <a:off x="4584602" y="2807443"/>
            <a:ext cx="3022797" cy="1243115"/>
            <a:chOff x="4571836" y="2807443"/>
            <a:chExt cx="3022797" cy="124311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4122D2-BE05-47DC-95E4-84C2C23C0AC9}"/>
                </a:ext>
              </a:extLst>
            </p:cNvPr>
            <p:cNvSpPr txBox="1"/>
            <p:nvPr/>
          </p:nvSpPr>
          <p:spPr>
            <a:xfrm>
              <a:off x="4571836" y="3500856"/>
              <a:ext cx="3022797" cy="54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specimen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2FB1C-4560-4D32-9861-F66CA0B611BA}"/>
                </a:ext>
              </a:extLst>
            </p:cNvPr>
            <p:cNvSpPr txBox="1"/>
            <p:nvPr/>
          </p:nvSpPr>
          <p:spPr>
            <a:xfrm>
              <a:off x="4857569" y="2807443"/>
              <a:ext cx="24513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Our Mission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AF4A63-D0BD-4A66-B224-8D3AB8E67CC8}"/>
              </a:ext>
            </a:extLst>
          </p:cNvPr>
          <p:cNvGrpSpPr/>
          <p:nvPr/>
        </p:nvGrpSpPr>
        <p:grpSpPr>
          <a:xfrm>
            <a:off x="8507492" y="1202882"/>
            <a:ext cx="536603" cy="536603"/>
            <a:chOff x="8851340" y="1351765"/>
            <a:chExt cx="536603" cy="5366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86E1A8-129A-4A94-A952-9C8F892E3514}"/>
                </a:ext>
              </a:extLst>
            </p:cNvPr>
            <p:cNvSpPr/>
            <p:nvPr/>
          </p:nvSpPr>
          <p:spPr>
            <a:xfrm>
              <a:off x="8851340" y="1351765"/>
              <a:ext cx="536603" cy="5366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E255C04-B496-4DDF-A3B8-6AB2C3DF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9188" y="1469502"/>
              <a:ext cx="240906" cy="30112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583213-72ED-446D-92B7-E1B180B2000E}"/>
              </a:ext>
            </a:extLst>
          </p:cNvPr>
          <p:cNvGrpSpPr/>
          <p:nvPr/>
        </p:nvGrpSpPr>
        <p:grpSpPr>
          <a:xfrm>
            <a:off x="1169519" y="1202882"/>
            <a:ext cx="536603" cy="536603"/>
            <a:chOff x="1499719" y="1284036"/>
            <a:chExt cx="536603" cy="5366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715CF1-348C-4093-8A60-ADF64C084BE0}"/>
                </a:ext>
              </a:extLst>
            </p:cNvPr>
            <p:cNvSpPr/>
            <p:nvPr/>
          </p:nvSpPr>
          <p:spPr>
            <a:xfrm>
              <a:off x="1499719" y="1284036"/>
              <a:ext cx="536603" cy="5366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9E47500-96E5-4A31-BEE4-CCDDC56AF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8782" y="1443101"/>
              <a:ext cx="218476" cy="21847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5544B89-57BC-481A-B69F-1FD0BAE8EE2F}"/>
              </a:ext>
            </a:extLst>
          </p:cNvPr>
          <p:cNvGrpSpPr/>
          <p:nvPr/>
        </p:nvGrpSpPr>
        <p:grpSpPr>
          <a:xfrm>
            <a:off x="1169519" y="5002136"/>
            <a:ext cx="536603" cy="536603"/>
            <a:chOff x="1499719" y="5002136"/>
            <a:chExt cx="536603" cy="5366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8BA6E8-8DCE-4215-83BB-636F92C10A63}"/>
                </a:ext>
              </a:extLst>
            </p:cNvPr>
            <p:cNvSpPr/>
            <p:nvPr/>
          </p:nvSpPr>
          <p:spPr>
            <a:xfrm>
              <a:off x="1499719" y="5002136"/>
              <a:ext cx="536603" cy="5366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A79D35F-A6AC-4DE3-8219-6D989D46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3813" y="5146232"/>
              <a:ext cx="248415" cy="24841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A6B2E8-A95B-4EF5-8917-B2EBB418BDEC}"/>
              </a:ext>
            </a:extLst>
          </p:cNvPr>
          <p:cNvGrpSpPr/>
          <p:nvPr/>
        </p:nvGrpSpPr>
        <p:grpSpPr>
          <a:xfrm>
            <a:off x="1824816" y="5002136"/>
            <a:ext cx="2197174" cy="953008"/>
            <a:chOff x="1923270" y="2945688"/>
            <a:chExt cx="2197174" cy="9530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2841D8-45A9-4BBD-8828-DF6929BB4FAE}"/>
                </a:ext>
              </a:extLst>
            </p:cNvPr>
            <p:cNvSpPr txBox="1"/>
            <p:nvPr/>
          </p:nvSpPr>
          <p:spPr>
            <a:xfrm>
              <a:off x="1923270" y="3276218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42DD44-C84B-4A7D-B458-AEC1F74D2E3F}"/>
                </a:ext>
              </a:extLst>
            </p:cNvPr>
            <p:cNvSpPr txBox="1"/>
            <p:nvPr/>
          </p:nvSpPr>
          <p:spPr>
            <a:xfrm>
              <a:off x="1923270" y="294568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75BED9-0302-4260-BAB0-6C3C3427688D}"/>
              </a:ext>
            </a:extLst>
          </p:cNvPr>
          <p:cNvGrpSpPr/>
          <p:nvPr/>
        </p:nvGrpSpPr>
        <p:grpSpPr>
          <a:xfrm>
            <a:off x="1824816" y="1202882"/>
            <a:ext cx="2197174" cy="953008"/>
            <a:chOff x="1923270" y="2945688"/>
            <a:chExt cx="2197174" cy="9530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A35CF7-CCB8-4270-A833-DEC7FE370AEB}"/>
                </a:ext>
              </a:extLst>
            </p:cNvPr>
            <p:cNvSpPr txBox="1"/>
            <p:nvPr/>
          </p:nvSpPr>
          <p:spPr>
            <a:xfrm>
              <a:off x="1923270" y="3276218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FBD00B-AE26-4E24-ACE0-476DD7FEF8EB}"/>
                </a:ext>
              </a:extLst>
            </p:cNvPr>
            <p:cNvSpPr txBox="1"/>
            <p:nvPr/>
          </p:nvSpPr>
          <p:spPr>
            <a:xfrm>
              <a:off x="1923270" y="294568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A66BF7-33BF-4D81-877E-CD8343C5EA87}"/>
              </a:ext>
            </a:extLst>
          </p:cNvPr>
          <p:cNvGrpSpPr/>
          <p:nvPr/>
        </p:nvGrpSpPr>
        <p:grpSpPr>
          <a:xfrm>
            <a:off x="9152716" y="1202882"/>
            <a:ext cx="2197174" cy="953008"/>
            <a:chOff x="1923270" y="2945688"/>
            <a:chExt cx="2197174" cy="953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34A0E8-E926-4AFA-A11D-812F1EE327BF}"/>
                </a:ext>
              </a:extLst>
            </p:cNvPr>
            <p:cNvSpPr txBox="1"/>
            <p:nvPr/>
          </p:nvSpPr>
          <p:spPr>
            <a:xfrm>
              <a:off x="1923270" y="3276218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BCD501-8CBD-42D2-894D-C9011BECAC1B}"/>
                </a:ext>
              </a:extLst>
            </p:cNvPr>
            <p:cNvSpPr txBox="1"/>
            <p:nvPr/>
          </p:nvSpPr>
          <p:spPr>
            <a:xfrm>
              <a:off x="1923270" y="294568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3F8601-5982-4418-903B-17C462B12223}"/>
              </a:ext>
            </a:extLst>
          </p:cNvPr>
          <p:cNvGrpSpPr/>
          <p:nvPr/>
        </p:nvGrpSpPr>
        <p:grpSpPr>
          <a:xfrm>
            <a:off x="9152716" y="4841432"/>
            <a:ext cx="2197174" cy="953008"/>
            <a:chOff x="1923270" y="2945688"/>
            <a:chExt cx="2197174" cy="95300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1D6AEE-C979-4A97-8E42-38E86ACF522B}"/>
                </a:ext>
              </a:extLst>
            </p:cNvPr>
            <p:cNvSpPr txBox="1"/>
            <p:nvPr/>
          </p:nvSpPr>
          <p:spPr>
            <a:xfrm>
              <a:off x="1923270" y="3276218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00D6D4-1FBA-49A0-ACF3-55045199BA68}"/>
                </a:ext>
              </a:extLst>
            </p:cNvPr>
            <p:cNvSpPr txBox="1"/>
            <p:nvPr/>
          </p:nvSpPr>
          <p:spPr>
            <a:xfrm>
              <a:off x="1923270" y="294568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8CDF7D-1A98-480C-9CDE-EDF86BD9C36E}"/>
              </a:ext>
            </a:extLst>
          </p:cNvPr>
          <p:cNvGrpSpPr/>
          <p:nvPr/>
        </p:nvGrpSpPr>
        <p:grpSpPr>
          <a:xfrm>
            <a:off x="8507492" y="4841432"/>
            <a:ext cx="536603" cy="536603"/>
            <a:chOff x="14334053" y="3361103"/>
            <a:chExt cx="536603" cy="53660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C5D0D0-CFDE-4207-9037-7807CA3C83F2}"/>
                </a:ext>
              </a:extLst>
            </p:cNvPr>
            <p:cNvSpPr/>
            <p:nvPr/>
          </p:nvSpPr>
          <p:spPr>
            <a:xfrm>
              <a:off x="14334053" y="3361103"/>
              <a:ext cx="536603" cy="53660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F906E505-2A51-44DA-B8A1-DCE52D0E2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13626" y="3540678"/>
              <a:ext cx="177458" cy="177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03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DF8C4D0-F23B-4D0A-A80F-C1E2DE7B45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4E87AD-B928-47A0-B0A4-09FABDA9ECCA}"/>
              </a:ext>
            </a:extLst>
          </p:cNvPr>
          <p:cNvSpPr/>
          <p:nvPr/>
        </p:nvSpPr>
        <p:spPr>
          <a:xfrm flipV="1">
            <a:off x="804860" y="1469230"/>
            <a:ext cx="3919540" cy="3919540"/>
          </a:xfrm>
          <a:custGeom>
            <a:avLst/>
            <a:gdLst>
              <a:gd name="connsiteX0" fmla="*/ 2170138 w 4340276"/>
              <a:gd name="connsiteY0" fmla="*/ 0 h 4340276"/>
              <a:gd name="connsiteX1" fmla="*/ 4340276 w 4340276"/>
              <a:gd name="connsiteY1" fmla="*/ 2170138 h 4340276"/>
              <a:gd name="connsiteX2" fmla="*/ 2170138 w 4340276"/>
              <a:gd name="connsiteY2" fmla="*/ 4340276 h 4340276"/>
              <a:gd name="connsiteX3" fmla="*/ 0 w 4340276"/>
              <a:gd name="connsiteY3" fmla="*/ 2170138 h 4340276"/>
              <a:gd name="connsiteX4" fmla="*/ 2170138 w 4340276"/>
              <a:gd name="connsiteY4" fmla="*/ 0 h 434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0276" h="4340276">
                <a:moveTo>
                  <a:pt x="2170138" y="0"/>
                </a:moveTo>
                <a:cubicBezTo>
                  <a:pt x="3368672" y="0"/>
                  <a:pt x="4340276" y="971604"/>
                  <a:pt x="4340276" y="2170138"/>
                </a:cubicBezTo>
                <a:cubicBezTo>
                  <a:pt x="4340276" y="3368672"/>
                  <a:pt x="3368672" y="4340276"/>
                  <a:pt x="2170138" y="4340276"/>
                </a:cubicBezTo>
                <a:cubicBezTo>
                  <a:pt x="971604" y="4340276"/>
                  <a:pt x="0" y="3368672"/>
                  <a:pt x="0" y="2170138"/>
                </a:cubicBezTo>
                <a:cubicBezTo>
                  <a:pt x="0" y="971604"/>
                  <a:pt x="971604" y="0"/>
                  <a:pt x="2170138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DB932F-E7E9-48CC-8CAD-9861BE5F7065}"/>
              </a:ext>
            </a:extLst>
          </p:cNvPr>
          <p:cNvGrpSpPr/>
          <p:nvPr/>
        </p:nvGrpSpPr>
        <p:grpSpPr>
          <a:xfrm>
            <a:off x="1344157" y="2759171"/>
            <a:ext cx="2840947" cy="1339658"/>
            <a:chOff x="1367094" y="2759171"/>
            <a:chExt cx="2840947" cy="133965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4122D2-BE05-47DC-95E4-84C2C23C0AC9}"/>
                </a:ext>
              </a:extLst>
            </p:cNvPr>
            <p:cNvSpPr txBox="1"/>
            <p:nvPr/>
          </p:nvSpPr>
          <p:spPr>
            <a:xfrm>
              <a:off x="1367094" y="3549127"/>
              <a:ext cx="2840947" cy="54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specimen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2FB1C-4560-4D32-9861-F66CA0B611BA}"/>
                </a:ext>
              </a:extLst>
            </p:cNvPr>
            <p:cNvSpPr txBox="1"/>
            <p:nvPr/>
          </p:nvSpPr>
          <p:spPr>
            <a:xfrm>
              <a:off x="1367094" y="2759171"/>
              <a:ext cx="28409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Our Vision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665A0C-8887-49C7-A38C-7C147C714E83}"/>
              </a:ext>
            </a:extLst>
          </p:cNvPr>
          <p:cNvGrpSpPr/>
          <p:nvPr/>
        </p:nvGrpSpPr>
        <p:grpSpPr>
          <a:xfrm>
            <a:off x="9343477" y="1035654"/>
            <a:ext cx="1214677" cy="689455"/>
            <a:chOff x="1349829" y="2722638"/>
            <a:chExt cx="1214677" cy="6894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30BB7E-8A83-4619-BD1E-0E95AB3C951A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5843E5-46DD-40F3-ABD4-E7B89D0D7D8E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0BD3CA0-E3A4-4F2A-81F1-BBFF7CFCD70D}"/>
              </a:ext>
            </a:extLst>
          </p:cNvPr>
          <p:cNvSpPr/>
          <p:nvPr/>
        </p:nvSpPr>
        <p:spPr>
          <a:xfrm>
            <a:off x="8734827" y="103565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8F1068-6847-4533-8568-71B80FAE7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676" y="1153392"/>
            <a:ext cx="240906" cy="3011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7C1E170-1D44-454F-97F2-FC1CAF3A2491}"/>
              </a:ext>
            </a:extLst>
          </p:cNvPr>
          <p:cNvGrpSpPr/>
          <p:nvPr/>
        </p:nvGrpSpPr>
        <p:grpSpPr>
          <a:xfrm>
            <a:off x="6498125" y="1035654"/>
            <a:ext cx="1214677" cy="689455"/>
            <a:chOff x="1349829" y="2722638"/>
            <a:chExt cx="1214677" cy="6894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9AF2D2-591A-4A36-AC6F-B28901777A77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397C76-7097-4EDB-8482-4FA4B95E12A2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5CB9BD6-DB0E-4EF3-BF61-6464DF345C66}"/>
              </a:ext>
            </a:extLst>
          </p:cNvPr>
          <p:cNvSpPr/>
          <p:nvPr/>
        </p:nvSpPr>
        <p:spPr>
          <a:xfrm>
            <a:off x="5902727" y="1035654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97B08BA-2040-486D-AE70-4C86CEE29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1790" y="1194719"/>
            <a:ext cx="218476" cy="21847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38A2170-3B06-43C4-8CB0-C077F9E39BDB}"/>
              </a:ext>
            </a:extLst>
          </p:cNvPr>
          <p:cNvGrpSpPr/>
          <p:nvPr/>
        </p:nvGrpSpPr>
        <p:grpSpPr>
          <a:xfrm>
            <a:off x="6511377" y="5132892"/>
            <a:ext cx="1214677" cy="689455"/>
            <a:chOff x="1349829" y="2722638"/>
            <a:chExt cx="1214677" cy="6894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F34675-F072-47BE-8076-27A8FC154C8C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4888D-0656-4B8F-BA2A-17DD8F4ADE7A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858DFDC-AEE9-4DF5-B7AF-3122B7CA5778}"/>
              </a:ext>
            </a:extLst>
          </p:cNvPr>
          <p:cNvSpPr/>
          <p:nvPr/>
        </p:nvSpPr>
        <p:spPr>
          <a:xfrm>
            <a:off x="5902727" y="5132892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A94F86-8BFF-4CAA-86D4-225C1DE2C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2300" y="5312467"/>
            <a:ext cx="177458" cy="17745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4954758-1F0F-4D35-B9C9-F51E07BDFFB7}"/>
              </a:ext>
            </a:extLst>
          </p:cNvPr>
          <p:cNvGrpSpPr/>
          <p:nvPr/>
        </p:nvGrpSpPr>
        <p:grpSpPr>
          <a:xfrm>
            <a:off x="6498125" y="3084273"/>
            <a:ext cx="1214677" cy="689455"/>
            <a:chOff x="1349829" y="2722638"/>
            <a:chExt cx="1214677" cy="6894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3D56C3-E826-4C96-BC07-0C32D9CF00D5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4D8665-D38A-4F5C-B694-3B5E69FBE5DD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E233670C-CB6A-4E04-8ED8-8192A368E373}"/>
              </a:ext>
            </a:extLst>
          </p:cNvPr>
          <p:cNvSpPr/>
          <p:nvPr/>
        </p:nvSpPr>
        <p:spPr>
          <a:xfrm>
            <a:off x="5902727" y="3084273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2810EED-1903-43CF-B08D-BB5362653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6821" y="3228369"/>
            <a:ext cx="248415" cy="24841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614C226-89CD-491D-B0FC-992C88EF78F7}"/>
              </a:ext>
            </a:extLst>
          </p:cNvPr>
          <p:cNvGrpSpPr/>
          <p:nvPr/>
        </p:nvGrpSpPr>
        <p:grpSpPr>
          <a:xfrm>
            <a:off x="9343477" y="3084273"/>
            <a:ext cx="1214677" cy="689455"/>
            <a:chOff x="1349829" y="2722638"/>
            <a:chExt cx="1214677" cy="68945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6A5ECE-BB84-448C-9B9B-7E4DCAB254C5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E54782-F0D0-4FB2-91DD-8C3AF730BF69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8D5378F-F7CE-4858-B092-EC7E0580E729}"/>
              </a:ext>
            </a:extLst>
          </p:cNvPr>
          <p:cNvSpPr/>
          <p:nvPr/>
        </p:nvSpPr>
        <p:spPr>
          <a:xfrm>
            <a:off x="8734827" y="3084273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7B8611C-B69E-49C2-9689-E35458E6D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4400" y="3263848"/>
            <a:ext cx="177458" cy="17745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039768D-6389-40D6-BB78-E686C82EEAC9}"/>
              </a:ext>
            </a:extLst>
          </p:cNvPr>
          <p:cNvGrpSpPr/>
          <p:nvPr/>
        </p:nvGrpSpPr>
        <p:grpSpPr>
          <a:xfrm>
            <a:off x="9330225" y="5132892"/>
            <a:ext cx="1214677" cy="689455"/>
            <a:chOff x="1349829" y="2722638"/>
            <a:chExt cx="1214677" cy="6894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B84DCD-199C-44D7-A66E-04C2406BE538}"/>
                </a:ext>
              </a:extLst>
            </p:cNvPr>
            <p:cNvSpPr txBox="1"/>
            <p:nvPr/>
          </p:nvSpPr>
          <p:spPr>
            <a:xfrm>
              <a:off x="1349829" y="27226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606D35-4D8A-4F67-B836-D68435858FF3}"/>
                </a:ext>
              </a:extLst>
            </p:cNvPr>
            <p:cNvSpPr txBox="1"/>
            <p:nvPr/>
          </p:nvSpPr>
          <p:spPr>
            <a:xfrm>
              <a:off x="1349829" y="29598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DB0DCD9-1AB5-484A-89AF-594E64E48FD0}"/>
              </a:ext>
            </a:extLst>
          </p:cNvPr>
          <p:cNvSpPr/>
          <p:nvPr/>
        </p:nvSpPr>
        <p:spPr>
          <a:xfrm>
            <a:off x="8734827" y="5132892"/>
            <a:ext cx="536603" cy="536603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267C302-9F77-4B10-AE26-DEC2BDF6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3890" y="5291957"/>
            <a:ext cx="218476" cy="2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96C124BF-CE87-434A-A6A7-045CCA0A1A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261813" y="853621"/>
            <a:ext cx="366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Top Features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92E98-5E88-4D24-A1B7-F835F271F7FE}"/>
              </a:ext>
            </a:extLst>
          </p:cNvPr>
          <p:cNvSpPr txBox="1"/>
          <p:nvPr/>
        </p:nvSpPr>
        <p:spPr>
          <a:xfrm>
            <a:off x="1349829" y="15160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469CBA-EBBA-45F5-9588-53E47F91CC53}"/>
              </a:ext>
            </a:extLst>
          </p:cNvPr>
          <p:cNvGrpSpPr/>
          <p:nvPr/>
        </p:nvGrpSpPr>
        <p:grpSpPr>
          <a:xfrm>
            <a:off x="1349829" y="2820290"/>
            <a:ext cx="1214677" cy="689455"/>
            <a:chOff x="4261813" y="3712948"/>
            <a:chExt cx="1214677" cy="6894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24E4AC-D07E-4B1B-AE85-005802E92346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80B8A3-6BE9-4DE5-ADCE-1A253F341765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8E1815-77B5-4923-9CFF-988710DFB1AF}"/>
              </a:ext>
            </a:extLst>
          </p:cNvPr>
          <p:cNvGrpSpPr/>
          <p:nvPr/>
        </p:nvGrpSpPr>
        <p:grpSpPr>
          <a:xfrm>
            <a:off x="3419245" y="2820290"/>
            <a:ext cx="1214677" cy="689455"/>
            <a:chOff x="4261813" y="3712948"/>
            <a:chExt cx="1214677" cy="6894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DF7BCF-A023-4FCE-A244-75A37EBA1DE4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8918C-6407-40FA-9481-7587B957972D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9D83A9-9958-4B02-9A19-0E72D699821C}"/>
              </a:ext>
            </a:extLst>
          </p:cNvPr>
          <p:cNvGrpSpPr/>
          <p:nvPr/>
        </p:nvGrpSpPr>
        <p:grpSpPr>
          <a:xfrm>
            <a:off x="5488661" y="2820290"/>
            <a:ext cx="1214677" cy="689455"/>
            <a:chOff x="4261813" y="3712948"/>
            <a:chExt cx="1214677" cy="68945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185290-0438-4A0A-AAE3-132989076A50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582FC1-1525-465F-B149-3BB79AF57322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E5DC22-7962-49AA-8E99-091FD984240A}"/>
              </a:ext>
            </a:extLst>
          </p:cNvPr>
          <p:cNvGrpSpPr/>
          <p:nvPr/>
        </p:nvGrpSpPr>
        <p:grpSpPr>
          <a:xfrm>
            <a:off x="7558077" y="2820290"/>
            <a:ext cx="1214677" cy="689455"/>
            <a:chOff x="4261813" y="3712948"/>
            <a:chExt cx="1214677" cy="68945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6CA6FA-CCB2-4861-A8F0-6C811A9A1647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4C703D-7096-4B2F-84EE-28DF7B853F79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36942B-79B7-49AA-A730-493B5B336C40}"/>
              </a:ext>
            </a:extLst>
          </p:cNvPr>
          <p:cNvGrpSpPr/>
          <p:nvPr/>
        </p:nvGrpSpPr>
        <p:grpSpPr>
          <a:xfrm>
            <a:off x="9627494" y="2820290"/>
            <a:ext cx="1214677" cy="689455"/>
            <a:chOff x="4261813" y="3712948"/>
            <a:chExt cx="1214677" cy="68945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154065-93E1-46E8-A4AE-164E7ECB8A05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A73406-78C6-41A8-9DF9-6A3E35A9157B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BB5BEE-927A-4AA7-B6C4-50B92D435C8C}"/>
              </a:ext>
            </a:extLst>
          </p:cNvPr>
          <p:cNvGrpSpPr/>
          <p:nvPr/>
        </p:nvGrpSpPr>
        <p:grpSpPr>
          <a:xfrm>
            <a:off x="1349829" y="4852290"/>
            <a:ext cx="1214677" cy="689455"/>
            <a:chOff x="4261813" y="3712948"/>
            <a:chExt cx="1214677" cy="68945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58E120-01C3-4EA3-B61A-1E3F2770BFB4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2087D9-ED9E-4688-A4B9-450C69E76F28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1F76B36-9D14-40BA-95C1-884AD88D862E}"/>
              </a:ext>
            </a:extLst>
          </p:cNvPr>
          <p:cNvGrpSpPr/>
          <p:nvPr/>
        </p:nvGrpSpPr>
        <p:grpSpPr>
          <a:xfrm>
            <a:off x="3419245" y="4852290"/>
            <a:ext cx="1214677" cy="689455"/>
            <a:chOff x="4261813" y="3712948"/>
            <a:chExt cx="1214677" cy="68945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A44E660-324F-4709-9382-D9EE10E0FFA6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9862C6-7527-4052-AABB-D12858E02A86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2023EA-9D53-4533-8A48-CC7B926D9C7E}"/>
              </a:ext>
            </a:extLst>
          </p:cNvPr>
          <p:cNvGrpSpPr/>
          <p:nvPr/>
        </p:nvGrpSpPr>
        <p:grpSpPr>
          <a:xfrm>
            <a:off x="5488661" y="4852290"/>
            <a:ext cx="1214677" cy="689455"/>
            <a:chOff x="4261813" y="3712948"/>
            <a:chExt cx="1214677" cy="68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70C9A03-69D2-421D-B3EA-90643BDFC011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97F604-9C71-4ED5-B23E-B7A81FA8048A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877BBEE-CF22-45D3-B59F-60C012810F29}"/>
              </a:ext>
            </a:extLst>
          </p:cNvPr>
          <p:cNvGrpSpPr/>
          <p:nvPr/>
        </p:nvGrpSpPr>
        <p:grpSpPr>
          <a:xfrm>
            <a:off x="7558077" y="4852290"/>
            <a:ext cx="1214677" cy="689455"/>
            <a:chOff x="4261813" y="3712948"/>
            <a:chExt cx="1214677" cy="68945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E959EDB-67BE-4D30-A280-A4F4732829D2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3D54A2-A5CA-466D-A84D-63D57BAE6DCA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3FAB52-A895-4DC9-94DF-3210260F1F9D}"/>
              </a:ext>
            </a:extLst>
          </p:cNvPr>
          <p:cNvGrpSpPr/>
          <p:nvPr/>
        </p:nvGrpSpPr>
        <p:grpSpPr>
          <a:xfrm>
            <a:off x="9627494" y="4852290"/>
            <a:ext cx="1214677" cy="689455"/>
            <a:chOff x="4261813" y="3712948"/>
            <a:chExt cx="1214677" cy="68945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2EEA3F-8987-491F-B729-29D544359ED9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44D64F-CC27-4693-9EC0-A54D8B81C7D5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BAEF420B-7A8F-4A84-AD4D-857D18376B59}"/>
              </a:ext>
            </a:extLst>
          </p:cNvPr>
          <p:cNvSpPr/>
          <p:nvPr/>
        </p:nvSpPr>
        <p:spPr>
          <a:xfrm>
            <a:off x="1752159" y="426405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B78560-CCC0-43ED-BD3D-4A64913DC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221" y="4369120"/>
            <a:ext cx="199892" cy="19989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C6A204D4-C2E0-4FF8-A4A8-E9CFCEEFB7EA}"/>
              </a:ext>
            </a:extLst>
          </p:cNvPr>
          <p:cNvSpPr/>
          <p:nvPr/>
        </p:nvSpPr>
        <p:spPr>
          <a:xfrm>
            <a:off x="10029824" y="225414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0721CDD9-8552-49E6-9263-5E23D4F28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797" y="2320122"/>
            <a:ext cx="278070" cy="278066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3444C76D-2BF2-4A2D-A7FD-BAB036E01215}"/>
              </a:ext>
            </a:extLst>
          </p:cNvPr>
          <p:cNvSpPr/>
          <p:nvPr/>
        </p:nvSpPr>
        <p:spPr>
          <a:xfrm>
            <a:off x="5890991" y="426405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CCEEBB2-6761-49B3-9907-27086FB73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64" y="4377740"/>
            <a:ext cx="225271" cy="18265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EBA7169E-F9B4-455A-8583-2ED68AE6568E}"/>
              </a:ext>
            </a:extLst>
          </p:cNvPr>
          <p:cNvSpPr/>
          <p:nvPr/>
        </p:nvSpPr>
        <p:spPr>
          <a:xfrm>
            <a:off x="5890991" y="225414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DC0BD33-A541-45C6-98CD-3A1E4220AC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4818" y="2377974"/>
            <a:ext cx="162363" cy="162362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61BEF6B0-85BD-4B64-9EE4-2956A199A7F2}"/>
              </a:ext>
            </a:extLst>
          </p:cNvPr>
          <p:cNvSpPr/>
          <p:nvPr/>
        </p:nvSpPr>
        <p:spPr>
          <a:xfrm>
            <a:off x="1752159" y="225414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C68A283-8761-4C65-B923-CEE11AAB3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6960" y="2376500"/>
            <a:ext cx="220414" cy="165310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F093243-1C76-4C9B-B800-E4ACEF491A40}"/>
              </a:ext>
            </a:extLst>
          </p:cNvPr>
          <p:cNvSpPr/>
          <p:nvPr/>
        </p:nvSpPr>
        <p:spPr>
          <a:xfrm>
            <a:off x="7960407" y="225414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91EAA2F-9729-4AAE-8361-7CDF9C15F5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5208" y="2321397"/>
            <a:ext cx="220414" cy="275516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6A0C54C0-7D75-4A80-9115-E035658DA49C}"/>
              </a:ext>
            </a:extLst>
          </p:cNvPr>
          <p:cNvSpPr/>
          <p:nvPr/>
        </p:nvSpPr>
        <p:spPr>
          <a:xfrm>
            <a:off x="3821575" y="225414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7206C18-6B3C-4C0D-B439-4F16ECE72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6376" y="2321397"/>
            <a:ext cx="220414" cy="275516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C3AB714A-22E2-4D3B-8EF6-F4C2A4FEA8DB}"/>
              </a:ext>
            </a:extLst>
          </p:cNvPr>
          <p:cNvSpPr/>
          <p:nvPr/>
        </p:nvSpPr>
        <p:spPr>
          <a:xfrm>
            <a:off x="7960407" y="426405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295036FB-7B19-4371-8D68-27DCE3EB5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5208" y="4331307"/>
            <a:ext cx="220414" cy="275516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3CD0B86D-5D0A-4C81-BA01-0D4FFDBFA27D}"/>
              </a:ext>
            </a:extLst>
          </p:cNvPr>
          <p:cNvSpPr/>
          <p:nvPr/>
        </p:nvSpPr>
        <p:spPr>
          <a:xfrm>
            <a:off x="3821575" y="426405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BA361AA8-E5C6-44B3-96AE-0EE91EC313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33039" y="4351270"/>
            <a:ext cx="187089" cy="235591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BEAB018F-8AF0-4DA3-A291-5BE9B296B86E}"/>
              </a:ext>
            </a:extLst>
          </p:cNvPr>
          <p:cNvSpPr/>
          <p:nvPr/>
        </p:nvSpPr>
        <p:spPr>
          <a:xfrm>
            <a:off x="10029824" y="4264057"/>
            <a:ext cx="410016" cy="41001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AA5A159D-1C5F-46E6-9DAE-FA8E23E523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92783" y="4385915"/>
            <a:ext cx="284098" cy="1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2D3C15-BD85-4368-AF01-3056154CEF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261813" y="505281"/>
            <a:ext cx="366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Top Features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92E98-5E88-4D24-A1B7-F835F271F7FE}"/>
              </a:ext>
            </a:extLst>
          </p:cNvPr>
          <p:cNvSpPr txBox="1"/>
          <p:nvPr/>
        </p:nvSpPr>
        <p:spPr>
          <a:xfrm>
            <a:off x="1349829" y="116768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22EF7A-6174-4E70-BBCB-3CEB4C457F6A}"/>
              </a:ext>
            </a:extLst>
          </p:cNvPr>
          <p:cNvSpPr/>
          <p:nvPr/>
        </p:nvSpPr>
        <p:spPr>
          <a:xfrm>
            <a:off x="1349829" y="2069273"/>
            <a:ext cx="1816706" cy="3730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7F93FBE-478F-47AF-844C-632DD0191282}"/>
              </a:ext>
            </a:extLst>
          </p:cNvPr>
          <p:cNvSpPr/>
          <p:nvPr/>
        </p:nvSpPr>
        <p:spPr>
          <a:xfrm>
            <a:off x="3908374" y="2069273"/>
            <a:ext cx="1816706" cy="3730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B7DB0E5-0B56-48CE-84C4-F49A67967855}"/>
              </a:ext>
            </a:extLst>
          </p:cNvPr>
          <p:cNvSpPr/>
          <p:nvPr/>
        </p:nvSpPr>
        <p:spPr>
          <a:xfrm>
            <a:off x="6466919" y="2069273"/>
            <a:ext cx="1816706" cy="3730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98EEA8D-9DE9-4C1F-9C32-9997D1E8838A}"/>
              </a:ext>
            </a:extLst>
          </p:cNvPr>
          <p:cNvSpPr/>
          <p:nvPr/>
        </p:nvSpPr>
        <p:spPr>
          <a:xfrm>
            <a:off x="9025465" y="2069273"/>
            <a:ext cx="1816706" cy="37301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D5F831EF-1AE1-4FC1-A3FB-28F2E283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852" y="2297877"/>
            <a:ext cx="1400661" cy="14006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71E27688-EAD0-4DEE-829D-FC9674B26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963" y="2626163"/>
            <a:ext cx="678440" cy="74409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8E633C99-1937-4997-885A-4F9B5CCE5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6397" y="2297877"/>
            <a:ext cx="1400661" cy="14006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A0332DD2-5BE0-44C9-8562-E8EEFB581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2223" y="2648047"/>
            <a:ext cx="569008" cy="700322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724E238D-4E00-4359-A60C-C7FD839F5A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74942" y="2297877"/>
            <a:ext cx="1400661" cy="14006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53BD028B-B35D-49E9-B389-B8187E4C1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6996" y="2626160"/>
            <a:ext cx="656555" cy="744097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AEE6AA56-F2CF-42C3-B69D-B662D4ADA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3488" y="2297877"/>
            <a:ext cx="1400661" cy="14006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3CB868A-62D2-4713-B1B0-24D1CFE53F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79015" y="2664913"/>
            <a:ext cx="709607" cy="666596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BDD6CAA-2FB9-41B6-AD08-766EBD5C3E95}"/>
              </a:ext>
            </a:extLst>
          </p:cNvPr>
          <p:cNvGrpSpPr/>
          <p:nvPr/>
        </p:nvGrpSpPr>
        <p:grpSpPr>
          <a:xfrm>
            <a:off x="1650844" y="4238021"/>
            <a:ext cx="1214677" cy="689455"/>
            <a:chOff x="4261813" y="3712948"/>
            <a:chExt cx="1214677" cy="68945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5797B1-8622-4BC4-BD77-CD779ED6DAAF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5D0BE54-3C2C-40C0-A7FE-3862BCEDC01F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3C71661-2AA0-498F-88D5-9FD77B903B3D}"/>
              </a:ext>
            </a:extLst>
          </p:cNvPr>
          <p:cNvGrpSpPr/>
          <p:nvPr/>
        </p:nvGrpSpPr>
        <p:grpSpPr>
          <a:xfrm>
            <a:off x="4209389" y="4238021"/>
            <a:ext cx="1214677" cy="689455"/>
            <a:chOff x="4261813" y="3712948"/>
            <a:chExt cx="1214677" cy="689455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C7105CE-30EC-4CEE-831C-F1F65FE9CE14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B61EEF7-5BD9-48AA-BE94-3351828D4355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3035156-68D4-47BB-BD27-9D99305DE5F5}"/>
              </a:ext>
            </a:extLst>
          </p:cNvPr>
          <p:cNvGrpSpPr/>
          <p:nvPr/>
        </p:nvGrpSpPr>
        <p:grpSpPr>
          <a:xfrm>
            <a:off x="6767934" y="4238021"/>
            <a:ext cx="1214677" cy="689455"/>
            <a:chOff x="4261813" y="3712948"/>
            <a:chExt cx="1214677" cy="68945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B1EBAEB-1FE6-4492-8FD4-043088F41264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EFD89BE-0A79-4662-89E8-F141FB556D58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E256D9-A30F-459E-9474-28C84D3DE295}"/>
              </a:ext>
            </a:extLst>
          </p:cNvPr>
          <p:cNvGrpSpPr/>
          <p:nvPr/>
        </p:nvGrpSpPr>
        <p:grpSpPr>
          <a:xfrm>
            <a:off x="9326480" y="4238021"/>
            <a:ext cx="1214677" cy="689455"/>
            <a:chOff x="4261813" y="3712948"/>
            <a:chExt cx="1214677" cy="68945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5E6B12C-2A0F-4676-BB1D-06108FCC6BF6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3F77FAC-E58A-467A-9C6B-4950319348E3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21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B39D6-8FF2-4780-8E94-7CB023AB9A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718D0F-DBD3-4508-B724-3AD629F57B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7829F5-C077-4B1A-AC2B-4DC04BDC0DD0}"/>
              </a:ext>
            </a:extLst>
          </p:cNvPr>
          <p:cNvSpPr/>
          <p:nvPr/>
        </p:nvSpPr>
        <p:spPr>
          <a:xfrm>
            <a:off x="4248150" y="1581151"/>
            <a:ext cx="3695700" cy="3695700"/>
          </a:xfrm>
          <a:custGeom>
            <a:avLst/>
            <a:gdLst>
              <a:gd name="connsiteX0" fmla="*/ 1847850 w 3695700"/>
              <a:gd name="connsiteY0" fmla="*/ 0 h 3695700"/>
              <a:gd name="connsiteX1" fmla="*/ 3695700 w 3695700"/>
              <a:gd name="connsiteY1" fmla="*/ 1847850 h 3695700"/>
              <a:gd name="connsiteX2" fmla="*/ 1847850 w 3695700"/>
              <a:gd name="connsiteY2" fmla="*/ 3695700 h 3695700"/>
              <a:gd name="connsiteX3" fmla="*/ 0 w 3695700"/>
              <a:gd name="connsiteY3" fmla="*/ 1847850 h 3695700"/>
              <a:gd name="connsiteX4" fmla="*/ 1847850 w 3695700"/>
              <a:gd name="connsiteY4" fmla="*/ 0 h 3695700"/>
              <a:gd name="connsiteX5" fmla="*/ 1847850 w 3695700"/>
              <a:gd name="connsiteY5" fmla="*/ 309336 h 3695700"/>
              <a:gd name="connsiteX6" fmla="*/ 309336 w 3695700"/>
              <a:gd name="connsiteY6" fmla="*/ 1847850 h 3695700"/>
              <a:gd name="connsiteX7" fmla="*/ 1847850 w 3695700"/>
              <a:gd name="connsiteY7" fmla="*/ 3386364 h 3695700"/>
              <a:gd name="connsiteX8" fmla="*/ 3386364 w 3695700"/>
              <a:gd name="connsiteY8" fmla="*/ 1847850 h 3695700"/>
              <a:gd name="connsiteX9" fmla="*/ 1847850 w 3695700"/>
              <a:gd name="connsiteY9" fmla="*/ 309336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00" h="3695700">
                <a:moveTo>
                  <a:pt x="1847850" y="0"/>
                </a:moveTo>
                <a:cubicBezTo>
                  <a:pt x="2868389" y="0"/>
                  <a:pt x="3695700" y="827311"/>
                  <a:pt x="3695700" y="1847850"/>
                </a:cubicBezTo>
                <a:cubicBezTo>
                  <a:pt x="3695700" y="2868389"/>
                  <a:pt x="2868389" y="3695700"/>
                  <a:pt x="1847850" y="3695700"/>
                </a:cubicBezTo>
                <a:cubicBezTo>
                  <a:pt x="827311" y="3695700"/>
                  <a:pt x="0" y="2868389"/>
                  <a:pt x="0" y="1847850"/>
                </a:cubicBezTo>
                <a:cubicBezTo>
                  <a:pt x="0" y="827311"/>
                  <a:pt x="827311" y="0"/>
                  <a:pt x="1847850" y="0"/>
                </a:cubicBezTo>
                <a:close/>
                <a:moveTo>
                  <a:pt x="1847850" y="309336"/>
                </a:moveTo>
                <a:cubicBezTo>
                  <a:pt x="998152" y="309336"/>
                  <a:pt x="309336" y="998152"/>
                  <a:pt x="309336" y="1847850"/>
                </a:cubicBezTo>
                <a:cubicBezTo>
                  <a:pt x="309336" y="2697548"/>
                  <a:pt x="998152" y="3386364"/>
                  <a:pt x="1847850" y="3386364"/>
                </a:cubicBezTo>
                <a:cubicBezTo>
                  <a:pt x="2697548" y="3386364"/>
                  <a:pt x="3386364" y="2697548"/>
                  <a:pt x="3386364" y="1847850"/>
                </a:cubicBezTo>
                <a:cubicBezTo>
                  <a:pt x="3386364" y="998152"/>
                  <a:pt x="2697548" y="309336"/>
                  <a:pt x="1847850" y="3093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C938E08-AD7A-4520-92E9-AD83152A8D30}"/>
              </a:ext>
            </a:extLst>
          </p:cNvPr>
          <p:cNvSpPr/>
          <p:nvPr/>
        </p:nvSpPr>
        <p:spPr>
          <a:xfrm>
            <a:off x="6100342" y="1581152"/>
            <a:ext cx="1843047" cy="1843047"/>
          </a:xfrm>
          <a:custGeom>
            <a:avLst/>
            <a:gdLst>
              <a:gd name="connsiteX0" fmla="*/ 0 w 1843047"/>
              <a:gd name="connsiteY0" fmla="*/ 0 h 1843047"/>
              <a:gd name="connsiteX1" fmla="*/ 184360 w 1843047"/>
              <a:gd name="connsiteY1" fmla="*/ 9309 h 1843047"/>
              <a:gd name="connsiteX2" fmla="*/ 1833738 w 1843047"/>
              <a:gd name="connsiteY2" fmla="*/ 1658687 h 1843047"/>
              <a:gd name="connsiteX3" fmla="*/ 1843047 w 1843047"/>
              <a:gd name="connsiteY3" fmla="*/ 1843047 h 1843047"/>
              <a:gd name="connsiteX4" fmla="*/ 1533711 w 1843047"/>
              <a:gd name="connsiteY4" fmla="*/ 1843047 h 1843047"/>
              <a:gd name="connsiteX5" fmla="*/ 1525999 w 1843047"/>
              <a:gd name="connsiteY5" fmla="*/ 1690315 h 1843047"/>
              <a:gd name="connsiteX6" fmla="*/ 152732 w 1843047"/>
              <a:gd name="connsiteY6" fmla="*/ 317048 h 1843047"/>
              <a:gd name="connsiteX7" fmla="*/ 0 w 1843047"/>
              <a:gd name="connsiteY7" fmla="*/ 309336 h 1843047"/>
              <a:gd name="connsiteX8" fmla="*/ 0 w 1843047"/>
              <a:gd name="connsiteY8" fmla="*/ 0 h 184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047" h="1843047">
                <a:moveTo>
                  <a:pt x="0" y="0"/>
                </a:moveTo>
                <a:lnTo>
                  <a:pt x="184360" y="9309"/>
                </a:lnTo>
                <a:cubicBezTo>
                  <a:pt x="1054030" y="97629"/>
                  <a:pt x="1745418" y="789017"/>
                  <a:pt x="1833738" y="1658687"/>
                </a:cubicBezTo>
                <a:lnTo>
                  <a:pt x="1843047" y="1843047"/>
                </a:lnTo>
                <a:lnTo>
                  <a:pt x="1533711" y="1843047"/>
                </a:lnTo>
                <a:lnTo>
                  <a:pt x="1525999" y="1690315"/>
                </a:lnTo>
                <a:cubicBezTo>
                  <a:pt x="1452464" y="966230"/>
                  <a:pt x="876817" y="390583"/>
                  <a:pt x="152732" y="317048"/>
                </a:cubicBezTo>
                <a:lnTo>
                  <a:pt x="0" y="30933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985E7C5-585E-4D79-8930-635BDE3D61C0}"/>
              </a:ext>
            </a:extLst>
          </p:cNvPr>
          <p:cNvSpPr/>
          <p:nvPr/>
        </p:nvSpPr>
        <p:spPr>
          <a:xfrm>
            <a:off x="4248151" y="3433343"/>
            <a:ext cx="1843047" cy="1843047"/>
          </a:xfrm>
          <a:custGeom>
            <a:avLst/>
            <a:gdLst>
              <a:gd name="connsiteX0" fmla="*/ 0 w 1843047"/>
              <a:gd name="connsiteY0" fmla="*/ 0 h 1843047"/>
              <a:gd name="connsiteX1" fmla="*/ 309336 w 1843047"/>
              <a:gd name="connsiteY1" fmla="*/ 0 h 1843047"/>
              <a:gd name="connsiteX2" fmla="*/ 317048 w 1843047"/>
              <a:gd name="connsiteY2" fmla="*/ 152732 h 1843047"/>
              <a:gd name="connsiteX3" fmla="*/ 1690315 w 1843047"/>
              <a:gd name="connsiteY3" fmla="*/ 1525999 h 1843047"/>
              <a:gd name="connsiteX4" fmla="*/ 1843047 w 1843047"/>
              <a:gd name="connsiteY4" fmla="*/ 1533711 h 1843047"/>
              <a:gd name="connsiteX5" fmla="*/ 1843047 w 1843047"/>
              <a:gd name="connsiteY5" fmla="*/ 1843047 h 1843047"/>
              <a:gd name="connsiteX6" fmla="*/ 1658687 w 1843047"/>
              <a:gd name="connsiteY6" fmla="*/ 1833738 h 1843047"/>
              <a:gd name="connsiteX7" fmla="*/ 9309 w 1843047"/>
              <a:gd name="connsiteY7" fmla="*/ 184360 h 1843047"/>
              <a:gd name="connsiteX8" fmla="*/ 0 w 1843047"/>
              <a:gd name="connsiteY8" fmla="*/ 0 h 184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047" h="1843047">
                <a:moveTo>
                  <a:pt x="0" y="0"/>
                </a:moveTo>
                <a:lnTo>
                  <a:pt x="309336" y="0"/>
                </a:lnTo>
                <a:lnTo>
                  <a:pt x="317048" y="152732"/>
                </a:lnTo>
                <a:cubicBezTo>
                  <a:pt x="390583" y="876817"/>
                  <a:pt x="966230" y="1452464"/>
                  <a:pt x="1690315" y="1525999"/>
                </a:cubicBezTo>
                <a:lnTo>
                  <a:pt x="1843047" y="1533711"/>
                </a:lnTo>
                <a:lnTo>
                  <a:pt x="1843047" y="1843047"/>
                </a:lnTo>
                <a:lnTo>
                  <a:pt x="1658687" y="1833738"/>
                </a:lnTo>
                <a:cubicBezTo>
                  <a:pt x="789017" y="1745418"/>
                  <a:pt x="97629" y="1054030"/>
                  <a:pt x="9309" y="1843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56DB75-4D85-4952-A57B-847E10511252}"/>
              </a:ext>
            </a:extLst>
          </p:cNvPr>
          <p:cNvSpPr txBox="1"/>
          <p:nvPr/>
        </p:nvSpPr>
        <p:spPr>
          <a:xfrm>
            <a:off x="9065912" y="1754767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BD8BAE-971C-4C87-B575-48532CC89035}"/>
              </a:ext>
            </a:extLst>
          </p:cNvPr>
          <p:cNvSpPr txBox="1"/>
          <p:nvPr/>
        </p:nvSpPr>
        <p:spPr>
          <a:xfrm>
            <a:off x="9065912" y="1424237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8FC55C4-6554-4ACB-95DE-45D10C7B6008}"/>
              </a:ext>
            </a:extLst>
          </p:cNvPr>
          <p:cNvSpPr/>
          <p:nvPr/>
        </p:nvSpPr>
        <p:spPr>
          <a:xfrm>
            <a:off x="8522156" y="1424237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D2782911-2FD0-448C-AACD-5FB5C3C3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0714" y="1552703"/>
            <a:ext cx="208584" cy="228768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4C94C762-9992-46D4-925D-50554E21F78A}"/>
              </a:ext>
            </a:extLst>
          </p:cNvPr>
          <p:cNvSpPr/>
          <p:nvPr/>
        </p:nvSpPr>
        <p:spPr>
          <a:xfrm>
            <a:off x="8522156" y="2933005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B6E112B5-F17E-4675-8849-FF4FF31A5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4078" y="3061470"/>
            <a:ext cx="201856" cy="22877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D012DDF3-C561-4CF4-A597-F3BC009074BF}"/>
              </a:ext>
            </a:extLst>
          </p:cNvPr>
          <p:cNvSpPr/>
          <p:nvPr/>
        </p:nvSpPr>
        <p:spPr>
          <a:xfrm>
            <a:off x="8522156" y="4480755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2E939DB-2A2E-4A0D-A652-4CA0B9666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7537" y="4615950"/>
            <a:ext cx="174939" cy="21531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6D85FBE-A325-4770-BBC7-8F9AD78FBD22}"/>
              </a:ext>
            </a:extLst>
          </p:cNvPr>
          <p:cNvSpPr txBox="1"/>
          <p:nvPr/>
        </p:nvSpPr>
        <p:spPr>
          <a:xfrm>
            <a:off x="9065912" y="3263535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85B6A6-B1DB-4C22-BFA8-9AFB75DD2076}"/>
              </a:ext>
            </a:extLst>
          </p:cNvPr>
          <p:cNvSpPr txBox="1"/>
          <p:nvPr/>
        </p:nvSpPr>
        <p:spPr>
          <a:xfrm>
            <a:off x="9065912" y="2933005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DC803D-FD94-4698-809F-0509826B1151}"/>
              </a:ext>
            </a:extLst>
          </p:cNvPr>
          <p:cNvSpPr txBox="1"/>
          <p:nvPr/>
        </p:nvSpPr>
        <p:spPr>
          <a:xfrm>
            <a:off x="9065912" y="4811285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3F94EB-ECA9-4498-8E8E-B702C160C4BC}"/>
              </a:ext>
            </a:extLst>
          </p:cNvPr>
          <p:cNvSpPr txBox="1"/>
          <p:nvPr/>
        </p:nvSpPr>
        <p:spPr>
          <a:xfrm>
            <a:off x="9065912" y="4480755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1D2-F4C4-4DEC-967F-DB4E81C4E7F9}"/>
              </a:ext>
            </a:extLst>
          </p:cNvPr>
          <p:cNvSpPr txBox="1"/>
          <p:nvPr/>
        </p:nvSpPr>
        <p:spPr>
          <a:xfrm>
            <a:off x="897138" y="2726716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Introduction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029EE2-629A-49C5-BA72-7621B157BE2F}"/>
              </a:ext>
            </a:extLst>
          </p:cNvPr>
          <p:cNvSpPr txBox="1"/>
          <p:nvPr/>
        </p:nvSpPr>
        <p:spPr>
          <a:xfrm>
            <a:off x="897138" y="3380887"/>
            <a:ext cx="3192262" cy="75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</a:t>
            </a:r>
          </a:p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Duis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turpis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936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90F869F-E9D8-426E-A523-F9051EDFBA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222543" y="505281"/>
            <a:ext cx="374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Happy Clients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92E98-5E88-4D24-A1B7-F835F271F7FE}"/>
              </a:ext>
            </a:extLst>
          </p:cNvPr>
          <p:cNvSpPr txBox="1"/>
          <p:nvPr/>
        </p:nvSpPr>
        <p:spPr>
          <a:xfrm>
            <a:off x="1349829" y="116768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672E3-414D-4A1C-BAE6-EF30366BDB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4B64F3-F8D9-4BDE-B42C-E80715823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803502-208B-40A1-A821-A1758F8832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32F9AD-B693-4459-9256-74FBB2BF92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1384F5-27EA-437A-AC6C-7F8483813E2C}"/>
              </a:ext>
            </a:extLst>
          </p:cNvPr>
          <p:cNvSpPr/>
          <p:nvPr/>
        </p:nvSpPr>
        <p:spPr>
          <a:xfrm>
            <a:off x="3839029" y="1774858"/>
            <a:ext cx="2024742" cy="20247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12717D-4BF3-41E5-9495-9C30EDD85899}"/>
              </a:ext>
            </a:extLst>
          </p:cNvPr>
          <p:cNvSpPr/>
          <p:nvPr/>
        </p:nvSpPr>
        <p:spPr>
          <a:xfrm>
            <a:off x="8817429" y="1774858"/>
            <a:ext cx="2024742" cy="20247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C93A08-ABE7-4B77-A815-D10A637ECF42}"/>
              </a:ext>
            </a:extLst>
          </p:cNvPr>
          <p:cNvSpPr/>
          <p:nvPr/>
        </p:nvSpPr>
        <p:spPr>
          <a:xfrm>
            <a:off x="1349829" y="4079908"/>
            <a:ext cx="2024742" cy="20247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E6D128A-F8C4-4003-BA52-5F9B7B04ACFC}"/>
              </a:ext>
            </a:extLst>
          </p:cNvPr>
          <p:cNvSpPr/>
          <p:nvPr/>
        </p:nvSpPr>
        <p:spPr>
          <a:xfrm>
            <a:off x="6328229" y="4079908"/>
            <a:ext cx="2024742" cy="20247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8BD7E3-318F-4CA7-B88F-09694F45AD2D}"/>
              </a:ext>
            </a:extLst>
          </p:cNvPr>
          <p:cNvGrpSpPr/>
          <p:nvPr/>
        </p:nvGrpSpPr>
        <p:grpSpPr>
          <a:xfrm>
            <a:off x="1754862" y="4464480"/>
            <a:ext cx="1214677" cy="1255598"/>
            <a:chOff x="17236577" y="1774858"/>
            <a:chExt cx="1214677" cy="1255598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97C971-B705-4DBB-A2AF-E99ED3A69204}"/>
                </a:ext>
              </a:extLst>
            </p:cNvPr>
            <p:cNvGrpSpPr/>
            <p:nvPr/>
          </p:nvGrpSpPr>
          <p:grpSpPr>
            <a:xfrm>
              <a:off x="17236577" y="2341001"/>
              <a:ext cx="1214677" cy="689455"/>
              <a:chOff x="4261813" y="3712948"/>
              <a:chExt cx="1214677" cy="68945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FFE5B71-1D28-4337-944C-6D591AF8EF49}"/>
                  </a:ext>
                </a:extLst>
              </p:cNvPr>
              <p:cNvSpPr txBox="1"/>
              <p:nvPr/>
            </p:nvSpPr>
            <p:spPr>
              <a:xfrm>
                <a:off x="4364280" y="3712948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E0A4C4D-B9C9-4068-91C9-953BE5514635}"/>
                  </a:ext>
                </a:extLst>
              </p:cNvPr>
              <p:cNvSpPr txBox="1"/>
              <p:nvPr/>
            </p:nvSpPr>
            <p:spPr>
              <a:xfrm>
                <a:off x="4261813" y="3950163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37375AA-6F22-48B0-A0D0-05988CFBAD6A}"/>
                </a:ext>
              </a:extLst>
            </p:cNvPr>
            <p:cNvSpPr/>
            <p:nvPr/>
          </p:nvSpPr>
          <p:spPr>
            <a:xfrm>
              <a:off x="17638907" y="1774858"/>
              <a:ext cx="410016" cy="410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F2D81EEC-C35A-47FD-8613-58B38FA9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62734" y="1898685"/>
              <a:ext cx="162363" cy="16236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D44C0D-5CE7-47C9-B335-EDC6C49690CC}"/>
              </a:ext>
            </a:extLst>
          </p:cNvPr>
          <p:cNvGrpSpPr/>
          <p:nvPr/>
        </p:nvGrpSpPr>
        <p:grpSpPr>
          <a:xfrm>
            <a:off x="4244062" y="2159430"/>
            <a:ext cx="1214677" cy="1255598"/>
            <a:chOff x="13097745" y="1774858"/>
            <a:chExt cx="1214677" cy="1255598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4909B81-03BC-421A-A579-8E657A72BEAA}"/>
                </a:ext>
              </a:extLst>
            </p:cNvPr>
            <p:cNvGrpSpPr/>
            <p:nvPr/>
          </p:nvGrpSpPr>
          <p:grpSpPr>
            <a:xfrm>
              <a:off x="13097745" y="2341001"/>
              <a:ext cx="1214677" cy="689455"/>
              <a:chOff x="4261813" y="3712948"/>
              <a:chExt cx="1214677" cy="68945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5ED10F0-EB19-4295-8A51-DA9E78E3DEB2}"/>
                  </a:ext>
                </a:extLst>
              </p:cNvPr>
              <p:cNvSpPr txBox="1"/>
              <p:nvPr/>
            </p:nvSpPr>
            <p:spPr>
              <a:xfrm>
                <a:off x="4364280" y="3712948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85BD446-6355-4288-9C39-4F5DD393B7F5}"/>
                  </a:ext>
                </a:extLst>
              </p:cNvPr>
              <p:cNvSpPr txBox="1"/>
              <p:nvPr/>
            </p:nvSpPr>
            <p:spPr>
              <a:xfrm>
                <a:off x="4261813" y="3950163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0E8E802-D883-4D50-AA3A-B80AE768B46F}"/>
                </a:ext>
              </a:extLst>
            </p:cNvPr>
            <p:cNvSpPr/>
            <p:nvPr/>
          </p:nvSpPr>
          <p:spPr>
            <a:xfrm>
              <a:off x="13500075" y="1774858"/>
              <a:ext cx="410016" cy="410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381ED01A-1278-4990-B411-F23C44188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94876" y="1897211"/>
              <a:ext cx="220414" cy="16531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3B452-945B-4F5D-B55A-FED8F5FBD3FE}"/>
              </a:ext>
            </a:extLst>
          </p:cNvPr>
          <p:cNvGrpSpPr/>
          <p:nvPr/>
        </p:nvGrpSpPr>
        <p:grpSpPr>
          <a:xfrm>
            <a:off x="6733262" y="4464480"/>
            <a:ext cx="1214677" cy="1255598"/>
            <a:chOff x="19305993" y="1774858"/>
            <a:chExt cx="1214677" cy="125559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2F60DE8-9FB1-4268-8605-2E5081E65C4E}"/>
                </a:ext>
              </a:extLst>
            </p:cNvPr>
            <p:cNvGrpSpPr/>
            <p:nvPr/>
          </p:nvGrpSpPr>
          <p:grpSpPr>
            <a:xfrm>
              <a:off x="19305993" y="2341001"/>
              <a:ext cx="1214677" cy="689455"/>
              <a:chOff x="4261813" y="3712948"/>
              <a:chExt cx="1214677" cy="689455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2F43130-C515-4DCF-8819-86BAD8668C20}"/>
                  </a:ext>
                </a:extLst>
              </p:cNvPr>
              <p:cNvSpPr txBox="1"/>
              <p:nvPr/>
            </p:nvSpPr>
            <p:spPr>
              <a:xfrm>
                <a:off x="4364280" y="3712948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DFCC9E4-93CF-4A78-A09B-AD1C6F1917B6}"/>
                  </a:ext>
                </a:extLst>
              </p:cNvPr>
              <p:cNvSpPr txBox="1"/>
              <p:nvPr/>
            </p:nvSpPr>
            <p:spPr>
              <a:xfrm>
                <a:off x="4261813" y="3950163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14A9A30-6E35-40A2-B8A8-383F3FD1AA8E}"/>
                </a:ext>
              </a:extLst>
            </p:cNvPr>
            <p:cNvSpPr/>
            <p:nvPr/>
          </p:nvSpPr>
          <p:spPr>
            <a:xfrm>
              <a:off x="19708323" y="1774858"/>
              <a:ext cx="410016" cy="410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B1FB5692-46A5-4E13-ABF9-1F1DFB456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803124" y="1842108"/>
              <a:ext cx="220414" cy="27551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DD0DE6-1AF3-4EC1-BF75-F5F52640A161}"/>
              </a:ext>
            </a:extLst>
          </p:cNvPr>
          <p:cNvGrpSpPr/>
          <p:nvPr/>
        </p:nvGrpSpPr>
        <p:grpSpPr>
          <a:xfrm>
            <a:off x="9222462" y="2159430"/>
            <a:ext cx="1214677" cy="1255598"/>
            <a:chOff x="15167161" y="1774858"/>
            <a:chExt cx="1214677" cy="125559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36D8C2E-4BE4-4F36-B42E-9CFEBD310271}"/>
                </a:ext>
              </a:extLst>
            </p:cNvPr>
            <p:cNvGrpSpPr/>
            <p:nvPr/>
          </p:nvGrpSpPr>
          <p:grpSpPr>
            <a:xfrm>
              <a:off x="15167161" y="2341001"/>
              <a:ext cx="1214677" cy="689455"/>
              <a:chOff x="4261813" y="3712948"/>
              <a:chExt cx="1214677" cy="68945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72578EE-E517-4315-AC12-EFD8BE7F9CDB}"/>
                  </a:ext>
                </a:extLst>
              </p:cNvPr>
              <p:cNvSpPr txBox="1"/>
              <p:nvPr/>
            </p:nvSpPr>
            <p:spPr>
              <a:xfrm>
                <a:off x="4364280" y="3712948"/>
                <a:ext cx="1009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regular"/>
                  </a:rPr>
                  <a:t>Title Here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F1CD486-0EAE-44CB-900F-6C251A58BC24}"/>
                  </a:ext>
                </a:extLst>
              </p:cNvPr>
              <p:cNvSpPr txBox="1"/>
              <p:nvPr/>
            </p:nvSpPr>
            <p:spPr>
              <a:xfrm>
                <a:off x="4261813" y="3950163"/>
                <a:ext cx="1214677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sz="800" dirty="0">
                    <a:solidFill>
                      <a:schemeClr val="bg1"/>
                    </a:solidFill>
                    <a:latin typeface="Open Sans reglur"/>
                  </a:rPr>
                  <a:t>Lorem Ipsum is simply dummy text of the</a:t>
                </a:r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8E91E54-D4C9-4677-B1B4-6CE864E21C1B}"/>
                </a:ext>
              </a:extLst>
            </p:cNvPr>
            <p:cNvSpPr/>
            <p:nvPr/>
          </p:nvSpPr>
          <p:spPr>
            <a:xfrm>
              <a:off x="15569491" y="1774858"/>
              <a:ext cx="410016" cy="41001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17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599D6CE8-6ED5-415A-8988-1A502289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664292" y="1842108"/>
              <a:ext cx="220414" cy="275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57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2BE14C-2159-4BAA-996E-827E97490E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C97F3E1-D4B4-4A9D-B1E4-E79BE405B039}"/>
              </a:ext>
            </a:extLst>
          </p:cNvPr>
          <p:cNvSpPr/>
          <p:nvPr/>
        </p:nvSpPr>
        <p:spPr>
          <a:xfrm>
            <a:off x="2400353" y="-1"/>
            <a:ext cx="7391347" cy="5328444"/>
          </a:xfrm>
          <a:custGeom>
            <a:avLst/>
            <a:gdLst>
              <a:gd name="connsiteX0" fmla="*/ 0 w 7391347"/>
              <a:gd name="connsiteY0" fmla="*/ 0 h 5328444"/>
              <a:gd name="connsiteX1" fmla="*/ 7391347 w 7391347"/>
              <a:gd name="connsiteY1" fmla="*/ 0 h 5328444"/>
              <a:gd name="connsiteX2" fmla="*/ 7391347 w 7391347"/>
              <a:gd name="connsiteY2" fmla="*/ 1567771 h 5328444"/>
              <a:gd name="connsiteX3" fmla="*/ 7370289 w 7391347"/>
              <a:gd name="connsiteY3" fmla="*/ 1564557 h 5328444"/>
              <a:gd name="connsiteX4" fmla="*/ 7234177 w 7391347"/>
              <a:gd name="connsiteY4" fmla="*/ 1557684 h 5328444"/>
              <a:gd name="connsiteX5" fmla="*/ 5902936 w 7391347"/>
              <a:gd name="connsiteY5" fmla="*/ 2888925 h 5328444"/>
              <a:gd name="connsiteX6" fmla="*/ 7234177 w 7391347"/>
              <a:gd name="connsiteY6" fmla="*/ 4220166 h 5328444"/>
              <a:gd name="connsiteX7" fmla="*/ 7370289 w 7391347"/>
              <a:gd name="connsiteY7" fmla="*/ 4213293 h 5328444"/>
              <a:gd name="connsiteX8" fmla="*/ 7391347 w 7391347"/>
              <a:gd name="connsiteY8" fmla="*/ 4210079 h 5328444"/>
              <a:gd name="connsiteX9" fmla="*/ 7391347 w 7391347"/>
              <a:gd name="connsiteY9" fmla="*/ 5328444 h 5328444"/>
              <a:gd name="connsiteX10" fmla="*/ 4676012 w 7391347"/>
              <a:gd name="connsiteY10" fmla="*/ 5328444 h 5328444"/>
              <a:gd name="connsiteX11" fmla="*/ 4703847 w 7391347"/>
              <a:gd name="connsiteY11" fmla="*/ 5297818 h 5328444"/>
              <a:gd name="connsiteX12" fmla="*/ 5007838 w 7391347"/>
              <a:gd name="connsiteY12" fmla="*/ 4451025 h 5328444"/>
              <a:gd name="connsiteX13" fmla="*/ 3676597 w 7391347"/>
              <a:gd name="connsiteY13" fmla="*/ 3119784 h 5328444"/>
              <a:gd name="connsiteX14" fmla="*/ 2345356 w 7391347"/>
              <a:gd name="connsiteY14" fmla="*/ 4451025 h 5328444"/>
              <a:gd name="connsiteX15" fmla="*/ 2649347 w 7391347"/>
              <a:gd name="connsiteY15" fmla="*/ 5297818 h 5328444"/>
              <a:gd name="connsiteX16" fmla="*/ 2677181 w 7391347"/>
              <a:gd name="connsiteY16" fmla="*/ 5328444 h 5328444"/>
              <a:gd name="connsiteX17" fmla="*/ 0 w 7391347"/>
              <a:gd name="connsiteY17" fmla="*/ 5328444 h 5328444"/>
              <a:gd name="connsiteX18" fmla="*/ 0 w 7391347"/>
              <a:gd name="connsiteY18" fmla="*/ 4214156 h 5328444"/>
              <a:gd name="connsiteX19" fmla="*/ 119017 w 7391347"/>
              <a:gd name="connsiteY19" fmla="*/ 4220166 h 5328444"/>
              <a:gd name="connsiteX20" fmla="*/ 1450258 w 7391347"/>
              <a:gd name="connsiteY20" fmla="*/ 2888925 h 5328444"/>
              <a:gd name="connsiteX21" fmla="*/ 119017 w 7391347"/>
              <a:gd name="connsiteY21" fmla="*/ 1557684 h 5328444"/>
              <a:gd name="connsiteX22" fmla="*/ 0 w 7391347"/>
              <a:gd name="connsiteY22" fmla="*/ 1563694 h 5328444"/>
              <a:gd name="connsiteX23" fmla="*/ 0 w 7391347"/>
              <a:gd name="connsiteY23" fmla="*/ 0 h 532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91347" h="5328444">
                <a:moveTo>
                  <a:pt x="0" y="0"/>
                </a:moveTo>
                <a:lnTo>
                  <a:pt x="7391347" y="0"/>
                </a:lnTo>
                <a:lnTo>
                  <a:pt x="7391347" y="1567771"/>
                </a:lnTo>
                <a:lnTo>
                  <a:pt x="7370289" y="1564557"/>
                </a:lnTo>
                <a:cubicBezTo>
                  <a:pt x="7325536" y="1560012"/>
                  <a:pt x="7280129" y="1557684"/>
                  <a:pt x="7234177" y="1557684"/>
                </a:cubicBezTo>
                <a:cubicBezTo>
                  <a:pt x="6498953" y="1557684"/>
                  <a:pt x="5902936" y="2153701"/>
                  <a:pt x="5902936" y="2888925"/>
                </a:cubicBezTo>
                <a:cubicBezTo>
                  <a:pt x="5902936" y="3624149"/>
                  <a:pt x="6498953" y="4220166"/>
                  <a:pt x="7234177" y="4220166"/>
                </a:cubicBezTo>
                <a:cubicBezTo>
                  <a:pt x="7280129" y="4220166"/>
                  <a:pt x="7325536" y="4217838"/>
                  <a:pt x="7370289" y="4213293"/>
                </a:cubicBezTo>
                <a:lnTo>
                  <a:pt x="7391347" y="4210079"/>
                </a:lnTo>
                <a:lnTo>
                  <a:pt x="7391347" y="5328444"/>
                </a:lnTo>
                <a:lnTo>
                  <a:pt x="4676012" y="5328444"/>
                </a:lnTo>
                <a:lnTo>
                  <a:pt x="4703847" y="5297818"/>
                </a:lnTo>
                <a:cubicBezTo>
                  <a:pt x="4893756" y="5067701"/>
                  <a:pt x="5007838" y="4772686"/>
                  <a:pt x="5007838" y="4451025"/>
                </a:cubicBezTo>
                <a:cubicBezTo>
                  <a:pt x="5007838" y="3715801"/>
                  <a:pt x="4411821" y="3119784"/>
                  <a:pt x="3676597" y="3119784"/>
                </a:cubicBezTo>
                <a:cubicBezTo>
                  <a:pt x="2941373" y="3119784"/>
                  <a:pt x="2345356" y="3715801"/>
                  <a:pt x="2345356" y="4451025"/>
                </a:cubicBezTo>
                <a:cubicBezTo>
                  <a:pt x="2345356" y="4772686"/>
                  <a:pt x="2459437" y="5067701"/>
                  <a:pt x="2649347" y="5297818"/>
                </a:cubicBezTo>
                <a:lnTo>
                  <a:pt x="2677181" y="5328444"/>
                </a:lnTo>
                <a:lnTo>
                  <a:pt x="0" y="5328444"/>
                </a:lnTo>
                <a:lnTo>
                  <a:pt x="0" y="4214156"/>
                </a:lnTo>
                <a:lnTo>
                  <a:pt x="119017" y="4220166"/>
                </a:lnTo>
                <a:cubicBezTo>
                  <a:pt x="854241" y="4220166"/>
                  <a:pt x="1450258" y="3624149"/>
                  <a:pt x="1450258" y="2888925"/>
                </a:cubicBezTo>
                <a:cubicBezTo>
                  <a:pt x="1450258" y="2153701"/>
                  <a:pt x="854241" y="1557684"/>
                  <a:pt x="119017" y="1557684"/>
                </a:cubicBezTo>
                <a:lnTo>
                  <a:pt x="0" y="156369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370391" y="746581"/>
            <a:ext cx="374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Happy Clients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4EAC56E-F3AE-4A0C-872A-BA4434CBBB3E}"/>
              </a:ext>
            </a:extLst>
          </p:cNvPr>
          <p:cNvSpPr/>
          <p:nvPr/>
        </p:nvSpPr>
        <p:spPr>
          <a:xfrm>
            <a:off x="1188129" y="1563694"/>
            <a:ext cx="1212224" cy="2650462"/>
          </a:xfrm>
          <a:custGeom>
            <a:avLst/>
            <a:gdLst>
              <a:gd name="connsiteX0" fmla="*/ 1212224 w 1212224"/>
              <a:gd name="connsiteY0" fmla="*/ 0 h 2650462"/>
              <a:gd name="connsiteX1" fmla="*/ 1212224 w 1212224"/>
              <a:gd name="connsiteY1" fmla="*/ 2650462 h 2650462"/>
              <a:gd name="connsiteX2" fmla="*/ 1195129 w 1212224"/>
              <a:gd name="connsiteY2" fmla="*/ 2649599 h 2650462"/>
              <a:gd name="connsiteX3" fmla="*/ 0 w 1212224"/>
              <a:gd name="connsiteY3" fmla="*/ 1325231 h 2650462"/>
              <a:gd name="connsiteX4" fmla="*/ 1195129 w 1212224"/>
              <a:gd name="connsiteY4" fmla="*/ 863 h 2650462"/>
              <a:gd name="connsiteX5" fmla="*/ 1212224 w 1212224"/>
              <a:gd name="connsiteY5" fmla="*/ 0 h 265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224" h="2650462">
                <a:moveTo>
                  <a:pt x="1212224" y="0"/>
                </a:moveTo>
                <a:lnTo>
                  <a:pt x="1212224" y="2650462"/>
                </a:lnTo>
                <a:lnTo>
                  <a:pt x="1195129" y="2649599"/>
                </a:lnTo>
                <a:cubicBezTo>
                  <a:pt x="523843" y="2581426"/>
                  <a:pt x="0" y="2014504"/>
                  <a:pt x="0" y="1325231"/>
                </a:cubicBezTo>
                <a:cubicBezTo>
                  <a:pt x="0" y="635959"/>
                  <a:pt x="523843" y="69036"/>
                  <a:pt x="1195129" y="863"/>
                </a:cubicBezTo>
                <a:lnTo>
                  <a:pt x="121222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621788-ACCC-43DE-8D5A-96FA220244D8}"/>
              </a:ext>
            </a:extLst>
          </p:cNvPr>
          <p:cNvSpPr/>
          <p:nvPr/>
        </p:nvSpPr>
        <p:spPr>
          <a:xfrm>
            <a:off x="9791701" y="1567771"/>
            <a:ext cx="1174071" cy="2642308"/>
          </a:xfrm>
          <a:custGeom>
            <a:avLst/>
            <a:gdLst>
              <a:gd name="connsiteX0" fmla="*/ 0 w 1174071"/>
              <a:gd name="connsiteY0" fmla="*/ 0 h 2642308"/>
              <a:gd name="connsiteX1" fmla="*/ 111121 w 1174071"/>
              <a:gd name="connsiteY1" fmla="*/ 16959 h 2642308"/>
              <a:gd name="connsiteX2" fmla="*/ 1174071 w 1174071"/>
              <a:gd name="connsiteY2" fmla="*/ 1321154 h 2642308"/>
              <a:gd name="connsiteX3" fmla="*/ 111121 w 1174071"/>
              <a:gd name="connsiteY3" fmla="*/ 2625349 h 2642308"/>
              <a:gd name="connsiteX4" fmla="*/ 0 w 1174071"/>
              <a:gd name="connsiteY4" fmla="*/ 2642308 h 2642308"/>
              <a:gd name="connsiteX5" fmla="*/ 0 w 1174071"/>
              <a:gd name="connsiteY5" fmla="*/ 0 h 264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4071" h="2642308">
                <a:moveTo>
                  <a:pt x="0" y="0"/>
                </a:moveTo>
                <a:lnTo>
                  <a:pt x="111121" y="16959"/>
                </a:lnTo>
                <a:cubicBezTo>
                  <a:pt x="717745" y="141092"/>
                  <a:pt x="1174071" y="677833"/>
                  <a:pt x="1174071" y="1321154"/>
                </a:cubicBezTo>
                <a:cubicBezTo>
                  <a:pt x="1174071" y="1964475"/>
                  <a:pt x="717745" y="2501216"/>
                  <a:pt x="111121" y="2625349"/>
                </a:cubicBezTo>
                <a:lnTo>
                  <a:pt x="0" y="26423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41CB55A-6469-4379-A421-750DC500C08C}"/>
              </a:ext>
            </a:extLst>
          </p:cNvPr>
          <p:cNvSpPr/>
          <p:nvPr/>
        </p:nvSpPr>
        <p:spPr>
          <a:xfrm>
            <a:off x="5077535" y="5328444"/>
            <a:ext cx="1998831" cy="453822"/>
          </a:xfrm>
          <a:custGeom>
            <a:avLst/>
            <a:gdLst>
              <a:gd name="connsiteX0" fmla="*/ 0 w 1998831"/>
              <a:gd name="connsiteY0" fmla="*/ 0 h 453822"/>
              <a:gd name="connsiteX1" fmla="*/ 1998831 w 1998831"/>
              <a:gd name="connsiteY1" fmla="*/ 0 h 453822"/>
              <a:gd name="connsiteX2" fmla="*/ 1940746 w 1998831"/>
              <a:gd name="connsiteY2" fmla="*/ 63910 h 453822"/>
              <a:gd name="connsiteX3" fmla="*/ 999416 w 1998831"/>
              <a:gd name="connsiteY3" fmla="*/ 453822 h 453822"/>
              <a:gd name="connsiteX4" fmla="*/ 58086 w 1998831"/>
              <a:gd name="connsiteY4" fmla="*/ 63910 h 453822"/>
              <a:gd name="connsiteX5" fmla="*/ 0 w 1998831"/>
              <a:gd name="connsiteY5" fmla="*/ 0 h 45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8831" h="453822">
                <a:moveTo>
                  <a:pt x="0" y="0"/>
                </a:moveTo>
                <a:lnTo>
                  <a:pt x="1998831" y="0"/>
                </a:lnTo>
                <a:lnTo>
                  <a:pt x="1940746" y="63910"/>
                </a:lnTo>
                <a:cubicBezTo>
                  <a:pt x="1699838" y="304818"/>
                  <a:pt x="1367028" y="453822"/>
                  <a:pt x="999416" y="453822"/>
                </a:cubicBezTo>
                <a:cubicBezTo>
                  <a:pt x="631804" y="453822"/>
                  <a:pt x="298994" y="304818"/>
                  <a:pt x="58086" y="6391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81A8E-DEA8-4160-B7F9-5485C7D79E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33EE6C-1A23-4F58-806B-8989307457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9BB267-11ED-4719-8C1A-7925299295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BB8FC6-4DB5-405F-9B8D-B89839F59DA3}"/>
              </a:ext>
            </a:extLst>
          </p:cNvPr>
          <p:cNvSpPr txBox="1"/>
          <p:nvPr/>
        </p:nvSpPr>
        <p:spPr>
          <a:xfrm>
            <a:off x="4482864" y="1529556"/>
            <a:ext cx="3521968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965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0665E02-5C4D-428C-B0A3-B98B7F3FFC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031312" y="681533"/>
            <a:ext cx="607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Timeline History - Vertical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3E589-1CE4-4E18-BADC-8CCA3FFF458D}"/>
              </a:ext>
            </a:extLst>
          </p:cNvPr>
          <p:cNvSpPr/>
          <p:nvPr/>
        </p:nvSpPr>
        <p:spPr>
          <a:xfrm>
            <a:off x="105742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76A5372-4495-4576-AFF8-525C646ADD4F}"/>
              </a:ext>
            </a:extLst>
          </p:cNvPr>
          <p:cNvSpPr/>
          <p:nvPr/>
        </p:nvSpPr>
        <p:spPr>
          <a:xfrm>
            <a:off x="568657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CDDA6C-17F3-47F4-94C6-FBA18A8AA35D}"/>
              </a:ext>
            </a:extLst>
          </p:cNvPr>
          <p:cNvSpPr/>
          <p:nvPr/>
        </p:nvSpPr>
        <p:spPr>
          <a:xfrm>
            <a:off x="1031572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2969B5-9EAA-439B-9CEB-046AAF742918}"/>
              </a:ext>
            </a:extLst>
          </p:cNvPr>
          <p:cNvSpPr/>
          <p:nvPr/>
        </p:nvSpPr>
        <p:spPr>
          <a:xfrm>
            <a:off x="1419374" y="3919728"/>
            <a:ext cx="9521901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EFB73644-C0CF-437D-9648-FF7453015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055" y="3768058"/>
            <a:ext cx="480741" cy="312484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70654BAE-2ADD-46AD-8694-C9460509D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1553" y="3720278"/>
            <a:ext cx="372044" cy="408045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071273A1-0AB3-4357-9A42-84BA0CA92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0709" y="3732279"/>
            <a:ext cx="312033" cy="38404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1E690-0FCE-4537-8343-906933BDD0F3}"/>
              </a:ext>
            </a:extLst>
          </p:cNvPr>
          <p:cNvSpPr txBox="1"/>
          <p:nvPr/>
        </p:nvSpPr>
        <p:spPr>
          <a:xfrm>
            <a:off x="1198055" y="2401487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Start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AA1071-A413-461D-8174-3CDB3A7B80F4}"/>
              </a:ext>
            </a:extLst>
          </p:cNvPr>
          <p:cNvSpPr txBox="1"/>
          <p:nvPr/>
        </p:nvSpPr>
        <p:spPr>
          <a:xfrm>
            <a:off x="1198055" y="4548388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ABA52-1EAF-474B-9FC0-54D9BC9FC506}"/>
              </a:ext>
            </a:extLst>
          </p:cNvPr>
          <p:cNvSpPr txBox="1"/>
          <p:nvPr/>
        </p:nvSpPr>
        <p:spPr>
          <a:xfrm>
            <a:off x="1198055" y="28149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813A20-6924-43A9-A23A-6F60F56C9C67}"/>
              </a:ext>
            </a:extLst>
          </p:cNvPr>
          <p:cNvSpPr txBox="1"/>
          <p:nvPr/>
        </p:nvSpPr>
        <p:spPr>
          <a:xfrm>
            <a:off x="9773879" y="2401487"/>
            <a:ext cx="13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Phase #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3765A1-907B-4740-87AE-37796D38181C}"/>
              </a:ext>
            </a:extLst>
          </p:cNvPr>
          <p:cNvSpPr txBox="1"/>
          <p:nvPr/>
        </p:nvSpPr>
        <p:spPr>
          <a:xfrm>
            <a:off x="9694355" y="28149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FD66E3-57B1-422B-B7BE-A4B8B762D730}"/>
              </a:ext>
            </a:extLst>
          </p:cNvPr>
          <p:cNvSpPr txBox="1"/>
          <p:nvPr/>
        </p:nvSpPr>
        <p:spPr>
          <a:xfrm>
            <a:off x="5481279" y="4548388"/>
            <a:ext cx="13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Phase #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117FA5-DFA6-4DA6-8B81-1A921E9F1FEE}"/>
              </a:ext>
            </a:extLst>
          </p:cNvPr>
          <p:cNvSpPr txBox="1"/>
          <p:nvPr/>
        </p:nvSpPr>
        <p:spPr>
          <a:xfrm>
            <a:off x="5481279" y="49485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76FE48-72E0-4532-905D-31965EAE349A}"/>
              </a:ext>
            </a:extLst>
          </p:cNvPr>
          <p:cNvSpPr txBox="1"/>
          <p:nvPr/>
        </p:nvSpPr>
        <p:spPr>
          <a:xfrm>
            <a:off x="5630355" y="2814976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E27474-0D3C-45E7-B8BA-A5791D7A9333}"/>
              </a:ext>
            </a:extLst>
          </p:cNvPr>
          <p:cNvSpPr txBox="1"/>
          <p:nvPr/>
        </p:nvSpPr>
        <p:spPr>
          <a:xfrm>
            <a:off x="10329355" y="4548388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2785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31717F2-B063-403A-B960-BD9383ABF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031312" y="681533"/>
            <a:ext cx="607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Timeline History - Vertical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63EF2E16-5F8C-4CFC-8C00-BDC5BCFB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2404" y="9579077"/>
            <a:ext cx="159372" cy="2633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BB3E589-1CE4-4E18-BADC-8CCA3FFF458D}"/>
              </a:ext>
            </a:extLst>
          </p:cNvPr>
          <p:cNvSpPr/>
          <p:nvPr/>
        </p:nvSpPr>
        <p:spPr>
          <a:xfrm>
            <a:off x="105742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76A5372-4495-4576-AFF8-525C646ADD4F}"/>
              </a:ext>
            </a:extLst>
          </p:cNvPr>
          <p:cNvSpPr/>
          <p:nvPr/>
        </p:nvSpPr>
        <p:spPr>
          <a:xfrm>
            <a:off x="568657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CDDA6C-17F3-47F4-94C6-FBA18A8AA35D}"/>
              </a:ext>
            </a:extLst>
          </p:cNvPr>
          <p:cNvSpPr/>
          <p:nvPr/>
        </p:nvSpPr>
        <p:spPr>
          <a:xfrm>
            <a:off x="10315725" y="354330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2969B5-9EAA-439B-9CEB-046AAF742918}"/>
              </a:ext>
            </a:extLst>
          </p:cNvPr>
          <p:cNvSpPr/>
          <p:nvPr/>
        </p:nvSpPr>
        <p:spPr>
          <a:xfrm>
            <a:off x="1419374" y="3919728"/>
            <a:ext cx="9521901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AA1071-A413-461D-8174-3CDB3A7B80F4}"/>
              </a:ext>
            </a:extLst>
          </p:cNvPr>
          <p:cNvSpPr txBox="1"/>
          <p:nvPr/>
        </p:nvSpPr>
        <p:spPr>
          <a:xfrm>
            <a:off x="1198055" y="4548388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ABA52-1EAF-474B-9FC0-54D9BC9FC506}"/>
              </a:ext>
            </a:extLst>
          </p:cNvPr>
          <p:cNvSpPr txBox="1"/>
          <p:nvPr/>
        </p:nvSpPr>
        <p:spPr>
          <a:xfrm>
            <a:off x="1198055" y="28149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813A20-6924-43A9-A23A-6F60F56C9C67}"/>
              </a:ext>
            </a:extLst>
          </p:cNvPr>
          <p:cNvSpPr txBox="1"/>
          <p:nvPr/>
        </p:nvSpPr>
        <p:spPr>
          <a:xfrm>
            <a:off x="9773879" y="2401487"/>
            <a:ext cx="13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Phase #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3765A1-907B-4740-87AE-37796D38181C}"/>
              </a:ext>
            </a:extLst>
          </p:cNvPr>
          <p:cNvSpPr txBox="1"/>
          <p:nvPr/>
        </p:nvSpPr>
        <p:spPr>
          <a:xfrm>
            <a:off x="9694355" y="28149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6FD66E3-57B1-422B-B7BE-A4B8B762D730}"/>
              </a:ext>
            </a:extLst>
          </p:cNvPr>
          <p:cNvSpPr txBox="1"/>
          <p:nvPr/>
        </p:nvSpPr>
        <p:spPr>
          <a:xfrm>
            <a:off x="5481279" y="4548388"/>
            <a:ext cx="13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Phase # 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117FA5-DFA6-4DA6-8B81-1A921E9F1FEE}"/>
              </a:ext>
            </a:extLst>
          </p:cNvPr>
          <p:cNvSpPr txBox="1"/>
          <p:nvPr/>
        </p:nvSpPr>
        <p:spPr>
          <a:xfrm>
            <a:off x="5481279" y="4948576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76FE48-72E0-4532-905D-31965EAE349A}"/>
              </a:ext>
            </a:extLst>
          </p:cNvPr>
          <p:cNvSpPr txBox="1"/>
          <p:nvPr/>
        </p:nvSpPr>
        <p:spPr>
          <a:xfrm>
            <a:off x="5630355" y="2814976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E27474-0D3C-45E7-B8BA-A5791D7A9333}"/>
              </a:ext>
            </a:extLst>
          </p:cNvPr>
          <p:cNvSpPr txBox="1"/>
          <p:nvPr/>
        </p:nvSpPr>
        <p:spPr>
          <a:xfrm>
            <a:off x="10329355" y="4548388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004327-6803-4158-9444-330CC6105B21}"/>
              </a:ext>
            </a:extLst>
          </p:cNvPr>
          <p:cNvSpPr txBox="1"/>
          <p:nvPr/>
        </p:nvSpPr>
        <p:spPr>
          <a:xfrm>
            <a:off x="1264879" y="2401487"/>
            <a:ext cx="13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Phase # 3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2E7203D7-C2D0-47DF-8D54-C8983B5FC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1193" y="3737070"/>
            <a:ext cx="374464" cy="37446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8055953-586E-4BAE-A972-A5E677944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2335" y="3703630"/>
            <a:ext cx="350480" cy="44134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C2676E03-7D57-4462-856E-1D7531F1A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0620" y="3768532"/>
            <a:ext cx="532210" cy="3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0EEF79-D901-4D46-969A-0D31320B95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2764479" y="681533"/>
            <a:ext cx="6663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Timeline History - Horizontal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CDDA6C-17F3-47F4-94C6-FBA18A8AA35D}"/>
              </a:ext>
            </a:extLst>
          </p:cNvPr>
          <p:cNvSpPr/>
          <p:nvPr/>
        </p:nvSpPr>
        <p:spPr>
          <a:xfrm>
            <a:off x="7279303" y="3604299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3E589-1CE4-4E18-BADC-8CCA3FFF458D}"/>
              </a:ext>
            </a:extLst>
          </p:cNvPr>
          <p:cNvSpPr/>
          <p:nvPr/>
        </p:nvSpPr>
        <p:spPr>
          <a:xfrm>
            <a:off x="4277931" y="1964454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76A5372-4495-4576-AFF8-525C646ADD4F}"/>
              </a:ext>
            </a:extLst>
          </p:cNvPr>
          <p:cNvSpPr/>
          <p:nvPr/>
        </p:nvSpPr>
        <p:spPr>
          <a:xfrm>
            <a:off x="4277931" y="5244145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2969B5-9EAA-439B-9CEB-046AAF742918}"/>
              </a:ext>
            </a:extLst>
          </p:cNvPr>
          <p:cNvSpPr/>
          <p:nvPr/>
        </p:nvSpPr>
        <p:spPr>
          <a:xfrm rot="5400000" flipV="1">
            <a:off x="3027298" y="3896270"/>
            <a:ext cx="3263266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291EAA2F-9729-4AAE-8361-7CDF9C15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477" y="5367079"/>
            <a:ext cx="412909" cy="516133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7206C18-6B3C-4C0D-B439-4F16ECE72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2477" y="2087388"/>
            <a:ext cx="412909" cy="516133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0721CDD9-8552-49E6-9263-5E23D4F28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9845" y="3724844"/>
            <a:ext cx="520917" cy="52091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BAA1071-A413-461D-8174-3CDB3A7B80F4}"/>
              </a:ext>
            </a:extLst>
          </p:cNvPr>
          <p:cNvSpPr txBox="1"/>
          <p:nvPr/>
        </p:nvSpPr>
        <p:spPr>
          <a:xfrm>
            <a:off x="3449107" y="2345454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D04C6E-4249-407C-B3F3-DCAD39E7903F}"/>
              </a:ext>
            </a:extLst>
          </p:cNvPr>
          <p:cNvGrpSpPr/>
          <p:nvPr/>
        </p:nvGrpSpPr>
        <p:grpSpPr>
          <a:xfrm>
            <a:off x="5134363" y="2025532"/>
            <a:ext cx="1214677" cy="865729"/>
            <a:chOff x="1127764" y="2840470"/>
            <a:chExt cx="1214677" cy="8657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F1E690-0FCE-4537-8343-906933BDD0F3}"/>
                </a:ext>
              </a:extLst>
            </p:cNvPr>
            <p:cNvSpPr txBox="1"/>
            <p:nvPr/>
          </p:nvSpPr>
          <p:spPr>
            <a:xfrm>
              <a:off x="1127764" y="2840470"/>
              <a:ext cx="82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Start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C9ABA52-1EAF-474B-9FC0-54D9BC9FC506}"/>
                </a:ext>
              </a:extLst>
            </p:cNvPr>
            <p:cNvSpPr txBox="1"/>
            <p:nvPr/>
          </p:nvSpPr>
          <p:spPr>
            <a:xfrm>
              <a:off x="1127764" y="3253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E94BF-2509-4F72-9B5E-E6244647190E}"/>
              </a:ext>
            </a:extLst>
          </p:cNvPr>
          <p:cNvGrpSpPr/>
          <p:nvPr/>
        </p:nvGrpSpPr>
        <p:grpSpPr>
          <a:xfrm>
            <a:off x="8245292" y="3572054"/>
            <a:ext cx="1303846" cy="865729"/>
            <a:chOff x="9624064" y="2840470"/>
            <a:chExt cx="1303846" cy="8657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13A20-6924-43A9-A23A-6F60F56C9C67}"/>
                </a:ext>
              </a:extLst>
            </p:cNvPr>
            <p:cNvSpPr txBox="1"/>
            <p:nvPr/>
          </p:nvSpPr>
          <p:spPr>
            <a:xfrm>
              <a:off x="9624064" y="2840470"/>
              <a:ext cx="130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Phase # 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3765A1-907B-4740-87AE-37796D38181C}"/>
                </a:ext>
              </a:extLst>
            </p:cNvPr>
            <p:cNvSpPr txBox="1"/>
            <p:nvPr/>
          </p:nvSpPr>
          <p:spPr>
            <a:xfrm>
              <a:off x="9624064" y="3253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C576FE48-72E0-4532-905D-31965EAE349A}"/>
              </a:ext>
            </a:extLst>
          </p:cNvPr>
          <p:cNvSpPr txBox="1"/>
          <p:nvPr/>
        </p:nvSpPr>
        <p:spPr>
          <a:xfrm>
            <a:off x="7177324" y="3099338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E27474-0D3C-45E7-B8BA-A5791D7A9333}"/>
              </a:ext>
            </a:extLst>
          </p:cNvPr>
          <p:cNvSpPr txBox="1"/>
          <p:nvPr/>
        </p:nvSpPr>
        <p:spPr>
          <a:xfrm>
            <a:off x="5134363" y="5440479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79CD9-911E-46E3-AD9B-B2D9FF9E8DEA}"/>
              </a:ext>
            </a:extLst>
          </p:cNvPr>
          <p:cNvSpPr/>
          <p:nvPr/>
        </p:nvSpPr>
        <p:spPr>
          <a:xfrm>
            <a:off x="4654359" y="3980726"/>
            <a:ext cx="3143441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B3645-7485-4048-9B27-831F213E7D5C}"/>
              </a:ext>
            </a:extLst>
          </p:cNvPr>
          <p:cNvGrpSpPr/>
          <p:nvPr/>
        </p:nvGrpSpPr>
        <p:grpSpPr>
          <a:xfrm>
            <a:off x="3217973" y="4330573"/>
            <a:ext cx="1303846" cy="865729"/>
            <a:chOff x="2849044" y="4589485"/>
            <a:chExt cx="1303846" cy="86572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831605-CD8F-43CF-8034-52CD83F4FF90}"/>
                </a:ext>
              </a:extLst>
            </p:cNvPr>
            <p:cNvSpPr txBox="1"/>
            <p:nvPr/>
          </p:nvSpPr>
          <p:spPr>
            <a:xfrm>
              <a:off x="2849044" y="4589485"/>
              <a:ext cx="130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Phase # 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976FA6-2B59-479A-81F8-9137F0B20DFF}"/>
                </a:ext>
              </a:extLst>
            </p:cNvPr>
            <p:cNvSpPr txBox="1"/>
            <p:nvPr/>
          </p:nvSpPr>
          <p:spPr>
            <a:xfrm>
              <a:off x="2938213" y="5002974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11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B1C227-B0D5-482A-8FBD-36B9DF7A73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2764479" y="681533"/>
            <a:ext cx="6663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Timeline History - Horizontal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CDDA6C-17F3-47F4-94C6-FBA18A8AA35D}"/>
              </a:ext>
            </a:extLst>
          </p:cNvPr>
          <p:cNvSpPr/>
          <p:nvPr/>
        </p:nvSpPr>
        <p:spPr>
          <a:xfrm>
            <a:off x="5505287" y="3622610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B3E589-1CE4-4E18-BADC-8CCA3FFF458D}"/>
              </a:ext>
            </a:extLst>
          </p:cNvPr>
          <p:cNvSpPr/>
          <p:nvPr/>
        </p:nvSpPr>
        <p:spPr>
          <a:xfrm>
            <a:off x="5505287" y="1773214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76A5372-4495-4576-AFF8-525C646ADD4F}"/>
              </a:ext>
            </a:extLst>
          </p:cNvPr>
          <p:cNvSpPr/>
          <p:nvPr/>
        </p:nvSpPr>
        <p:spPr>
          <a:xfrm>
            <a:off x="5505287" y="5472005"/>
            <a:ext cx="762000" cy="7620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DC0BD33-A541-45C6-98CD-3A1E4220A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207" y="3851531"/>
            <a:ext cx="304160" cy="3041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2969B5-9EAA-439B-9CEB-046AAF742918}"/>
              </a:ext>
            </a:extLst>
          </p:cNvPr>
          <p:cNvSpPr/>
          <p:nvPr/>
        </p:nvSpPr>
        <p:spPr>
          <a:xfrm rot="5400000">
            <a:off x="4049092" y="3910591"/>
            <a:ext cx="3674391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C68A283-8761-4C65-B923-CEE11AAB3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833" y="1999374"/>
            <a:ext cx="412909" cy="30968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295036FB-7B19-4371-8D68-27DCE3EB5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9833" y="5594939"/>
            <a:ext cx="412909" cy="51613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E94BF-2509-4F72-9B5E-E6244647190E}"/>
              </a:ext>
            </a:extLst>
          </p:cNvPr>
          <p:cNvGrpSpPr/>
          <p:nvPr/>
        </p:nvGrpSpPr>
        <p:grpSpPr>
          <a:xfrm>
            <a:off x="6456749" y="1845861"/>
            <a:ext cx="1303846" cy="865729"/>
            <a:chOff x="9624064" y="2840470"/>
            <a:chExt cx="1303846" cy="8657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13A20-6924-43A9-A23A-6F60F56C9C67}"/>
                </a:ext>
              </a:extLst>
            </p:cNvPr>
            <p:cNvSpPr txBox="1"/>
            <p:nvPr/>
          </p:nvSpPr>
          <p:spPr>
            <a:xfrm>
              <a:off x="9624064" y="2840470"/>
              <a:ext cx="130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Phase # 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3765A1-907B-4740-87AE-37796D38181C}"/>
                </a:ext>
              </a:extLst>
            </p:cNvPr>
            <p:cNvSpPr txBox="1"/>
            <p:nvPr/>
          </p:nvSpPr>
          <p:spPr>
            <a:xfrm>
              <a:off x="9624064" y="3253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7E27474-0D3C-45E7-B8BA-A5791D7A9333}"/>
              </a:ext>
            </a:extLst>
          </p:cNvPr>
          <p:cNvSpPr txBox="1"/>
          <p:nvPr/>
        </p:nvSpPr>
        <p:spPr>
          <a:xfrm>
            <a:off x="4636925" y="5751659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2015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D4CD146-6FFC-4566-974C-9E5632CAD7FB}"/>
              </a:ext>
            </a:extLst>
          </p:cNvPr>
          <p:cNvGrpSpPr/>
          <p:nvPr/>
        </p:nvGrpSpPr>
        <p:grpSpPr>
          <a:xfrm>
            <a:off x="3954849" y="3712761"/>
            <a:ext cx="1303846" cy="865729"/>
            <a:chOff x="9624064" y="2840470"/>
            <a:chExt cx="1303846" cy="86572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5FD6111-BD41-427D-9876-7469860567C4}"/>
                </a:ext>
              </a:extLst>
            </p:cNvPr>
            <p:cNvSpPr txBox="1"/>
            <p:nvPr/>
          </p:nvSpPr>
          <p:spPr>
            <a:xfrm>
              <a:off x="9624064" y="2840470"/>
              <a:ext cx="130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Phase # 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F79F3A8-8A82-4792-83F3-1A062DB94A3A}"/>
                </a:ext>
              </a:extLst>
            </p:cNvPr>
            <p:cNvSpPr txBox="1"/>
            <p:nvPr/>
          </p:nvSpPr>
          <p:spPr>
            <a:xfrm>
              <a:off x="9624064" y="3253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D432E0D-FEF1-4221-90EB-EC9D18F48F6F}"/>
              </a:ext>
            </a:extLst>
          </p:cNvPr>
          <p:cNvGrpSpPr/>
          <p:nvPr/>
        </p:nvGrpSpPr>
        <p:grpSpPr>
          <a:xfrm>
            <a:off x="6520249" y="5503461"/>
            <a:ext cx="1303846" cy="865729"/>
            <a:chOff x="9624064" y="2840470"/>
            <a:chExt cx="1303846" cy="86572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70D206C-D036-4697-8DAA-27F68B27533B}"/>
                </a:ext>
              </a:extLst>
            </p:cNvPr>
            <p:cNvSpPr txBox="1"/>
            <p:nvPr/>
          </p:nvSpPr>
          <p:spPr>
            <a:xfrm>
              <a:off x="9624064" y="2840470"/>
              <a:ext cx="130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Regular"/>
                </a:rPr>
                <a:t>Phase # 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2AAE4A9-3324-4AC1-AC42-90AA610A55C3}"/>
                </a:ext>
              </a:extLst>
            </p:cNvPr>
            <p:cNvSpPr txBox="1"/>
            <p:nvPr/>
          </p:nvSpPr>
          <p:spPr>
            <a:xfrm>
              <a:off x="9624064" y="3253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19CCD23-4E4B-46EA-BD6F-07879FF197C0}"/>
              </a:ext>
            </a:extLst>
          </p:cNvPr>
          <p:cNvSpPr txBox="1"/>
          <p:nvPr/>
        </p:nvSpPr>
        <p:spPr>
          <a:xfrm>
            <a:off x="6414925" y="3960959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193ABF-5E56-4CA6-B95B-C04E20918CED}"/>
              </a:ext>
            </a:extLst>
          </p:cNvPr>
          <p:cNvSpPr txBox="1"/>
          <p:nvPr/>
        </p:nvSpPr>
        <p:spPr>
          <a:xfrm>
            <a:off x="4471825" y="2094059"/>
            <a:ext cx="82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Regular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20154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EA43F71E-1CE3-4FAB-B386-613D3CE13D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524426" y="681533"/>
            <a:ext cx="5143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Strengths Points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0EF0624-D8AE-435B-9909-9F52CB61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1171" y="2160327"/>
            <a:ext cx="2850524" cy="364492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06D54976-78C7-4303-BEC6-99AFC9430483}"/>
              </a:ext>
            </a:extLst>
          </p:cNvPr>
          <p:cNvSpPr/>
          <p:nvPr/>
        </p:nvSpPr>
        <p:spPr>
          <a:xfrm>
            <a:off x="5247659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520F89F6-61EB-4FE5-B7C2-AD02EDC0D52C}"/>
              </a:ext>
            </a:extLst>
          </p:cNvPr>
          <p:cNvSpPr/>
          <p:nvPr/>
        </p:nvSpPr>
        <p:spPr>
          <a:xfrm>
            <a:off x="8150515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E2B0536A-14D8-49FB-BB85-EDEF57D6D9F8}"/>
              </a:ext>
            </a:extLst>
          </p:cNvPr>
          <p:cNvSpPr/>
          <p:nvPr/>
        </p:nvSpPr>
        <p:spPr>
          <a:xfrm>
            <a:off x="5247659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9C784D8-1AD5-4BE1-AA0E-FBB5B89D5A6A}"/>
              </a:ext>
            </a:extLst>
          </p:cNvPr>
          <p:cNvSpPr/>
          <p:nvPr/>
        </p:nvSpPr>
        <p:spPr>
          <a:xfrm>
            <a:off x="8150515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1391EB-C008-47E3-B3A3-1EFB006D751C}"/>
              </a:ext>
            </a:extLst>
          </p:cNvPr>
          <p:cNvGrpSpPr/>
          <p:nvPr/>
        </p:nvGrpSpPr>
        <p:grpSpPr>
          <a:xfrm>
            <a:off x="1751151" y="8444479"/>
            <a:ext cx="1214677" cy="689455"/>
            <a:chOff x="4261813" y="3712948"/>
            <a:chExt cx="1214677" cy="68945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012E67-8A30-47B8-AD9F-2C51168B8B8E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0DF5E1-0ED7-444B-A7E9-A858C91522CF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F5D516-7349-4437-A002-3605889690BD}"/>
              </a:ext>
            </a:extLst>
          </p:cNvPr>
          <p:cNvGrpSpPr/>
          <p:nvPr/>
        </p:nvGrpSpPr>
        <p:grpSpPr>
          <a:xfrm>
            <a:off x="6041852" y="4822333"/>
            <a:ext cx="1214677" cy="689455"/>
            <a:chOff x="6094990" y="5115798"/>
            <a:chExt cx="1214677" cy="68945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1485E39-1D46-4A1E-ACDC-E2A759811B6D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234E0B-B1FF-444F-A2B7-857A6E780460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49F162-D3F8-4EB2-9609-29A529E85EFC}"/>
              </a:ext>
            </a:extLst>
          </p:cNvPr>
          <p:cNvGrpSpPr/>
          <p:nvPr/>
        </p:nvGrpSpPr>
        <p:grpSpPr>
          <a:xfrm>
            <a:off x="5889983" y="8444479"/>
            <a:ext cx="1214677" cy="689455"/>
            <a:chOff x="4261813" y="3712948"/>
            <a:chExt cx="1214677" cy="68945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DD2140-9B6E-4CF4-A865-023185834676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CB53F9C-1687-4796-A430-B499E8EC7DDB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787061-DAEC-4577-840B-512ECA6E3D71}"/>
              </a:ext>
            </a:extLst>
          </p:cNvPr>
          <p:cNvGrpSpPr/>
          <p:nvPr/>
        </p:nvGrpSpPr>
        <p:grpSpPr>
          <a:xfrm>
            <a:off x="7959399" y="8444479"/>
            <a:ext cx="1214677" cy="689455"/>
            <a:chOff x="4261813" y="3712948"/>
            <a:chExt cx="1214677" cy="68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980FD4-7F64-4988-B6E8-37290150B046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A9D6B2-E1DA-4974-BB20-407870D33B8F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49669-8A03-4F70-8ECA-B7D846507C05}"/>
              </a:ext>
            </a:extLst>
          </p:cNvPr>
          <p:cNvGrpSpPr/>
          <p:nvPr/>
        </p:nvGrpSpPr>
        <p:grpSpPr>
          <a:xfrm>
            <a:off x="10028816" y="8444479"/>
            <a:ext cx="1214677" cy="689455"/>
            <a:chOff x="4261813" y="3712948"/>
            <a:chExt cx="1214677" cy="68945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31883B9-C5B6-42C1-81DC-71898CE418EA}"/>
                </a:ext>
              </a:extLst>
            </p:cNvPr>
            <p:cNvSpPr txBox="1"/>
            <p:nvPr/>
          </p:nvSpPr>
          <p:spPr>
            <a:xfrm>
              <a:off x="4364280" y="371294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F798DE-D826-42CB-B772-3FE6B8D00E97}"/>
                </a:ext>
              </a:extLst>
            </p:cNvPr>
            <p:cNvSpPr txBox="1"/>
            <p:nvPr/>
          </p:nvSpPr>
          <p:spPr>
            <a:xfrm>
              <a:off x="4261813" y="395016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17B1D747-2975-4F37-B1B0-D6D22A670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336" y="2454170"/>
            <a:ext cx="278070" cy="27806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D6275EE-4397-4DBF-912B-71FE99418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6046" y="4980846"/>
            <a:ext cx="162363" cy="162362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0C1E0AC0-B1C7-4534-A1CF-ED33A62291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001" y="7999126"/>
            <a:ext cx="220414" cy="16531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16B50A7B-B1CE-4726-AFC2-84CAE5EEF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7020" y="2455445"/>
            <a:ext cx="220414" cy="27551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DA0BF580-1A8C-4ADC-B2B5-D7557CE56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4164" y="4924269"/>
            <a:ext cx="220414" cy="275516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E08B0D08-BA42-40B9-ABC3-6EFF094BE0FC}"/>
              </a:ext>
            </a:extLst>
          </p:cNvPr>
          <p:cNvGrpSpPr/>
          <p:nvPr/>
        </p:nvGrpSpPr>
        <p:grpSpPr>
          <a:xfrm>
            <a:off x="6041852" y="2282333"/>
            <a:ext cx="1214677" cy="689455"/>
            <a:chOff x="6094990" y="5115798"/>
            <a:chExt cx="1214677" cy="6894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D40358-4C28-4682-8B40-FDC5086570D5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63D7576-D61A-4133-BD37-5E9F46870CA7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4523869-F337-4D57-B5F9-14394C157621}"/>
              </a:ext>
            </a:extLst>
          </p:cNvPr>
          <p:cNvGrpSpPr/>
          <p:nvPr/>
        </p:nvGrpSpPr>
        <p:grpSpPr>
          <a:xfrm>
            <a:off x="9031794" y="2282333"/>
            <a:ext cx="1214677" cy="689455"/>
            <a:chOff x="6094990" y="5115798"/>
            <a:chExt cx="1214677" cy="68945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C9A0F0-FF83-40C0-B581-75A612FA5BF7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E9962E-B8A0-4939-9F18-20210DBA2E2D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496B01D-0DEF-419F-94F9-D99E799BD404}"/>
              </a:ext>
            </a:extLst>
          </p:cNvPr>
          <p:cNvGrpSpPr/>
          <p:nvPr/>
        </p:nvGrpSpPr>
        <p:grpSpPr>
          <a:xfrm>
            <a:off x="9031794" y="4749761"/>
            <a:ext cx="1214677" cy="689455"/>
            <a:chOff x="6094990" y="5115798"/>
            <a:chExt cx="1214677" cy="68945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961094-770E-464D-AB60-25E4948EC71D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2D73658-53B9-49BC-94EC-87EBB6030961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921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C8D5375-C5C3-4680-8FF3-E04906AFF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260456" y="681533"/>
            <a:ext cx="5671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Weaknesses Points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ADBB6E-91D3-41DA-A159-6B5F5189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579" y="2289115"/>
            <a:ext cx="4219754" cy="331204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2B1EFD22-A28F-491D-BD38-1DCDB6145FF9}"/>
              </a:ext>
            </a:extLst>
          </p:cNvPr>
          <p:cNvSpPr/>
          <p:nvPr/>
        </p:nvSpPr>
        <p:spPr>
          <a:xfrm>
            <a:off x="5784685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C3F4110-99EF-4E98-945C-9768D5B1C3A3}"/>
              </a:ext>
            </a:extLst>
          </p:cNvPr>
          <p:cNvSpPr/>
          <p:nvPr/>
        </p:nvSpPr>
        <p:spPr>
          <a:xfrm>
            <a:off x="8687541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CDDDFA-06D9-445E-9953-6534A441221A}"/>
              </a:ext>
            </a:extLst>
          </p:cNvPr>
          <p:cNvSpPr/>
          <p:nvPr/>
        </p:nvSpPr>
        <p:spPr>
          <a:xfrm>
            <a:off x="5784685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5F046CE-6204-4456-BD9D-81B3E881D14D}"/>
              </a:ext>
            </a:extLst>
          </p:cNvPr>
          <p:cNvSpPr/>
          <p:nvPr/>
        </p:nvSpPr>
        <p:spPr>
          <a:xfrm>
            <a:off x="8687541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BBFB80-B6A8-4245-BC89-8824E25FB93F}"/>
              </a:ext>
            </a:extLst>
          </p:cNvPr>
          <p:cNvGrpSpPr/>
          <p:nvPr/>
        </p:nvGrpSpPr>
        <p:grpSpPr>
          <a:xfrm>
            <a:off x="6578878" y="4822333"/>
            <a:ext cx="1214677" cy="689455"/>
            <a:chOff x="6094990" y="5115798"/>
            <a:chExt cx="1214677" cy="6894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2F18DA-8AA1-4D93-97A1-B5715158649D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8EA952-9081-42E4-96BA-16D675ED6A16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CACE4E6-3F37-4A4B-BB36-FC7D8E92E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2362" y="2454170"/>
            <a:ext cx="278070" cy="27806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D0F8B6F-7A0C-42D2-B223-C86A2C1D6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3072" y="4980846"/>
            <a:ext cx="162363" cy="1623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405BAB7-655D-478B-985F-A40935DF0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4046" y="2455445"/>
            <a:ext cx="220414" cy="27551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C7389E1-70D1-4316-B419-CD23EE0822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1190" y="4924269"/>
            <a:ext cx="220414" cy="27551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23E83CD-381C-4F8C-B9B6-A57F7FBE64DC}"/>
              </a:ext>
            </a:extLst>
          </p:cNvPr>
          <p:cNvGrpSpPr/>
          <p:nvPr/>
        </p:nvGrpSpPr>
        <p:grpSpPr>
          <a:xfrm>
            <a:off x="6578878" y="2282333"/>
            <a:ext cx="1214677" cy="689455"/>
            <a:chOff x="6094990" y="5115798"/>
            <a:chExt cx="1214677" cy="6894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EB1BF2-B61F-4BF9-876E-A226DB0ADB20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2084D5-0615-4ED8-A06F-670C9E052296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4C766C-DE13-4777-B2E4-4AF860387591}"/>
              </a:ext>
            </a:extLst>
          </p:cNvPr>
          <p:cNvGrpSpPr/>
          <p:nvPr/>
        </p:nvGrpSpPr>
        <p:grpSpPr>
          <a:xfrm>
            <a:off x="9568820" y="2282333"/>
            <a:ext cx="1214677" cy="689455"/>
            <a:chOff x="6094990" y="5115798"/>
            <a:chExt cx="1214677" cy="6894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BA38ED-4F2B-4EF2-93CC-5B5209E00026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921F5B-1C9C-46C6-8BC1-FD1122270D2C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46DD1D-AEA3-4968-A406-1501712D72D9}"/>
              </a:ext>
            </a:extLst>
          </p:cNvPr>
          <p:cNvGrpSpPr/>
          <p:nvPr/>
        </p:nvGrpSpPr>
        <p:grpSpPr>
          <a:xfrm>
            <a:off x="9568820" y="4749761"/>
            <a:ext cx="1214677" cy="689455"/>
            <a:chOff x="6094990" y="5115798"/>
            <a:chExt cx="1214677" cy="6894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2CD9C9-6D3A-4452-A2E1-C56BB3B2D559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4E5CCF-5275-42AD-A346-7F40C84E0C14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88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70F8CE-740E-4CA3-B1A6-90A60E99F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154229" y="681533"/>
            <a:ext cx="588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Opportunities Points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B0597F0-C3E8-40D0-859E-6B42661C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001" y="2002456"/>
            <a:ext cx="3465030" cy="37459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27985761-1247-4C26-BB1D-F3B1624C0AFF}"/>
              </a:ext>
            </a:extLst>
          </p:cNvPr>
          <p:cNvSpPr/>
          <p:nvPr/>
        </p:nvSpPr>
        <p:spPr>
          <a:xfrm>
            <a:off x="5247659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28CEC93-5AE9-4D3D-8515-1FFF081601D8}"/>
              </a:ext>
            </a:extLst>
          </p:cNvPr>
          <p:cNvSpPr/>
          <p:nvPr/>
        </p:nvSpPr>
        <p:spPr>
          <a:xfrm>
            <a:off x="8150515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0422877-9126-4895-A5A4-C50E040C0E86}"/>
              </a:ext>
            </a:extLst>
          </p:cNvPr>
          <p:cNvSpPr/>
          <p:nvPr/>
        </p:nvSpPr>
        <p:spPr>
          <a:xfrm>
            <a:off x="5247659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4BF2DE0-6C64-4295-B3D3-22879339F915}"/>
              </a:ext>
            </a:extLst>
          </p:cNvPr>
          <p:cNvSpPr/>
          <p:nvPr/>
        </p:nvSpPr>
        <p:spPr>
          <a:xfrm>
            <a:off x="8150515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16DB9D-417A-4DC8-A0C3-D7C1B33AFCF1}"/>
              </a:ext>
            </a:extLst>
          </p:cNvPr>
          <p:cNvGrpSpPr/>
          <p:nvPr/>
        </p:nvGrpSpPr>
        <p:grpSpPr>
          <a:xfrm>
            <a:off x="6041852" y="4822333"/>
            <a:ext cx="1214677" cy="689455"/>
            <a:chOff x="6094990" y="5115798"/>
            <a:chExt cx="1214677" cy="6894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3977D-C27E-4154-B1D5-5DA46E590EB7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045155-D514-4AD7-8EBC-2FD93C373546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E4E0A39E-EF74-47F4-AADC-6B6F76A1C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336" y="2454170"/>
            <a:ext cx="278070" cy="27806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8663C71-AC20-42CC-BDA6-51506C873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6046" y="4980846"/>
            <a:ext cx="162363" cy="1623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4D1D55C-2476-464B-A49C-E2BC1E8AD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7020" y="2455445"/>
            <a:ext cx="220414" cy="27551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D887401-0A08-4F29-95A3-C61DF1A4B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4164" y="4924269"/>
            <a:ext cx="220414" cy="27551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C147FF-5E5E-4822-B554-B7B7362869E4}"/>
              </a:ext>
            </a:extLst>
          </p:cNvPr>
          <p:cNvGrpSpPr/>
          <p:nvPr/>
        </p:nvGrpSpPr>
        <p:grpSpPr>
          <a:xfrm>
            <a:off x="6041852" y="2282333"/>
            <a:ext cx="1214677" cy="689455"/>
            <a:chOff x="6094990" y="5115798"/>
            <a:chExt cx="1214677" cy="6894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5761A-EEBF-45C6-B233-97EE43D7BFDB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A6C208-70B5-46F7-8B43-CFD2C588DEB3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DEE7A7-6A46-466C-A6EF-7959B87A7B0A}"/>
              </a:ext>
            </a:extLst>
          </p:cNvPr>
          <p:cNvGrpSpPr/>
          <p:nvPr/>
        </p:nvGrpSpPr>
        <p:grpSpPr>
          <a:xfrm>
            <a:off x="9031794" y="2282333"/>
            <a:ext cx="1214677" cy="689455"/>
            <a:chOff x="6094990" y="5115798"/>
            <a:chExt cx="1214677" cy="6894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122D0C-6D92-464F-8F05-BD2EBD08F1F0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EA1F95-3D56-4CB7-8EA5-A189780A2C77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CF8038-DE23-4D8E-B903-F047C4879E23}"/>
              </a:ext>
            </a:extLst>
          </p:cNvPr>
          <p:cNvGrpSpPr/>
          <p:nvPr/>
        </p:nvGrpSpPr>
        <p:grpSpPr>
          <a:xfrm>
            <a:off x="9031794" y="4749761"/>
            <a:ext cx="1214677" cy="689455"/>
            <a:chOff x="6094990" y="5115798"/>
            <a:chExt cx="1214677" cy="6894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6D4A4-BAD5-4F43-8C26-4043B7CC6C07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52FD99-BF45-4C6F-A94C-40E0B9A9C949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88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B4A2771-EADC-48F0-923A-0F18C7943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3714460" y="681533"/>
            <a:ext cx="476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Threats Points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7F4EF2-F8FF-4507-A517-77CCC6FFD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020" y="2064495"/>
            <a:ext cx="3417194" cy="40579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E2865DF6-835F-4DBC-92FD-8CC54100FEC8}"/>
              </a:ext>
            </a:extLst>
          </p:cNvPr>
          <p:cNvSpPr/>
          <p:nvPr/>
        </p:nvSpPr>
        <p:spPr>
          <a:xfrm>
            <a:off x="5247659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BCE0111-9814-4821-905D-CD8AE0B24DF8}"/>
              </a:ext>
            </a:extLst>
          </p:cNvPr>
          <p:cNvSpPr/>
          <p:nvPr/>
        </p:nvSpPr>
        <p:spPr>
          <a:xfrm>
            <a:off x="8150515" y="2226491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8E4BFFA-42E8-40C6-A137-975B92C79126}"/>
              </a:ext>
            </a:extLst>
          </p:cNvPr>
          <p:cNvSpPr/>
          <p:nvPr/>
        </p:nvSpPr>
        <p:spPr>
          <a:xfrm>
            <a:off x="5247659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A2863D0-9359-4326-9031-604D95A82DB8}"/>
              </a:ext>
            </a:extLst>
          </p:cNvPr>
          <p:cNvSpPr/>
          <p:nvPr/>
        </p:nvSpPr>
        <p:spPr>
          <a:xfrm>
            <a:off x="8150515" y="4695315"/>
            <a:ext cx="733424" cy="733424"/>
          </a:xfrm>
          <a:prstGeom prst="diamond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9BD11E-ACD6-4B86-8B4E-7196ED230BAA}"/>
              </a:ext>
            </a:extLst>
          </p:cNvPr>
          <p:cNvGrpSpPr/>
          <p:nvPr/>
        </p:nvGrpSpPr>
        <p:grpSpPr>
          <a:xfrm>
            <a:off x="6041852" y="4822333"/>
            <a:ext cx="1214677" cy="689455"/>
            <a:chOff x="6094990" y="5115798"/>
            <a:chExt cx="1214677" cy="6894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E5DDE4-BC78-4E77-850C-E60C22867491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8F304-7947-4B28-BFA9-C1043A1E8C04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E74561ED-1E86-443A-B862-61BB4C10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336" y="2454170"/>
            <a:ext cx="278070" cy="27806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B89726C-BA7F-4CB5-BEB4-F0B3DD2E3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6046" y="4980846"/>
            <a:ext cx="162363" cy="16236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8536118-8325-4DB8-91F8-2BBE3D68E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7020" y="2455445"/>
            <a:ext cx="220414" cy="27551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C45954-9AF7-4681-B500-05EA24356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4164" y="4924269"/>
            <a:ext cx="220414" cy="27551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16189-7002-43A9-A8E5-0146F9D23648}"/>
              </a:ext>
            </a:extLst>
          </p:cNvPr>
          <p:cNvGrpSpPr/>
          <p:nvPr/>
        </p:nvGrpSpPr>
        <p:grpSpPr>
          <a:xfrm>
            <a:off x="6041852" y="2282333"/>
            <a:ext cx="1214677" cy="689455"/>
            <a:chOff x="6094990" y="5115798"/>
            <a:chExt cx="1214677" cy="6894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A1F18A-D43B-4082-A908-B9049116A00C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3266C4-98ED-4FB4-9AEA-428E4179DF73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03AFA0-F6EE-4DF2-B1D4-5E0990B2524E}"/>
              </a:ext>
            </a:extLst>
          </p:cNvPr>
          <p:cNvGrpSpPr/>
          <p:nvPr/>
        </p:nvGrpSpPr>
        <p:grpSpPr>
          <a:xfrm>
            <a:off x="9031794" y="2282333"/>
            <a:ext cx="1214677" cy="689455"/>
            <a:chOff x="6094990" y="5115798"/>
            <a:chExt cx="1214677" cy="6894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555BBD-66BE-4E79-AF8A-83212D9BBB77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360C4E-CA97-4E62-B758-630774509403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30B1CD-BF74-4E75-AFFF-58D922959695}"/>
              </a:ext>
            </a:extLst>
          </p:cNvPr>
          <p:cNvGrpSpPr/>
          <p:nvPr/>
        </p:nvGrpSpPr>
        <p:grpSpPr>
          <a:xfrm>
            <a:off x="9031794" y="4749761"/>
            <a:ext cx="1214677" cy="689455"/>
            <a:chOff x="6094990" y="5115798"/>
            <a:chExt cx="1214677" cy="6894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93A834-1728-4DFC-A89F-F73D26D39162}"/>
                </a:ext>
              </a:extLst>
            </p:cNvPr>
            <p:cNvSpPr txBox="1"/>
            <p:nvPr/>
          </p:nvSpPr>
          <p:spPr>
            <a:xfrm>
              <a:off x="6094990" y="511579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B9A938-A112-4551-B64D-6E53A49495A5}"/>
                </a:ext>
              </a:extLst>
            </p:cNvPr>
            <p:cNvSpPr txBox="1"/>
            <p:nvPr/>
          </p:nvSpPr>
          <p:spPr>
            <a:xfrm>
              <a:off x="6094990" y="535301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8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4D2CB72-0E0C-46D5-A488-B2C3F371E846}"/>
              </a:ext>
            </a:extLst>
          </p:cNvPr>
          <p:cNvSpPr/>
          <p:nvPr/>
        </p:nvSpPr>
        <p:spPr>
          <a:xfrm>
            <a:off x="0" y="0"/>
            <a:ext cx="12192000" cy="34335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1D2-F4C4-4DEC-967F-DB4E81C4E7F9}"/>
              </a:ext>
            </a:extLst>
          </p:cNvPr>
          <p:cNvSpPr txBox="1"/>
          <p:nvPr/>
        </p:nvSpPr>
        <p:spPr>
          <a:xfrm>
            <a:off x="869043" y="843354"/>
            <a:ext cx="3441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We Are Minimal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F6326-CD9D-47B8-B216-0F25E523387C}"/>
              </a:ext>
            </a:extLst>
          </p:cNvPr>
          <p:cNvSpPr txBox="1"/>
          <p:nvPr/>
        </p:nvSpPr>
        <p:spPr>
          <a:xfrm>
            <a:off x="869043" y="2142216"/>
            <a:ext cx="3520194" cy="75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mi. Duis vitae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turpis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nisi.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F2A12D-7F54-4936-9CBC-0D179FFF47B5}"/>
              </a:ext>
            </a:extLst>
          </p:cNvPr>
          <p:cNvSpPr/>
          <p:nvPr/>
        </p:nvSpPr>
        <p:spPr>
          <a:xfrm>
            <a:off x="1620989" y="4052313"/>
            <a:ext cx="449223" cy="449224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EAF7F9B-3A8D-4E0E-B8F0-AEC45A8D6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416" y="4124740"/>
            <a:ext cx="304370" cy="3043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795B6DD-B63E-4A51-8153-98C6BAA1B43E}"/>
              </a:ext>
            </a:extLst>
          </p:cNvPr>
          <p:cNvSpPr/>
          <p:nvPr/>
        </p:nvSpPr>
        <p:spPr>
          <a:xfrm>
            <a:off x="4596418" y="4052313"/>
            <a:ext cx="449223" cy="449224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3E231FB-1E89-4F9E-B1A6-F0168445A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8323" y="4154218"/>
            <a:ext cx="245413" cy="2454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DB0B67-3543-4CE0-B991-BFE6BF09217B}"/>
              </a:ext>
            </a:extLst>
          </p:cNvPr>
          <p:cNvSpPr txBox="1"/>
          <p:nvPr/>
        </p:nvSpPr>
        <p:spPr>
          <a:xfrm>
            <a:off x="747013" y="5098227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00391-AEFF-4914-98FE-9A200871C5E0}"/>
              </a:ext>
            </a:extLst>
          </p:cNvPr>
          <p:cNvSpPr txBox="1"/>
          <p:nvPr/>
        </p:nvSpPr>
        <p:spPr>
          <a:xfrm>
            <a:off x="1340729" y="4767697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regular"/>
              </a:rPr>
              <a:t>Title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B9596-A383-464F-83B3-BAB5A6F6F6B9}"/>
              </a:ext>
            </a:extLst>
          </p:cNvPr>
          <p:cNvSpPr txBox="1"/>
          <p:nvPr/>
        </p:nvSpPr>
        <p:spPr>
          <a:xfrm>
            <a:off x="3722442" y="5098227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C6A2B-08C8-4598-9387-252C071EC4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A79F-047A-49AE-A7B5-3C2A19894575}"/>
              </a:ext>
            </a:extLst>
          </p:cNvPr>
          <p:cNvSpPr txBox="1"/>
          <p:nvPr/>
        </p:nvSpPr>
        <p:spPr>
          <a:xfrm>
            <a:off x="4316158" y="4767697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regular"/>
              </a:rPr>
              <a:t>Title Here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1BF3DA2-3769-4749-8E9A-B891BC59362C}"/>
              </a:ext>
            </a:extLst>
          </p:cNvPr>
          <p:cNvSpPr/>
          <p:nvPr/>
        </p:nvSpPr>
        <p:spPr>
          <a:xfrm>
            <a:off x="7095669" y="1137296"/>
            <a:ext cx="3402915" cy="5074818"/>
          </a:xfrm>
          <a:custGeom>
            <a:avLst/>
            <a:gdLst>
              <a:gd name="connsiteX0" fmla="*/ 0 w 3402915"/>
              <a:gd name="connsiteY0" fmla="*/ 0 h 5074818"/>
              <a:gd name="connsiteX1" fmla="*/ 3402915 w 3402915"/>
              <a:gd name="connsiteY1" fmla="*/ 0 h 5074818"/>
              <a:gd name="connsiteX2" fmla="*/ 3402915 w 3402915"/>
              <a:gd name="connsiteY2" fmla="*/ 5074818 h 5074818"/>
              <a:gd name="connsiteX3" fmla="*/ 0 w 3402915"/>
              <a:gd name="connsiteY3" fmla="*/ 5074818 h 5074818"/>
              <a:gd name="connsiteX4" fmla="*/ 0 w 3402915"/>
              <a:gd name="connsiteY4" fmla="*/ 0 h 5074818"/>
              <a:gd name="connsiteX5" fmla="*/ 179001 w 3402915"/>
              <a:gd name="connsiteY5" fmla="*/ 266948 h 5074818"/>
              <a:gd name="connsiteX6" fmla="*/ 179001 w 3402915"/>
              <a:gd name="connsiteY6" fmla="*/ 4807870 h 5074818"/>
              <a:gd name="connsiteX7" fmla="*/ 3223914 w 3402915"/>
              <a:gd name="connsiteY7" fmla="*/ 4807870 h 5074818"/>
              <a:gd name="connsiteX8" fmla="*/ 3223914 w 3402915"/>
              <a:gd name="connsiteY8" fmla="*/ 266948 h 5074818"/>
              <a:gd name="connsiteX9" fmla="*/ 179001 w 3402915"/>
              <a:gd name="connsiteY9" fmla="*/ 266948 h 507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2915" h="5074818">
                <a:moveTo>
                  <a:pt x="0" y="0"/>
                </a:moveTo>
                <a:lnTo>
                  <a:pt x="3402915" y="0"/>
                </a:lnTo>
                <a:lnTo>
                  <a:pt x="3402915" y="5074818"/>
                </a:lnTo>
                <a:lnTo>
                  <a:pt x="0" y="5074818"/>
                </a:lnTo>
                <a:lnTo>
                  <a:pt x="0" y="0"/>
                </a:lnTo>
                <a:close/>
                <a:moveTo>
                  <a:pt x="179001" y="266948"/>
                </a:moveTo>
                <a:lnTo>
                  <a:pt x="179001" y="4807870"/>
                </a:lnTo>
                <a:lnTo>
                  <a:pt x="3223914" y="4807870"/>
                </a:lnTo>
                <a:lnTo>
                  <a:pt x="3223914" y="266948"/>
                </a:lnTo>
                <a:lnTo>
                  <a:pt x="179001" y="2669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A334022-409A-47D2-816E-2256DAA182CC}"/>
              </a:ext>
            </a:extLst>
          </p:cNvPr>
          <p:cNvSpPr/>
          <p:nvPr/>
        </p:nvSpPr>
        <p:spPr>
          <a:xfrm rot="2700000">
            <a:off x="-6415768" y="3740222"/>
            <a:ext cx="12443" cy="9144"/>
          </a:xfrm>
          <a:custGeom>
            <a:avLst/>
            <a:gdLst>
              <a:gd name="connsiteX0" fmla="*/ 2861 w 12443"/>
              <a:gd name="connsiteY0" fmla="*/ 0 h 9144"/>
              <a:gd name="connsiteX1" fmla="*/ 12443 w 12443"/>
              <a:gd name="connsiteY1" fmla="*/ 0 h 9144"/>
              <a:gd name="connsiteX2" fmla="*/ 9582 w 12443"/>
              <a:gd name="connsiteY2" fmla="*/ 9144 h 9144"/>
              <a:gd name="connsiteX3" fmla="*/ 0 w 12443"/>
              <a:gd name="connsiteY3" fmla="*/ 9144 h 9144"/>
              <a:gd name="connsiteX4" fmla="*/ 2861 w 12443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" h="9144">
                <a:moveTo>
                  <a:pt x="2861" y="0"/>
                </a:moveTo>
                <a:lnTo>
                  <a:pt x="12443" y="0"/>
                </a:lnTo>
                <a:lnTo>
                  <a:pt x="9582" y="9144"/>
                </a:lnTo>
                <a:lnTo>
                  <a:pt x="0" y="9144"/>
                </a:lnTo>
                <a:lnTo>
                  <a:pt x="286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1FB1CE4-3F2C-441B-AE13-E64872146547}"/>
              </a:ext>
            </a:extLst>
          </p:cNvPr>
          <p:cNvSpPr/>
          <p:nvPr/>
        </p:nvSpPr>
        <p:spPr>
          <a:xfrm rot="2700000">
            <a:off x="904936" y="5144602"/>
            <a:ext cx="12443" cy="9144"/>
          </a:xfrm>
          <a:custGeom>
            <a:avLst/>
            <a:gdLst>
              <a:gd name="connsiteX0" fmla="*/ 2861 w 12443"/>
              <a:gd name="connsiteY0" fmla="*/ 0 h 9144"/>
              <a:gd name="connsiteX1" fmla="*/ 12443 w 12443"/>
              <a:gd name="connsiteY1" fmla="*/ 0 h 9144"/>
              <a:gd name="connsiteX2" fmla="*/ 9582 w 12443"/>
              <a:gd name="connsiteY2" fmla="*/ 9144 h 9144"/>
              <a:gd name="connsiteX3" fmla="*/ 0 w 12443"/>
              <a:gd name="connsiteY3" fmla="*/ 9144 h 9144"/>
              <a:gd name="connsiteX4" fmla="*/ 2861 w 12443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3" h="9144">
                <a:moveTo>
                  <a:pt x="2861" y="0"/>
                </a:moveTo>
                <a:lnTo>
                  <a:pt x="12443" y="0"/>
                </a:lnTo>
                <a:lnTo>
                  <a:pt x="9582" y="9144"/>
                </a:lnTo>
                <a:lnTo>
                  <a:pt x="0" y="9144"/>
                </a:lnTo>
                <a:lnTo>
                  <a:pt x="286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683F24E-7F25-4968-82D2-9CEFD9A1B68F}"/>
              </a:ext>
            </a:extLst>
          </p:cNvPr>
          <p:cNvSpPr/>
          <p:nvPr/>
        </p:nvSpPr>
        <p:spPr>
          <a:xfrm rot="2700000">
            <a:off x="7113223" y="560511"/>
            <a:ext cx="1002369" cy="1526964"/>
          </a:xfrm>
          <a:custGeom>
            <a:avLst/>
            <a:gdLst>
              <a:gd name="connsiteX0" fmla="*/ 0 w 1002369"/>
              <a:gd name="connsiteY0" fmla="*/ 1002369 h 1526964"/>
              <a:gd name="connsiteX1" fmla="*/ 1002369 w 1002369"/>
              <a:gd name="connsiteY1" fmla="*/ 0 h 1526964"/>
              <a:gd name="connsiteX2" fmla="*/ 830456 w 1002369"/>
              <a:gd name="connsiteY2" fmla="*/ 549435 h 1526964"/>
              <a:gd name="connsiteX3" fmla="*/ 315334 w 1002369"/>
              <a:gd name="connsiteY3" fmla="*/ 1064557 h 1526964"/>
              <a:gd name="connsiteX4" fmla="*/ 584926 w 1002369"/>
              <a:gd name="connsiteY4" fmla="*/ 1334149 h 1526964"/>
              <a:gd name="connsiteX5" fmla="*/ 524596 w 1002369"/>
              <a:gd name="connsiteY5" fmla="*/ 1526964 h 1526964"/>
              <a:gd name="connsiteX6" fmla="*/ 0 w 1002369"/>
              <a:gd name="connsiteY6" fmla="*/ 1002369 h 152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369" h="1526964">
                <a:moveTo>
                  <a:pt x="0" y="1002369"/>
                </a:moveTo>
                <a:lnTo>
                  <a:pt x="1002369" y="0"/>
                </a:lnTo>
                <a:lnTo>
                  <a:pt x="830456" y="549435"/>
                </a:lnTo>
                <a:lnTo>
                  <a:pt x="315334" y="1064557"/>
                </a:lnTo>
                <a:lnTo>
                  <a:pt x="584926" y="1334149"/>
                </a:lnTo>
                <a:lnTo>
                  <a:pt x="524596" y="1526964"/>
                </a:lnTo>
                <a:lnTo>
                  <a:pt x="0" y="1002369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D32AAF-6A01-4375-B5AF-42AD001BBD5F}"/>
              </a:ext>
            </a:extLst>
          </p:cNvPr>
          <p:cNvSpPr/>
          <p:nvPr/>
        </p:nvSpPr>
        <p:spPr>
          <a:xfrm rot="2700000">
            <a:off x="9212328" y="2809414"/>
            <a:ext cx="2248027" cy="2187697"/>
          </a:xfrm>
          <a:custGeom>
            <a:avLst/>
            <a:gdLst>
              <a:gd name="connsiteX0" fmla="*/ 0 w 2248027"/>
              <a:gd name="connsiteY0" fmla="*/ 0 h 2187697"/>
              <a:gd name="connsiteX1" fmla="*/ 253146 w 2248027"/>
              <a:gd name="connsiteY1" fmla="*/ 0 h 2187697"/>
              <a:gd name="connsiteX2" fmla="*/ 2248027 w 2248027"/>
              <a:gd name="connsiteY2" fmla="*/ 1994881 h 2187697"/>
              <a:gd name="connsiteX3" fmla="*/ 2187697 w 2248027"/>
              <a:gd name="connsiteY3" fmla="*/ 2187697 h 2187697"/>
              <a:gd name="connsiteX4" fmla="*/ 0 w 2248027"/>
              <a:gd name="connsiteY4" fmla="*/ 0 h 218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8027" h="2187697">
                <a:moveTo>
                  <a:pt x="0" y="0"/>
                </a:moveTo>
                <a:lnTo>
                  <a:pt x="253146" y="0"/>
                </a:lnTo>
                <a:lnTo>
                  <a:pt x="2248027" y="1994881"/>
                </a:lnTo>
                <a:lnTo>
                  <a:pt x="2187697" y="218769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E08D58B-2830-4D8C-9661-C143CD8BE083}"/>
              </a:ext>
            </a:extLst>
          </p:cNvPr>
          <p:cNvSpPr/>
          <p:nvPr/>
        </p:nvSpPr>
        <p:spPr>
          <a:xfrm rot="2700000">
            <a:off x="6549001" y="5497567"/>
            <a:ext cx="1677159" cy="838579"/>
          </a:xfrm>
          <a:custGeom>
            <a:avLst/>
            <a:gdLst>
              <a:gd name="connsiteX0" fmla="*/ 0 w 1677159"/>
              <a:gd name="connsiteY0" fmla="*/ 0 h 838579"/>
              <a:gd name="connsiteX1" fmla="*/ 253146 w 1677159"/>
              <a:gd name="connsiteY1" fmla="*/ 0 h 838579"/>
              <a:gd name="connsiteX2" fmla="*/ 776392 w 1677159"/>
              <a:gd name="connsiteY2" fmla="*/ 523246 h 838579"/>
              <a:gd name="connsiteX3" fmla="*/ 1299637 w 1677159"/>
              <a:gd name="connsiteY3" fmla="*/ 0 h 838579"/>
              <a:gd name="connsiteX4" fmla="*/ 1677159 w 1677159"/>
              <a:gd name="connsiteY4" fmla="*/ 0 h 838579"/>
              <a:gd name="connsiteX5" fmla="*/ 838580 w 1677159"/>
              <a:gd name="connsiteY5" fmla="*/ 838579 h 838579"/>
              <a:gd name="connsiteX6" fmla="*/ 0 w 1677159"/>
              <a:gd name="connsiteY6" fmla="*/ 0 h 83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7159" h="838579">
                <a:moveTo>
                  <a:pt x="0" y="0"/>
                </a:moveTo>
                <a:lnTo>
                  <a:pt x="253146" y="0"/>
                </a:lnTo>
                <a:lnTo>
                  <a:pt x="776392" y="523246"/>
                </a:lnTo>
                <a:lnTo>
                  <a:pt x="1299637" y="0"/>
                </a:lnTo>
                <a:lnTo>
                  <a:pt x="1677159" y="0"/>
                </a:lnTo>
                <a:lnTo>
                  <a:pt x="838580" y="8385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BB11C8E-D9A1-4074-B6D0-D1AE8B73E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527450" y="681533"/>
            <a:ext cx="3137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SWOT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349829" y="1385227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BBCF3FA-5D5B-4AAA-A428-DADF5418B570}"/>
              </a:ext>
            </a:extLst>
          </p:cNvPr>
          <p:cNvSpPr/>
          <p:nvPr/>
        </p:nvSpPr>
        <p:spPr>
          <a:xfrm>
            <a:off x="6081540" y="4127174"/>
            <a:ext cx="8235" cy="8853"/>
          </a:xfrm>
          <a:custGeom>
            <a:avLst/>
            <a:gdLst>
              <a:gd name="connsiteX0" fmla="*/ 6048 w 6048"/>
              <a:gd name="connsiteY0" fmla="*/ 0 h 6502"/>
              <a:gd name="connsiteX1" fmla="*/ 6048 w 6048"/>
              <a:gd name="connsiteY1" fmla="*/ 6502 h 6502"/>
              <a:gd name="connsiteX2" fmla="*/ 0 w 6048"/>
              <a:gd name="connsiteY2" fmla="*/ 6502 h 6502"/>
              <a:gd name="connsiteX3" fmla="*/ 6048 w 6048"/>
              <a:gd name="connsiteY3" fmla="*/ 0 h 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" h="6502">
                <a:moveTo>
                  <a:pt x="6048" y="0"/>
                </a:moveTo>
                <a:lnTo>
                  <a:pt x="6048" y="6502"/>
                </a:lnTo>
                <a:lnTo>
                  <a:pt x="0" y="6502"/>
                </a:lnTo>
                <a:lnTo>
                  <a:pt x="604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E00083F-C43F-4A79-A88A-8653581ED5CB}"/>
              </a:ext>
            </a:extLst>
          </p:cNvPr>
          <p:cNvSpPr/>
          <p:nvPr/>
        </p:nvSpPr>
        <p:spPr>
          <a:xfrm>
            <a:off x="6098544" y="4132070"/>
            <a:ext cx="3682" cy="3958"/>
          </a:xfrm>
          <a:custGeom>
            <a:avLst/>
            <a:gdLst>
              <a:gd name="connsiteX0" fmla="*/ 2704 w 2704"/>
              <a:gd name="connsiteY0" fmla="*/ 0 h 2907"/>
              <a:gd name="connsiteX1" fmla="*/ 2704 w 2704"/>
              <a:gd name="connsiteY1" fmla="*/ 2907 h 2907"/>
              <a:gd name="connsiteX2" fmla="*/ 0 w 2704"/>
              <a:gd name="connsiteY2" fmla="*/ 2907 h 2907"/>
              <a:gd name="connsiteX3" fmla="*/ 2704 w 2704"/>
              <a:gd name="connsiteY3" fmla="*/ 0 h 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" h="2907">
                <a:moveTo>
                  <a:pt x="2704" y="0"/>
                </a:moveTo>
                <a:lnTo>
                  <a:pt x="2704" y="2907"/>
                </a:lnTo>
                <a:lnTo>
                  <a:pt x="0" y="2907"/>
                </a:lnTo>
                <a:lnTo>
                  <a:pt x="270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FE901B-DB68-4155-8341-1F6B6C914D1D}"/>
              </a:ext>
            </a:extLst>
          </p:cNvPr>
          <p:cNvSpPr/>
          <p:nvPr/>
        </p:nvSpPr>
        <p:spPr>
          <a:xfrm>
            <a:off x="6066737" y="4136027"/>
            <a:ext cx="14802" cy="5561"/>
          </a:xfrm>
          <a:custGeom>
            <a:avLst/>
            <a:gdLst>
              <a:gd name="connsiteX0" fmla="*/ 0 w 10871"/>
              <a:gd name="connsiteY0" fmla="*/ 0 h 4084"/>
              <a:gd name="connsiteX1" fmla="*/ 10871 w 10871"/>
              <a:gd name="connsiteY1" fmla="*/ 0 h 4084"/>
              <a:gd name="connsiteX2" fmla="*/ 7072 w 10871"/>
              <a:gd name="connsiteY2" fmla="*/ 4084 h 4084"/>
              <a:gd name="connsiteX3" fmla="*/ 0 w 10871"/>
              <a:gd name="connsiteY3" fmla="*/ 0 h 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1" h="4084">
                <a:moveTo>
                  <a:pt x="0" y="0"/>
                </a:moveTo>
                <a:lnTo>
                  <a:pt x="10871" y="0"/>
                </a:lnTo>
                <a:lnTo>
                  <a:pt x="7072" y="408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27AF4E-0653-411B-B1D6-6FAC29F0443B}"/>
              </a:ext>
            </a:extLst>
          </p:cNvPr>
          <p:cNvSpPr/>
          <p:nvPr/>
        </p:nvSpPr>
        <p:spPr>
          <a:xfrm>
            <a:off x="6089775" y="4136028"/>
            <a:ext cx="8769" cy="9427"/>
          </a:xfrm>
          <a:custGeom>
            <a:avLst/>
            <a:gdLst>
              <a:gd name="connsiteX0" fmla="*/ 0 w 6440"/>
              <a:gd name="connsiteY0" fmla="*/ 0 h 6923"/>
              <a:gd name="connsiteX1" fmla="*/ 6440 w 6440"/>
              <a:gd name="connsiteY1" fmla="*/ 0 h 6923"/>
              <a:gd name="connsiteX2" fmla="*/ 0 w 6440"/>
              <a:gd name="connsiteY2" fmla="*/ 6923 h 6923"/>
              <a:gd name="connsiteX3" fmla="*/ 0 w 6440"/>
              <a:gd name="connsiteY3" fmla="*/ 0 h 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0" h="6923">
                <a:moveTo>
                  <a:pt x="0" y="0"/>
                </a:moveTo>
                <a:lnTo>
                  <a:pt x="6440" y="0"/>
                </a:lnTo>
                <a:lnTo>
                  <a:pt x="0" y="69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8EA7804-3744-4DA4-9620-A523723D6A1B}"/>
              </a:ext>
            </a:extLst>
          </p:cNvPr>
          <p:cNvSpPr/>
          <p:nvPr/>
        </p:nvSpPr>
        <p:spPr>
          <a:xfrm>
            <a:off x="6069958" y="4141588"/>
            <a:ext cx="17472" cy="6890"/>
          </a:xfrm>
          <a:custGeom>
            <a:avLst/>
            <a:gdLst>
              <a:gd name="connsiteX0" fmla="*/ 4707 w 12832"/>
              <a:gd name="connsiteY0" fmla="*/ 0 h 5060"/>
              <a:gd name="connsiteX1" fmla="*/ 12832 w 12832"/>
              <a:gd name="connsiteY1" fmla="*/ 4691 h 5060"/>
              <a:gd name="connsiteX2" fmla="*/ 12488 w 12832"/>
              <a:gd name="connsiteY2" fmla="*/ 5060 h 5060"/>
              <a:gd name="connsiteX3" fmla="*/ 0 w 12832"/>
              <a:gd name="connsiteY3" fmla="*/ 5060 h 5060"/>
              <a:gd name="connsiteX4" fmla="*/ 4707 w 12832"/>
              <a:gd name="connsiteY4" fmla="*/ 0 h 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2" h="5060">
                <a:moveTo>
                  <a:pt x="4707" y="0"/>
                </a:moveTo>
                <a:lnTo>
                  <a:pt x="12832" y="4691"/>
                </a:lnTo>
                <a:lnTo>
                  <a:pt x="12488" y="5060"/>
                </a:lnTo>
                <a:lnTo>
                  <a:pt x="0" y="5060"/>
                </a:lnTo>
                <a:lnTo>
                  <a:pt x="47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49AA9C-59AB-42DD-9F73-46684DC3F5C7}"/>
              </a:ext>
            </a:extLst>
          </p:cNvPr>
          <p:cNvSpPr/>
          <p:nvPr/>
        </p:nvSpPr>
        <p:spPr>
          <a:xfrm>
            <a:off x="6087430" y="4145455"/>
            <a:ext cx="2345" cy="3024"/>
          </a:xfrm>
          <a:custGeom>
            <a:avLst/>
            <a:gdLst>
              <a:gd name="connsiteX0" fmla="*/ 1722 w 1722"/>
              <a:gd name="connsiteY0" fmla="*/ 0 h 2221"/>
              <a:gd name="connsiteX1" fmla="*/ 1722 w 1722"/>
              <a:gd name="connsiteY1" fmla="*/ 2221 h 2221"/>
              <a:gd name="connsiteX2" fmla="*/ 641 w 1722"/>
              <a:gd name="connsiteY2" fmla="*/ 2221 h 2221"/>
              <a:gd name="connsiteX3" fmla="*/ 0 w 1722"/>
              <a:gd name="connsiteY3" fmla="*/ 1852 h 2221"/>
              <a:gd name="connsiteX4" fmla="*/ 1722 w 1722"/>
              <a:gd name="connsiteY4" fmla="*/ 0 h 2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" h="2221">
                <a:moveTo>
                  <a:pt x="1722" y="0"/>
                </a:moveTo>
                <a:lnTo>
                  <a:pt x="1722" y="2221"/>
                </a:lnTo>
                <a:lnTo>
                  <a:pt x="641" y="2221"/>
                </a:lnTo>
                <a:lnTo>
                  <a:pt x="0" y="1852"/>
                </a:lnTo>
                <a:lnTo>
                  <a:pt x="17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79FCC17-DE0A-47EE-9BC1-C1436115604C}"/>
              </a:ext>
            </a:extLst>
          </p:cNvPr>
          <p:cNvSpPr/>
          <p:nvPr/>
        </p:nvSpPr>
        <p:spPr>
          <a:xfrm>
            <a:off x="6063400" y="4148479"/>
            <a:ext cx="6558" cy="2463"/>
          </a:xfrm>
          <a:custGeom>
            <a:avLst/>
            <a:gdLst>
              <a:gd name="connsiteX0" fmla="*/ 0 w 4816"/>
              <a:gd name="connsiteY0" fmla="*/ 0 h 1809"/>
              <a:gd name="connsiteX1" fmla="*/ 4816 w 4816"/>
              <a:gd name="connsiteY1" fmla="*/ 0 h 1809"/>
              <a:gd name="connsiteX2" fmla="*/ 3133 w 4816"/>
              <a:gd name="connsiteY2" fmla="*/ 1809 h 1809"/>
              <a:gd name="connsiteX3" fmla="*/ 0 w 4816"/>
              <a:gd name="connsiteY3" fmla="*/ 0 h 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6" h="1809">
                <a:moveTo>
                  <a:pt x="0" y="0"/>
                </a:moveTo>
                <a:lnTo>
                  <a:pt x="4816" y="0"/>
                </a:lnTo>
                <a:lnTo>
                  <a:pt x="3133" y="180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8E1368D-D880-4CC1-8D2D-C3F7DF644011}"/>
              </a:ext>
            </a:extLst>
          </p:cNvPr>
          <p:cNvSpPr/>
          <p:nvPr/>
        </p:nvSpPr>
        <p:spPr>
          <a:xfrm>
            <a:off x="6078729" y="4148478"/>
            <a:ext cx="11045" cy="15227"/>
          </a:xfrm>
          <a:custGeom>
            <a:avLst/>
            <a:gdLst>
              <a:gd name="connsiteX0" fmla="*/ 6046 w 8112"/>
              <a:gd name="connsiteY0" fmla="*/ 0 h 11183"/>
              <a:gd name="connsiteX1" fmla="*/ 7031 w 8112"/>
              <a:gd name="connsiteY1" fmla="*/ 0 h 11183"/>
              <a:gd name="connsiteX2" fmla="*/ 8112 w 8112"/>
              <a:gd name="connsiteY2" fmla="*/ 625 h 11183"/>
              <a:gd name="connsiteX3" fmla="*/ 8112 w 8112"/>
              <a:gd name="connsiteY3" fmla="*/ 11183 h 11183"/>
              <a:gd name="connsiteX4" fmla="*/ 0 w 8112"/>
              <a:gd name="connsiteY4" fmla="*/ 6500 h 11183"/>
              <a:gd name="connsiteX5" fmla="*/ 6046 w 8112"/>
              <a:gd name="connsiteY5" fmla="*/ 0 h 1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" h="11183">
                <a:moveTo>
                  <a:pt x="6046" y="0"/>
                </a:moveTo>
                <a:lnTo>
                  <a:pt x="7031" y="0"/>
                </a:lnTo>
                <a:lnTo>
                  <a:pt x="8112" y="625"/>
                </a:lnTo>
                <a:lnTo>
                  <a:pt x="8112" y="11183"/>
                </a:lnTo>
                <a:lnTo>
                  <a:pt x="0" y="6500"/>
                </a:lnTo>
                <a:lnTo>
                  <a:pt x="60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D953DF-E110-40B2-89A8-51F235679D3B}"/>
              </a:ext>
            </a:extLst>
          </p:cNvPr>
          <p:cNvSpPr/>
          <p:nvPr/>
        </p:nvSpPr>
        <p:spPr>
          <a:xfrm>
            <a:off x="6089775" y="4148478"/>
            <a:ext cx="12451" cy="8039"/>
          </a:xfrm>
          <a:custGeom>
            <a:avLst/>
            <a:gdLst>
              <a:gd name="connsiteX0" fmla="*/ 0 w 9144"/>
              <a:gd name="connsiteY0" fmla="*/ 0 h 5904"/>
              <a:gd name="connsiteX1" fmla="*/ 9144 w 9144"/>
              <a:gd name="connsiteY1" fmla="*/ 0 h 5904"/>
              <a:gd name="connsiteX2" fmla="*/ 9144 w 9144"/>
              <a:gd name="connsiteY2" fmla="*/ 5904 h 5904"/>
              <a:gd name="connsiteX3" fmla="*/ 0 w 9144"/>
              <a:gd name="connsiteY3" fmla="*/ 625 h 5904"/>
              <a:gd name="connsiteX4" fmla="*/ 0 w 9144"/>
              <a:gd name="connsiteY4" fmla="*/ 0 h 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5904">
                <a:moveTo>
                  <a:pt x="0" y="0"/>
                </a:moveTo>
                <a:lnTo>
                  <a:pt x="9144" y="0"/>
                </a:lnTo>
                <a:lnTo>
                  <a:pt x="9144" y="5904"/>
                </a:lnTo>
                <a:lnTo>
                  <a:pt x="0" y="6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9AF80A-A4C2-4549-8FDB-F243F1E23073}"/>
              </a:ext>
            </a:extLst>
          </p:cNvPr>
          <p:cNvSpPr/>
          <p:nvPr/>
        </p:nvSpPr>
        <p:spPr>
          <a:xfrm>
            <a:off x="6089775" y="4113788"/>
            <a:ext cx="12451" cy="22239"/>
          </a:xfrm>
          <a:custGeom>
            <a:avLst/>
            <a:gdLst>
              <a:gd name="connsiteX0" fmla="*/ 9144 w 9144"/>
              <a:gd name="connsiteY0" fmla="*/ 0 h 16333"/>
              <a:gd name="connsiteX1" fmla="*/ 9144 w 9144"/>
              <a:gd name="connsiteY1" fmla="*/ 13426 h 16333"/>
              <a:gd name="connsiteX2" fmla="*/ 6440 w 9144"/>
              <a:gd name="connsiteY2" fmla="*/ 16333 h 16333"/>
              <a:gd name="connsiteX3" fmla="*/ 0 w 9144"/>
              <a:gd name="connsiteY3" fmla="*/ 16333 h 16333"/>
              <a:gd name="connsiteX4" fmla="*/ 0 w 9144"/>
              <a:gd name="connsiteY4" fmla="*/ 9831 h 16333"/>
              <a:gd name="connsiteX5" fmla="*/ 9144 w 9144"/>
              <a:gd name="connsiteY5" fmla="*/ 0 h 1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" h="16333">
                <a:moveTo>
                  <a:pt x="9144" y="0"/>
                </a:moveTo>
                <a:lnTo>
                  <a:pt x="9144" y="13426"/>
                </a:lnTo>
                <a:lnTo>
                  <a:pt x="6440" y="16333"/>
                </a:lnTo>
                <a:lnTo>
                  <a:pt x="0" y="16333"/>
                </a:lnTo>
                <a:lnTo>
                  <a:pt x="0" y="9831"/>
                </a:lnTo>
                <a:lnTo>
                  <a:pt x="91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C4E2BA-EFF8-400B-863E-4D5186B2FC73}"/>
              </a:ext>
            </a:extLst>
          </p:cNvPr>
          <p:cNvSpPr/>
          <p:nvPr/>
        </p:nvSpPr>
        <p:spPr>
          <a:xfrm>
            <a:off x="6041836" y="4136027"/>
            <a:ext cx="34531" cy="12451"/>
          </a:xfrm>
          <a:custGeom>
            <a:avLst/>
            <a:gdLst>
              <a:gd name="connsiteX0" fmla="*/ 0 w 25360"/>
              <a:gd name="connsiteY0" fmla="*/ 0 h 9144"/>
              <a:gd name="connsiteX1" fmla="*/ 18288 w 25360"/>
              <a:gd name="connsiteY1" fmla="*/ 0 h 9144"/>
              <a:gd name="connsiteX2" fmla="*/ 25360 w 25360"/>
              <a:gd name="connsiteY2" fmla="*/ 4084 h 9144"/>
              <a:gd name="connsiteX3" fmla="*/ 20653 w 25360"/>
              <a:gd name="connsiteY3" fmla="*/ 9144 h 9144"/>
              <a:gd name="connsiteX4" fmla="*/ 15837 w 25360"/>
              <a:gd name="connsiteY4" fmla="*/ 9144 h 9144"/>
              <a:gd name="connsiteX5" fmla="*/ 0 w 25360"/>
              <a:gd name="connsiteY5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60" h="9144">
                <a:moveTo>
                  <a:pt x="0" y="0"/>
                </a:moveTo>
                <a:lnTo>
                  <a:pt x="18288" y="0"/>
                </a:lnTo>
                <a:lnTo>
                  <a:pt x="25360" y="4084"/>
                </a:lnTo>
                <a:lnTo>
                  <a:pt x="20653" y="9144"/>
                </a:lnTo>
                <a:lnTo>
                  <a:pt x="15837" y="914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2D38FD-08F0-4180-94C1-7C81152036D5}"/>
              </a:ext>
            </a:extLst>
          </p:cNvPr>
          <p:cNvSpPr/>
          <p:nvPr/>
        </p:nvSpPr>
        <p:spPr>
          <a:xfrm>
            <a:off x="6076367" y="4136028"/>
            <a:ext cx="13408" cy="11948"/>
          </a:xfrm>
          <a:custGeom>
            <a:avLst/>
            <a:gdLst>
              <a:gd name="connsiteX0" fmla="*/ 3799 w 9847"/>
              <a:gd name="connsiteY0" fmla="*/ 0 h 8775"/>
              <a:gd name="connsiteX1" fmla="*/ 9847 w 9847"/>
              <a:gd name="connsiteY1" fmla="*/ 0 h 8775"/>
              <a:gd name="connsiteX2" fmla="*/ 9847 w 9847"/>
              <a:gd name="connsiteY2" fmla="*/ 6923 h 8775"/>
              <a:gd name="connsiteX3" fmla="*/ 8125 w 9847"/>
              <a:gd name="connsiteY3" fmla="*/ 8775 h 8775"/>
              <a:gd name="connsiteX4" fmla="*/ 0 w 9847"/>
              <a:gd name="connsiteY4" fmla="*/ 4084 h 8775"/>
              <a:gd name="connsiteX5" fmla="*/ 3799 w 9847"/>
              <a:gd name="connsiteY5" fmla="*/ 0 h 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7" h="8775">
                <a:moveTo>
                  <a:pt x="3799" y="0"/>
                </a:moveTo>
                <a:lnTo>
                  <a:pt x="9847" y="0"/>
                </a:lnTo>
                <a:lnTo>
                  <a:pt x="9847" y="6923"/>
                </a:lnTo>
                <a:lnTo>
                  <a:pt x="8125" y="8775"/>
                </a:lnTo>
                <a:lnTo>
                  <a:pt x="0" y="4084"/>
                </a:lnTo>
                <a:lnTo>
                  <a:pt x="379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ED3A4B51-A3DC-40D8-B68D-89B658580605}"/>
              </a:ext>
            </a:extLst>
          </p:cNvPr>
          <p:cNvSpPr/>
          <p:nvPr/>
        </p:nvSpPr>
        <p:spPr>
          <a:xfrm>
            <a:off x="4742231" y="2788467"/>
            <a:ext cx="1347545" cy="1347562"/>
          </a:xfrm>
          <a:custGeom>
            <a:avLst/>
            <a:gdLst>
              <a:gd name="connsiteX0" fmla="*/ 989661 w 989661"/>
              <a:gd name="connsiteY0" fmla="*/ 0 h 989673"/>
              <a:gd name="connsiteX1" fmla="*/ 989661 w 989661"/>
              <a:gd name="connsiteY1" fmla="*/ 211455 h 989673"/>
              <a:gd name="connsiteX2" fmla="*/ 914393 w 989661"/>
              <a:gd name="connsiteY2" fmla="*/ 215256 h 989673"/>
              <a:gd name="connsiteX3" fmla="*/ 215256 w 989661"/>
              <a:gd name="connsiteY3" fmla="*/ 914393 h 989673"/>
              <a:gd name="connsiteX4" fmla="*/ 211455 w 989661"/>
              <a:gd name="connsiteY4" fmla="*/ 989673 h 989673"/>
              <a:gd name="connsiteX5" fmla="*/ 0 w 989661"/>
              <a:gd name="connsiteY5" fmla="*/ 989673 h 989673"/>
              <a:gd name="connsiteX6" fmla="*/ 4893 w 989661"/>
              <a:gd name="connsiteY6" fmla="*/ 892773 h 989673"/>
              <a:gd name="connsiteX7" fmla="*/ 892773 w 989661"/>
              <a:gd name="connsiteY7" fmla="*/ 4893 h 989673"/>
              <a:gd name="connsiteX8" fmla="*/ 989661 w 989661"/>
              <a:gd name="connsiteY8" fmla="*/ 0 h 98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661" h="989673">
                <a:moveTo>
                  <a:pt x="989661" y="0"/>
                </a:moveTo>
                <a:lnTo>
                  <a:pt x="989661" y="211455"/>
                </a:lnTo>
                <a:lnTo>
                  <a:pt x="914393" y="215256"/>
                </a:lnTo>
                <a:cubicBezTo>
                  <a:pt x="545758" y="252693"/>
                  <a:pt x="252693" y="545758"/>
                  <a:pt x="215256" y="914393"/>
                </a:cubicBezTo>
                <a:lnTo>
                  <a:pt x="211455" y="989673"/>
                </a:lnTo>
                <a:lnTo>
                  <a:pt x="0" y="989673"/>
                </a:lnTo>
                <a:lnTo>
                  <a:pt x="4893" y="892773"/>
                </a:lnTo>
                <a:cubicBezTo>
                  <a:pt x="52436" y="424618"/>
                  <a:pt x="424619" y="52436"/>
                  <a:pt x="892773" y="4893"/>
                </a:cubicBezTo>
                <a:lnTo>
                  <a:pt x="98966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5B61851-6590-4591-B08B-1CB73FF56F69}"/>
              </a:ext>
            </a:extLst>
          </p:cNvPr>
          <p:cNvSpPr/>
          <p:nvPr/>
        </p:nvSpPr>
        <p:spPr>
          <a:xfrm>
            <a:off x="4062101" y="2108352"/>
            <a:ext cx="2027675" cy="2027675"/>
          </a:xfrm>
          <a:custGeom>
            <a:avLst/>
            <a:gdLst>
              <a:gd name="connsiteX0" fmla="*/ 1489161 w 1489161"/>
              <a:gd name="connsiteY0" fmla="*/ 0 h 1489160"/>
              <a:gd name="connsiteX1" fmla="*/ 1489161 w 1489161"/>
              <a:gd name="connsiteY1" fmla="*/ 499487 h 1489160"/>
              <a:gd name="connsiteX2" fmla="*/ 1392273 w 1489161"/>
              <a:gd name="connsiteY2" fmla="*/ 504380 h 1489160"/>
              <a:gd name="connsiteX3" fmla="*/ 504393 w 1489161"/>
              <a:gd name="connsiteY3" fmla="*/ 1392260 h 1489160"/>
              <a:gd name="connsiteX4" fmla="*/ 499500 w 1489161"/>
              <a:gd name="connsiteY4" fmla="*/ 1489160 h 1489160"/>
              <a:gd name="connsiteX5" fmla="*/ 0 w 1489161"/>
              <a:gd name="connsiteY5" fmla="*/ 1489160 h 1489160"/>
              <a:gd name="connsiteX6" fmla="*/ 7482 w 1489161"/>
              <a:gd name="connsiteY6" fmla="*/ 1340983 h 1489160"/>
              <a:gd name="connsiteX7" fmla="*/ 180082 w 1489161"/>
              <a:gd name="connsiteY7" fmla="*/ 781621 h 1489160"/>
              <a:gd name="connsiteX8" fmla="*/ 192644 w 1489161"/>
              <a:gd name="connsiteY8" fmla="*/ 760943 h 1489160"/>
              <a:gd name="connsiteX9" fmla="*/ 197393 w 1489161"/>
              <a:gd name="connsiteY9" fmla="*/ 753126 h 1489160"/>
              <a:gd name="connsiteX10" fmla="*/ 254914 w 1489161"/>
              <a:gd name="connsiteY10" fmla="*/ 658443 h 1489160"/>
              <a:gd name="connsiteX11" fmla="*/ 1340983 w 1489161"/>
              <a:gd name="connsiteY11" fmla="*/ 7482 h 1489160"/>
              <a:gd name="connsiteX12" fmla="*/ 1489161 w 1489161"/>
              <a:gd name="connsiteY12" fmla="*/ 0 h 148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9161" h="1489160">
                <a:moveTo>
                  <a:pt x="1489161" y="0"/>
                </a:moveTo>
                <a:lnTo>
                  <a:pt x="1489161" y="499487"/>
                </a:lnTo>
                <a:lnTo>
                  <a:pt x="1392273" y="504380"/>
                </a:lnTo>
                <a:cubicBezTo>
                  <a:pt x="924119" y="551923"/>
                  <a:pt x="551936" y="924105"/>
                  <a:pt x="504393" y="1392260"/>
                </a:cubicBezTo>
                <a:lnTo>
                  <a:pt x="499500" y="1489160"/>
                </a:lnTo>
                <a:lnTo>
                  <a:pt x="0" y="1489160"/>
                </a:lnTo>
                <a:lnTo>
                  <a:pt x="7482" y="1340983"/>
                </a:lnTo>
                <a:cubicBezTo>
                  <a:pt x="27884" y="1140092"/>
                  <a:pt x="88087" y="950968"/>
                  <a:pt x="180082" y="781621"/>
                </a:cubicBezTo>
                <a:lnTo>
                  <a:pt x="192644" y="760943"/>
                </a:lnTo>
                <a:lnTo>
                  <a:pt x="197393" y="753126"/>
                </a:lnTo>
                <a:lnTo>
                  <a:pt x="254914" y="658443"/>
                </a:lnTo>
                <a:cubicBezTo>
                  <a:pt x="496543" y="300786"/>
                  <a:pt x="888979" y="53386"/>
                  <a:pt x="1340983" y="7482"/>
                </a:cubicBezTo>
                <a:lnTo>
                  <a:pt x="1489161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1D9FD45-750F-4FA5-ADBF-3A40F37C9EBB}"/>
              </a:ext>
            </a:extLst>
          </p:cNvPr>
          <p:cNvSpPr/>
          <p:nvPr/>
        </p:nvSpPr>
        <p:spPr>
          <a:xfrm>
            <a:off x="4741899" y="2788134"/>
            <a:ext cx="2708867" cy="2708868"/>
          </a:xfrm>
          <a:custGeom>
            <a:avLst/>
            <a:gdLst>
              <a:gd name="connsiteX0" fmla="*/ 994720 w 1989440"/>
              <a:gd name="connsiteY0" fmla="*/ 0 h 1989440"/>
              <a:gd name="connsiteX1" fmla="*/ 1989440 w 1989440"/>
              <a:gd name="connsiteY1" fmla="*/ 994720 h 1989440"/>
              <a:gd name="connsiteX2" fmla="*/ 994720 w 1989440"/>
              <a:gd name="connsiteY2" fmla="*/ 1989440 h 1989440"/>
              <a:gd name="connsiteX3" fmla="*/ 0 w 1989440"/>
              <a:gd name="connsiteY3" fmla="*/ 994720 h 1989440"/>
              <a:gd name="connsiteX4" fmla="*/ 243 w 1989440"/>
              <a:gd name="connsiteY4" fmla="*/ 989916 h 1989440"/>
              <a:gd name="connsiteX5" fmla="*/ 211698 w 1989440"/>
              <a:gd name="connsiteY5" fmla="*/ 989916 h 1989440"/>
              <a:gd name="connsiteX6" fmla="*/ 211455 w 1989440"/>
              <a:gd name="connsiteY6" fmla="*/ 994720 h 1989440"/>
              <a:gd name="connsiteX7" fmla="*/ 994720 w 1989440"/>
              <a:gd name="connsiteY7" fmla="*/ 1777985 h 1989440"/>
              <a:gd name="connsiteX8" fmla="*/ 1777985 w 1989440"/>
              <a:gd name="connsiteY8" fmla="*/ 994720 h 1989440"/>
              <a:gd name="connsiteX9" fmla="*/ 994720 w 1989440"/>
              <a:gd name="connsiteY9" fmla="*/ 211455 h 1989440"/>
              <a:gd name="connsiteX10" fmla="*/ 989904 w 1989440"/>
              <a:gd name="connsiteY10" fmla="*/ 211698 h 1989440"/>
              <a:gd name="connsiteX11" fmla="*/ 989904 w 1989440"/>
              <a:gd name="connsiteY11" fmla="*/ 243 h 1989440"/>
              <a:gd name="connsiteX12" fmla="*/ 994720 w 1989440"/>
              <a:gd name="connsiteY12" fmla="*/ 0 h 198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9440" h="1989440">
                <a:moveTo>
                  <a:pt x="994720" y="0"/>
                </a:moveTo>
                <a:cubicBezTo>
                  <a:pt x="1544089" y="0"/>
                  <a:pt x="1989440" y="445351"/>
                  <a:pt x="1989440" y="994720"/>
                </a:cubicBezTo>
                <a:cubicBezTo>
                  <a:pt x="1989440" y="1544089"/>
                  <a:pt x="1544089" y="1989440"/>
                  <a:pt x="994720" y="1989440"/>
                </a:cubicBezTo>
                <a:cubicBezTo>
                  <a:pt x="445351" y="1989440"/>
                  <a:pt x="0" y="1544089"/>
                  <a:pt x="0" y="994720"/>
                </a:cubicBezTo>
                <a:lnTo>
                  <a:pt x="243" y="989916"/>
                </a:lnTo>
                <a:lnTo>
                  <a:pt x="211698" y="989916"/>
                </a:lnTo>
                <a:lnTo>
                  <a:pt x="211455" y="994720"/>
                </a:lnTo>
                <a:cubicBezTo>
                  <a:pt x="211455" y="1427305"/>
                  <a:pt x="562135" y="1777985"/>
                  <a:pt x="994720" y="1777985"/>
                </a:cubicBezTo>
                <a:cubicBezTo>
                  <a:pt x="1427305" y="1777985"/>
                  <a:pt x="1777985" y="1427305"/>
                  <a:pt x="1777985" y="994720"/>
                </a:cubicBezTo>
                <a:cubicBezTo>
                  <a:pt x="1777985" y="562135"/>
                  <a:pt x="1427305" y="211455"/>
                  <a:pt x="994720" y="211455"/>
                </a:cubicBezTo>
                <a:lnTo>
                  <a:pt x="989904" y="211698"/>
                </a:lnTo>
                <a:lnTo>
                  <a:pt x="989904" y="243"/>
                </a:lnTo>
                <a:lnTo>
                  <a:pt x="9947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15F074C-4308-4652-9CED-6D0D02CAA789}"/>
              </a:ext>
            </a:extLst>
          </p:cNvPr>
          <p:cNvSpPr/>
          <p:nvPr/>
        </p:nvSpPr>
        <p:spPr>
          <a:xfrm>
            <a:off x="5030152" y="3076387"/>
            <a:ext cx="1059623" cy="1059640"/>
          </a:xfrm>
          <a:custGeom>
            <a:avLst/>
            <a:gdLst>
              <a:gd name="connsiteX0" fmla="*/ 778206 w 778206"/>
              <a:gd name="connsiteY0" fmla="*/ 0 h 778218"/>
              <a:gd name="connsiteX1" fmla="*/ 778206 w 778206"/>
              <a:gd name="connsiteY1" fmla="*/ 771716 h 778218"/>
              <a:gd name="connsiteX2" fmla="*/ 772158 w 778206"/>
              <a:gd name="connsiteY2" fmla="*/ 778218 h 778218"/>
              <a:gd name="connsiteX3" fmla="*/ 761287 w 778206"/>
              <a:gd name="connsiteY3" fmla="*/ 778218 h 778218"/>
              <a:gd name="connsiteX4" fmla="*/ 742999 w 778206"/>
              <a:gd name="connsiteY4" fmla="*/ 778218 h 778218"/>
              <a:gd name="connsiteX5" fmla="*/ 0 w 778206"/>
              <a:gd name="connsiteY5" fmla="*/ 778218 h 778218"/>
              <a:gd name="connsiteX6" fmla="*/ 3801 w 778206"/>
              <a:gd name="connsiteY6" fmla="*/ 702938 h 778218"/>
              <a:gd name="connsiteX7" fmla="*/ 702938 w 778206"/>
              <a:gd name="connsiteY7" fmla="*/ 3801 h 778218"/>
              <a:gd name="connsiteX8" fmla="*/ 778206 w 778206"/>
              <a:gd name="connsiteY8" fmla="*/ 0 h 77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206" h="778218">
                <a:moveTo>
                  <a:pt x="778206" y="0"/>
                </a:moveTo>
                <a:lnTo>
                  <a:pt x="778206" y="771716"/>
                </a:lnTo>
                <a:lnTo>
                  <a:pt x="772158" y="778218"/>
                </a:lnTo>
                <a:lnTo>
                  <a:pt x="761287" y="778218"/>
                </a:lnTo>
                <a:lnTo>
                  <a:pt x="742999" y="778218"/>
                </a:lnTo>
                <a:lnTo>
                  <a:pt x="0" y="778218"/>
                </a:lnTo>
                <a:lnTo>
                  <a:pt x="3801" y="702938"/>
                </a:lnTo>
                <a:cubicBezTo>
                  <a:pt x="41238" y="334303"/>
                  <a:pt x="334303" y="41238"/>
                  <a:pt x="702938" y="3801"/>
                </a:cubicBezTo>
                <a:lnTo>
                  <a:pt x="77820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C8BA46-5DEB-4CA7-B102-56F4F3A24E4D}"/>
              </a:ext>
            </a:extLst>
          </p:cNvPr>
          <p:cNvSpPr/>
          <p:nvPr/>
        </p:nvSpPr>
        <p:spPr>
          <a:xfrm>
            <a:off x="6089775" y="4136027"/>
            <a:ext cx="12451" cy="12451"/>
          </a:xfrm>
          <a:custGeom>
            <a:avLst/>
            <a:gdLst>
              <a:gd name="connsiteX0" fmla="*/ 6440 w 9144"/>
              <a:gd name="connsiteY0" fmla="*/ 0 h 9144"/>
              <a:gd name="connsiteX1" fmla="*/ 9144 w 9144"/>
              <a:gd name="connsiteY1" fmla="*/ 0 h 9144"/>
              <a:gd name="connsiteX2" fmla="*/ 9144 w 9144"/>
              <a:gd name="connsiteY2" fmla="*/ 9144 h 9144"/>
              <a:gd name="connsiteX3" fmla="*/ 0 w 9144"/>
              <a:gd name="connsiteY3" fmla="*/ 9144 h 9144"/>
              <a:gd name="connsiteX4" fmla="*/ 0 w 9144"/>
              <a:gd name="connsiteY4" fmla="*/ 6923 h 9144"/>
              <a:gd name="connsiteX5" fmla="*/ 6440 w 9144"/>
              <a:gd name="connsiteY5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" h="9144">
                <a:moveTo>
                  <a:pt x="6440" y="0"/>
                </a:moveTo>
                <a:lnTo>
                  <a:pt x="9144" y="0"/>
                </a:lnTo>
                <a:lnTo>
                  <a:pt x="9144" y="9144"/>
                </a:lnTo>
                <a:lnTo>
                  <a:pt x="0" y="9144"/>
                </a:lnTo>
                <a:lnTo>
                  <a:pt x="0" y="6923"/>
                </a:lnTo>
                <a:lnTo>
                  <a:pt x="644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D3A833A-857C-45B4-80C8-12CF5B4403D1}"/>
              </a:ext>
            </a:extLst>
          </p:cNvPr>
          <p:cNvSpPr/>
          <p:nvPr/>
        </p:nvSpPr>
        <p:spPr>
          <a:xfrm>
            <a:off x="4741567" y="4136028"/>
            <a:ext cx="618449" cy="985882"/>
          </a:xfrm>
          <a:custGeom>
            <a:avLst/>
            <a:gdLst>
              <a:gd name="connsiteX0" fmla="*/ 243 w 454200"/>
              <a:gd name="connsiteY0" fmla="*/ 0 h 724049"/>
              <a:gd name="connsiteX1" fmla="*/ 211698 w 454200"/>
              <a:gd name="connsiteY1" fmla="*/ 0 h 724049"/>
              <a:gd name="connsiteX2" fmla="*/ 211455 w 454200"/>
              <a:gd name="connsiteY2" fmla="*/ 4804 h 724049"/>
              <a:gd name="connsiteX3" fmla="*/ 440868 w 454200"/>
              <a:gd name="connsiteY3" fmla="*/ 558656 h 724049"/>
              <a:gd name="connsiteX4" fmla="*/ 454200 w 454200"/>
              <a:gd name="connsiteY4" fmla="*/ 569656 h 724049"/>
              <a:gd name="connsiteX5" fmla="*/ 310583 w 454200"/>
              <a:gd name="connsiteY5" fmla="*/ 724049 h 724049"/>
              <a:gd name="connsiteX6" fmla="*/ 291347 w 454200"/>
              <a:gd name="connsiteY6" fmla="*/ 708177 h 724049"/>
              <a:gd name="connsiteX7" fmla="*/ 0 w 454200"/>
              <a:gd name="connsiteY7" fmla="*/ 4804 h 724049"/>
              <a:gd name="connsiteX8" fmla="*/ 243 w 454200"/>
              <a:gd name="connsiteY8" fmla="*/ 0 h 72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200" h="724049">
                <a:moveTo>
                  <a:pt x="243" y="0"/>
                </a:moveTo>
                <a:lnTo>
                  <a:pt x="211698" y="0"/>
                </a:lnTo>
                <a:lnTo>
                  <a:pt x="211455" y="4804"/>
                </a:lnTo>
                <a:cubicBezTo>
                  <a:pt x="211455" y="221097"/>
                  <a:pt x="299125" y="416913"/>
                  <a:pt x="440868" y="558656"/>
                </a:cubicBezTo>
                <a:lnTo>
                  <a:pt x="454200" y="569656"/>
                </a:lnTo>
                <a:lnTo>
                  <a:pt x="310583" y="724049"/>
                </a:lnTo>
                <a:lnTo>
                  <a:pt x="291347" y="708177"/>
                </a:lnTo>
                <a:cubicBezTo>
                  <a:pt x="111338" y="528169"/>
                  <a:pt x="0" y="279489"/>
                  <a:pt x="0" y="4804"/>
                </a:cubicBezTo>
                <a:lnTo>
                  <a:pt x="24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11CC12F-DC9E-4B2D-AEA9-6E07F09C2010}"/>
              </a:ext>
            </a:extLst>
          </p:cNvPr>
          <p:cNvSpPr/>
          <p:nvPr/>
        </p:nvSpPr>
        <p:spPr>
          <a:xfrm>
            <a:off x="4061786" y="4136027"/>
            <a:ext cx="1102679" cy="1484098"/>
          </a:xfrm>
          <a:custGeom>
            <a:avLst/>
            <a:gdLst>
              <a:gd name="connsiteX0" fmla="*/ 231 w 809827"/>
              <a:gd name="connsiteY0" fmla="*/ 0 h 1089948"/>
              <a:gd name="connsiteX1" fmla="*/ 499487 w 809827"/>
              <a:gd name="connsiteY1" fmla="*/ 0 h 1089948"/>
              <a:gd name="connsiteX2" fmla="*/ 499244 w 809827"/>
              <a:gd name="connsiteY2" fmla="*/ 4804 h 1089948"/>
              <a:gd name="connsiteX3" fmla="*/ 790591 w 809827"/>
              <a:gd name="connsiteY3" fmla="*/ 708177 h 1089948"/>
              <a:gd name="connsiteX4" fmla="*/ 809827 w 809827"/>
              <a:gd name="connsiteY4" fmla="*/ 724049 h 1089948"/>
              <a:gd name="connsiteX5" fmla="*/ 469464 w 809827"/>
              <a:gd name="connsiteY5" fmla="*/ 1089948 h 1089948"/>
              <a:gd name="connsiteX6" fmla="*/ 437572 w 809827"/>
              <a:gd name="connsiteY6" fmla="*/ 1060963 h 1089948"/>
              <a:gd name="connsiteX7" fmla="*/ 7713 w 809827"/>
              <a:gd name="connsiteY7" fmla="*/ 157321 h 1089948"/>
              <a:gd name="connsiteX8" fmla="*/ 231 w 809827"/>
              <a:gd name="connsiteY8" fmla="*/ 9144 h 1089948"/>
              <a:gd name="connsiteX9" fmla="*/ 0 w 809827"/>
              <a:gd name="connsiteY9" fmla="*/ 4572 h 1089948"/>
              <a:gd name="connsiteX10" fmla="*/ 231 w 809827"/>
              <a:gd name="connsiteY10" fmla="*/ 0 h 10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9827" h="1089948">
                <a:moveTo>
                  <a:pt x="231" y="0"/>
                </a:moveTo>
                <a:lnTo>
                  <a:pt x="499487" y="0"/>
                </a:lnTo>
                <a:lnTo>
                  <a:pt x="499244" y="4804"/>
                </a:lnTo>
                <a:cubicBezTo>
                  <a:pt x="499244" y="279489"/>
                  <a:pt x="610582" y="528169"/>
                  <a:pt x="790591" y="708177"/>
                </a:cubicBezTo>
                <a:lnTo>
                  <a:pt x="809827" y="724049"/>
                </a:lnTo>
                <a:lnTo>
                  <a:pt x="469464" y="1089948"/>
                </a:lnTo>
                <a:lnTo>
                  <a:pt x="437572" y="1060963"/>
                </a:lnTo>
                <a:cubicBezTo>
                  <a:pt x="201012" y="824404"/>
                  <a:pt x="43416" y="508880"/>
                  <a:pt x="7713" y="157321"/>
                </a:cubicBezTo>
                <a:lnTo>
                  <a:pt x="231" y="9144"/>
                </a:lnTo>
                <a:lnTo>
                  <a:pt x="0" y="4572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E52412-6222-4C0F-8F2C-53581A19ABA3}"/>
              </a:ext>
            </a:extLst>
          </p:cNvPr>
          <p:cNvSpPr/>
          <p:nvPr/>
        </p:nvSpPr>
        <p:spPr>
          <a:xfrm>
            <a:off x="6086962" y="4147977"/>
            <a:ext cx="1341" cy="502"/>
          </a:xfrm>
          <a:custGeom>
            <a:avLst/>
            <a:gdLst>
              <a:gd name="connsiteX0" fmla="*/ 344 w 985"/>
              <a:gd name="connsiteY0" fmla="*/ 0 h 369"/>
              <a:gd name="connsiteX1" fmla="*/ 985 w 985"/>
              <a:gd name="connsiteY1" fmla="*/ 369 h 369"/>
              <a:gd name="connsiteX2" fmla="*/ 0 w 985"/>
              <a:gd name="connsiteY2" fmla="*/ 369 h 369"/>
              <a:gd name="connsiteX3" fmla="*/ 344 w 985"/>
              <a:gd name="connsiteY3" fmla="*/ 0 h 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" h="369">
                <a:moveTo>
                  <a:pt x="344" y="0"/>
                </a:moveTo>
                <a:lnTo>
                  <a:pt x="985" y="369"/>
                </a:lnTo>
                <a:lnTo>
                  <a:pt x="0" y="369"/>
                </a:lnTo>
                <a:lnTo>
                  <a:pt x="3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874E9B-A76F-4930-9384-D5B12CDAE59B}"/>
              </a:ext>
            </a:extLst>
          </p:cNvPr>
          <p:cNvSpPr/>
          <p:nvPr/>
        </p:nvSpPr>
        <p:spPr>
          <a:xfrm>
            <a:off x="6067666" y="4148478"/>
            <a:ext cx="19296" cy="8851"/>
          </a:xfrm>
          <a:custGeom>
            <a:avLst/>
            <a:gdLst>
              <a:gd name="connsiteX0" fmla="*/ 1683 w 14171"/>
              <a:gd name="connsiteY0" fmla="*/ 0 h 6500"/>
              <a:gd name="connsiteX1" fmla="*/ 14171 w 14171"/>
              <a:gd name="connsiteY1" fmla="*/ 0 h 6500"/>
              <a:gd name="connsiteX2" fmla="*/ 8125 w 14171"/>
              <a:gd name="connsiteY2" fmla="*/ 6500 h 6500"/>
              <a:gd name="connsiteX3" fmla="*/ 0 w 14171"/>
              <a:gd name="connsiteY3" fmla="*/ 1809 h 6500"/>
              <a:gd name="connsiteX4" fmla="*/ 1683 w 14171"/>
              <a:gd name="connsiteY4" fmla="*/ 0 h 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71" h="6500">
                <a:moveTo>
                  <a:pt x="1683" y="0"/>
                </a:moveTo>
                <a:lnTo>
                  <a:pt x="14171" y="0"/>
                </a:lnTo>
                <a:lnTo>
                  <a:pt x="8125" y="6500"/>
                </a:lnTo>
                <a:lnTo>
                  <a:pt x="0" y="1809"/>
                </a:lnTo>
                <a:lnTo>
                  <a:pt x="168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89AD07-87B5-43BF-91A9-3B367FF5B8B0}"/>
              </a:ext>
            </a:extLst>
          </p:cNvPr>
          <p:cNvSpPr/>
          <p:nvPr/>
        </p:nvSpPr>
        <p:spPr>
          <a:xfrm>
            <a:off x="6088303" y="4148479"/>
            <a:ext cx="1472" cy="851"/>
          </a:xfrm>
          <a:custGeom>
            <a:avLst/>
            <a:gdLst>
              <a:gd name="connsiteX0" fmla="*/ 0 w 1081"/>
              <a:gd name="connsiteY0" fmla="*/ 0 h 625"/>
              <a:gd name="connsiteX1" fmla="*/ 1081 w 1081"/>
              <a:gd name="connsiteY1" fmla="*/ 0 h 625"/>
              <a:gd name="connsiteX2" fmla="*/ 1081 w 1081"/>
              <a:gd name="connsiteY2" fmla="*/ 625 h 625"/>
              <a:gd name="connsiteX3" fmla="*/ 0 w 1081"/>
              <a:gd name="connsiteY3" fmla="*/ 0 h 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" h="625">
                <a:moveTo>
                  <a:pt x="0" y="0"/>
                </a:moveTo>
                <a:lnTo>
                  <a:pt x="1081" y="0"/>
                </a:lnTo>
                <a:lnTo>
                  <a:pt x="1081" y="6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1FCD51-A80C-46BB-B4BE-2897EDBD654F}"/>
              </a:ext>
            </a:extLst>
          </p:cNvPr>
          <p:cNvSpPr/>
          <p:nvPr/>
        </p:nvSpPr>
        <p:spPr>
          <a:xfrm>
            <a:off x="6089775" y="4149329"/>
            <a:ext cx="12451" cy="21565"/>
          </a:xfrm>
          <a:custGeom>
            <a:avLst/>
            <a:gdLst>
              <a:gd name="connsiteX0" fmla="*/ 0 w 9144"/>
              <a:gd name="connsiteY0" fmla="*/ 0 h 15838"/>
              <a:gd name="connsiteX1" fmla="*/ 9144 w 9144"/>
              <a:gd name="connsiteY1" fmla="*/ 5279 h 15838"/>
              <a:gd name="connsiteX2" fmla="*/ 9144 w 9144"/>
              <a:gd name="connsiteY2" fmla="*/ 15838 h 15838"/>
              <a:gd name="connsiteX3" fmla="*/ 0 w 9144"/>
              <a:gd name="connsiteY3" fmla="*/ 10558 h 15838"/>
              <a:gd name="connsiteX4" fmla="*/ 0 w 9144"/>
              <a:gd name="connsiteY4" fmla="*/ 0 h 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15838">
                <a:moveTo>
                  <a:pt x="0" y="0"/>
                </a:moveTo>
                <a:lnTo>
                  <a:pt x="9144" y="5279"/>
                </a:lnTo>
                <a:lnTo>
                  <a:pt x="9144" y="15838"/>
                </a:lnTo>
                <a:lnTo>
                  <a:pt x="0" y="1055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3BF75CA-F0EE-4501-860D-B413B8E0AB34}"/>
              </a:ext>
            </a:extLst>
          </p:cNvPr>
          <p:cNvSpPr/>
          <p:nvPr/>
        </p:nvSpPr>
        <p:spPr>
          <a:xfrm>
            <a:off x="6808737" y="3144048"/>
            <a:ext cx="641696" cy="1682882"/>
          </a:xfrm>
          <a:custGeom>
            <a:avLst/>
            <a:gdLst>
              <a:gd name="connsiteX0" fmla="*/ 143617 w 471273"/>
              <a:gd name="connsiteY0" fmla="*/ 0 h 1235938"/>
              <a:gd name="connsiteX1" fmla="*/ 179926 w 471273"/>
              <a:gd name="connsiteY1" fmla="*/ 29958 h 1235938"/>
              <a:gd name="connsiteX2" fmla="*/ 471273 w 471273"/>
              <a:gd name="connsiteY2" fmla="*/ 733331 h 1235938"/>
              <a:gd name="connsiteX3" fmla="*/ 351216 w 471273"/>
              <a:gd name="connsiteY3" fmla="*/ 1207474 h 1235938"/>
              <a:gd name="connsiteX4" fmla="*/ 333924 w 471273"/>
              <a:gd name="connsiteY4" fmla="*/ 1235938 h 1235938"/>
              <a:gd name="connsiteX5" fmla="*/ 148920 w 471273"/>
              <a:gd name="connsiteY5" fmla="*/ 1129126 h 1235938"/>
              <a:gd name="connsiteX6" fmla="*/ 198265 w 471273"/>
              <a:gd name="connsiteY6" fmla="*/ 1038213 h 1235938"/>
              <a:gd name="connsiteX7" fmla="*/ 259818 w 471273"/>
              <a:gd name="connsiteY7" fmla="*/ 733331 h 1235938"/>
              <a:gd name="connsiteX8" fmla="*/ 30405 w 471273"/>
              <a:gd name="connsiteY8" fmla="*/ 179479 h 1235938"/>
              <a:gd name="connsiteX9" fmla="*/ 0 w 471273"/>
              <a:gd name="connsiteY9" fmla="*/ 154392 h 1235938"/>
              <a:gd name="connsiteX10" fmla="*/ 143617 w 471273"/>
              <a:gd name="connsiteY10" fmla="*/ 0 h 123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273" h="1235938">
                <a:moveTo>
                  <a:pt x="143617" y="0"/>
                </a:moveTo>
                <a:lnTo>
                  <a:pt x="179926" y="29958"/>
                </a:lnTo>
                <a:cubicBezTo>
                  <a:pt x="359935" y="209967"/>
                  <a:pt x="471273" y="458647"/>
                  <a:pt x="471273" y="733331"/>
                </a:cubicBezTo>
                <a:cubicBezTo>
                  <a:pt x="471273" y="905009"/>
                  <a:pt x="427782" y="1066529"/>
                  <a:pt x="351216" y="1207474"/>
                </a:cubicBezTo>
                <a:lnTo>
                  <a:pt x="333924" y="1235938"/>
                </a:lnTo>
                <a:lnTo>
                  <a:pt x="148920" y="1129126"/>
                </a:lnTo>
                <a:lnTo>
                  <a:pt x="198265" y="1038213"/>
                </a:lnTo>
                <a:cubicBezTo>
                  <a:pt x="237901" y="944505"/>
                  <a:pt x="259818" y="841477"/>
                  <a:pt x="259818" y="733331"/>
                </a:cubicBezTo>
                <a:cubicBezTo>
                  <a:pt x="259818" y="517039"/>
                  <a:pt x="172148" y="321222"/>
                  <a:pt x="30405" y="179479"/>
                </a:cubicBezTo>
                <a:lnTo>
                  <a:pt x="0" y="154392"/>
                </a:lnTo>
                <a:lnTo>
                  <a:pt x="14361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1EF7439-3A71-417C-AF96-F3A585A88EFB}"/>
              </a:ext>
            </a:extLst>
          </p:cNvPr>
          <p:cNvSpPr/>
          <p:nvPr/>
        </p:nvSpPr>
        <p:spPr>
          <a:xfrm>
            <a:off x="6089776" y="2787818"/>
            <a:ext cx="914680" cy="566275"/>
          </a:xfrm>
          <a:custGeom>
            <a:avLst/>
            <a:gdLst>
              <a:gd name="connsiteX0" fmla="*/ 4571 w 671757"/>
              <a:gd name="connsiteY0" fmla="*/ 0 h 415882"/>
              <a:gd name="connsiteX1" fmla="*/ 560729 w 671757"/>
              <a:gd name="connsiteY1" fmla="*/ 169882 h 415882"/>
              <a:gd name="connsiteX2" fmla="*/ 671757 w 671757"/>
              <a:gd name="connsiteY2" fmla="*/ 261490 h 415882"/>
              <a:gd name="connsiteX3" fmla="*/ 528140 w 671757"/>
              <a:gd name="connsiteY3" fmla="*/ 415882 h 415882"/>
              <a:gd name="connsiteX4" fmla="*/ 442502 w 671757"/>
              <a:gd name="connsiteY4" fmla="*/ 345224 h 415882"/>
              <a:gd name="connsiteX5" fmla="*/ 4571 w 671757"/>
              <a:gd name="connsiteY5" fmla="*/ 211455 h 415882"/>
              <a:gd name="connsiteX6" fmla="*/ 0 w 671757"/>
              <a:gd name="connsiteY6" fmla="*/ 211686 h 415882"/>
              <a:gd name="connsiteX7" fmla="*/ 0 w 671757"/>
              <a:gd name="connsiteY7" fmla="*/ 231 h 415882"/>
              <a:gd name="connsiteX8" fmla="*/ 4571 w 671757"/>
              <a:gd name="connsiteY8" fmla="*/ 0 h 4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57" h="415882">
                <a:moveTo>
                  <a:pt x="4571" y="0"/>
                </a:moveTo>
                <a:cubicBezTo>
                  <a:pt x="210585" y="0"/>
                  <a:pt x="401970" y="62628"/>
                  <a:pt x="560729" y="169882"/>
                </a:cubicBezTo>
                <a:lnTo>
                  <a:pt x="671757" y="261490"/>
                </a:lnTo>
                <a:lnTo>
                  <a:pt x="528140" y="415882"/>
                </a:lnTo>
                <a:lnTo>
                  <a:pt x="442502" y="345224"/>
                </a:lnTo>
                <a:cubicBezTo>
                  <a:pt x="317492" y="260770"/>
                  <a:pt x="166791" y="211455"/>
                  <a:pt x="4571" y="211455"/>
                </a:cubicBezTo>
                <a:lnTo>
                  <a:pt x="0" y="211686"/>
                </a:lnTo>
                <a:lnTo>
                  <a:pt x="0" y="231"/>
                </a:lnTo>
                <a:lnTo>
                  <a:pt x="4571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B33FC96-392F-41C3-B9F0-C02EC21F6E03}"/>
              </a:ext>
            </a:extLst>
          </p:cNvPr>
          <p:cNvSpPr/>
          <p:nvPr/>
        </p:nvSpPr>
        <p:spPr>
          <a:xfrm>
            <a:off x="5164464" y="4681493"/>
            <a:ext cx="2098952" cy="815510"/>
          </a:xfrm>
          <a:custGeom>
            <a:avLst/>
            <a:gdLst>
              <a:gd name="connsiteX0" fmla="*/ 1356504 w 1541508"/>
              <a:gd name="connsiteY0" fmla="*/ 0 h 598925"/>
              <a:gd name="connsiteX1" fmla="*/ 1541508 w 1541508"/>
              <a:gd name="connsiteY1" fmla="*/ 106812 h 598925"/>
              <a:gd name="connsiteX2" fmla="*/ 1508975 w 1541508"/>
              <a:gd name="connsiteY2" fmla="*/ 160363 h 598925"/>
              <a:gd name="connsiteX3" fmla="*/ 684137 w 1541508"/>
              <a:gd name="connsiteY3" fmla="*/ 598925 h 598925"/>
              <a:gd name="connsiteX4" fmla="*/ 127979 w 1541508"/>
              <a:gd name="connsiteY4" fmla="*/ 429043 h 598925"/>
              <a:gd name="connsiteX5" fmla="*/ 0 w 1541508"/>
              <a:gd name="connsiteY5" fmla="*/ 323449 h 598925"/>
              <a:gd name="connsiteX6" fmla="*/ 143617 w 1541508"/>
              <a:gd name="connsiteY6" fmla="*/ 169057 h 598925"/>
              <a:gd name="connsiteX7" fmla="*/ 246206 w 1541508"/>
              <a:gd name="connsiteY7" fmla="*/ 253701 h 598925"/>
              <a:gd name="connsiteX8" fmla="*/ 684137 w 1541508"/>
              <a:gd name="connsiteY8" fmla="*/ 387470 h 598925"/>
              <a:gd name="connsiteX9" fmla="*/ 1333633 w 1541508"/>
              <a:gd name="connsiteY9" fmla="*/ 42136 h 598925"/>
              <a:gd name="connsiteX10" fmla="*/ 1356504 w 1541508"/>
              <a:gd name="connsiteY10" fmla="*/ 0 h 59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1508" h="598925">
                <a:moveTo>
                  <a:pt x="1356504" y="0"/>
                </a:moveTo>
                <a:lnTo>
                  <a:pt x="1541508" y="106812"/>
                </a:lnTo>
                <a:lnTo>
                  <a:pt x="1508975" y="160363"/>
                </a:lnTo>
                <a:cubicBezTo>
                  <a:pt x="1330216" y="424960"/>
                  <a:pt x="1027493" y="598925"/>
                  <a:pt x="684137" y="598925"/>
                </a:cubicBezTo>
                <a:cubicBezTo>
                  <a:pt x="478124" y="598925"/>
                  <a:pt x="286738" y="536298"/>
                  <a:pt x="127979" y="429043"/>
                </a:cubicBezTo>
                <a:lnTo>
                  <a:pt x="0" y="323449"/>
                </a:lnTo>
                <a:lnTo>
                  <a:pt x="143617" y="169057"/>
                </a:lnTo>
                <a:lnTo>
                  <a:pt x="246206" y="253701"/>
                </a:lnTo>
                <a:cubicBezTo>
                  <a:pt x="371216" y="338156"/>
                  <a:pt x="521918" y="387470"/>
                  <a:pt x="684137" y="387470"/>
                </a:cubicBezTo>
                <a:cubicBezTo>
                  <a:pt x="954503" y="387470"/>
                  <a:pt x="1192874" y="250486"/>
                  <a:pt x="1333633" y="42136"/>
                </a:cubicBezTo>
                <a:lnTo>
                  <a:pt x="135650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D3132DC-64C3-44DA-84C8-9486899529CC}"/>
              </a:ext>
            </a:extLst>
          </p:cNvPr>
          <p:cNvSpPr/>
          <p:nvPr/>
        </p:nvSpPr>
        <p:spPr>
          <a:xfrm>
            <a:off x="4701017" y="4826931"/>
            <a:ext cx="3150509" cy="1349536"/>
          </a:xfrm>
          <a:custGeom>
            <a:avLst/>
            <a:gdLst>
              <a:gd name="connsiteX0" fmla="*/ 1881871 w 2313790"/>
              <a:gd name="connsiteY0" fmla="*/ 0 h 991123"/>
              <a:gd name="connsiteX1" fmla="*/ 2313790 w 2313790"/>
              <a:gd name="connsiteY1" fmla="*/ 249368 h 991123"/>
              <a:gd name="connsiteX2" fmla="*/ 2309041 w 2313790"/>
              <a:gd name="connsiteY2" fmla="*/ 257185 h 991123"/>
              <a:gd name="connsiteX3" fmla="*/ 2263317 w 2313790"/>
              <a:gd name="connsiteY3" fmla="*/ 332449 h 991123"/>
              <a:gd name="connsiteX4" fmla="*/ 1177248 w 2313790"/>
              <a:gd name="connsiteY4" fmla="*/ 983410 h 991123"/>
              <a:gd name="connsiteX5" fmla="*/ 1029072 w 2313790"/>
              <a:gd name="connsiteY5" fmla="*/ 990892 h 991123"/>
              <a:gd name="connsiteX6" fmla="*/ 1024499 w 2313790"/>
              <a:gd name="connsiteY6" fmla="*/ 991123 h 991123"/>
              <a:gd name="connsiteX7" fmla="*/ 1019928 w 2313790"/>
              <a:gd name="connsiteY7" fmla="*/ 990892 h 991123"/>
              <a:gd name="connsiteX8" fmla="*/ 871750 w 2313790"/>
              <a:gd name="connsiteY8" fmla="*/ 983410 h 991123"/>
              <a:gd name="connsiteX9" fmla="*/ 74200 w 2313790"/>
              <a:gd name="connsiteY9" fmla="*/ 649974 h 991123"/>
              <a:gd name="connsiteX10" fmla="*/ 6767 w 2313790"/>
              <a:gd name="connsiteY10" fmla="*/ 588687 h 991123"/>
              <a:gd name="connsiteX11" fmla="*/ 0 w 2313790"/>
              <a:gd name="connsiteY11" fmla="*/ 582536 h 991123"/>
              <a:gd name="connsiteX12" fmla="*/ 340363 w 2313790"/>
              <a:gd name="connsiteY12" fmla="*/ 216637 h 991123"/>
              <a:gd name="connsiteX13" fmla="*/ 468342 w 2313790"/>
              <a:gd name="connsiteY13" fmla="*/ 322231 h 991123"/>
              <a:gd name="connsiteX14" fmla="*/ 1024500 w 2313790"/>
              <a:gd name="connsiteY14" fmla="*/ 492113 h 991123"/>
              <a:gd name="connsiteX15" fmla="*/ 1849338 w 2313790"/>
              <a:gd name="connsiteY15" fmla="*/ 53551 h 991123"/>
              <a:gd name="connsiteX16" fmla="*/ 1881871 w 2313790"/>
              <a:gd name="connsiteY16" fmla="*/ 0 h 99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3790" h="991123">
                <a:moveTo>
                  <a:pt x="1881871" y="0"/>
                </a:moveTo>
                <a:lnTo>
                  <a:pt x="2313790" y="249368"/>
                </a:lnTo>
                <a:lnTo>
                  <a:pt x="2309041" y="257185"/>
                </a:lnTo>
                <a:lnTo>
                  <a:pt x="2263317" y="332449"/>
                </a:lnTo>
                <a:cubicBezTo>
                  <a:pt x="2021688" y="690106"/>
                  <a:pt x="1629252" y="937507"/>
                  <a:pt x="1177248" y="983410"/>
                </a:cubicBezTo>
                <a:lnTo>
                  <a:pt x="1029072" y="990892"/>
                </a:lnTo>
                <a:lnTo>
                  <a:pt x="1024499" y="991123"/>
                </a:lnTo>
                <a:lnTo>
                  <a:pt x="1019928" y="990892"/>
                </a:lnTo>
                <a:lnTo>
                  <a:pt x="871750" y="983410"/>
                </a:lnTo>
                <a:cubicBezTo>
                  <a:pt x="570414" y="952808"/>
                  <a:pt x="295553" y="832651"/>
                  <a:pt x="74200" y="649974"/>
                </a:cubicBezTo>
                <a:lnTo>
                  <a:pt x="6767" y="588687"/>
                </a:lnTo>
                <a:lnTo>
                  <a:pt x="0" y="582536"/>
                </a:lnTo>
                <a:lnTo>
                  <a:pt x="340363" y="216637"/>
                </a:lnTo>
                <a:lnTo>
                  <a:pt x="468342" y="322231"/>
                </a:lnTo>
                <a:cubicBezTo>
                  <a:pt x="627101" y="429486"/>
                  <a:pt x="818487" y="492113"/>
                  <a:pt x="1024500" y="492113"/>
                </a:cubicBezTo>
                <a:cubicBezTo>
                  <a:pt x="1367856" y="492113"/>
                  <a:pt x="1670579" y="318148"/>
                  <a:pt x="1849338" y="53551"/>
                </a:cubicBezTo>
                <a:lnTo>
                  <a:pt x="18818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24A0C51-8EB8-4250-BC5F-6FC94A36A5EB}"/>
              </a:ext>
            </a:extLst>
          </p:cNvPr>
          <p:cNvSpPr/>
          <p:nvPr/>
        </p:nvSpPr>
        <p:spPr>
          <a:xfrm>
            <a:off x="6089776" y="2108039"/>
            <a:ext cx="1379260" cy="1035832"/>
          </a:xfrm>
          <a:custGeom>
            <a:avLst/>
            <a:gdLst>
              <a:gd name="connsiteX0" fmla="*/ 4571 w 1012953"/>
              <a:gd name="connsiteY0" fmla="*/ 0 h 760733"/>
              <a:gd name="connsiteX1" fmla="*/ 9144 w 1012953"/>
              <a:gd name="connsiteY1" fmla="*/ 231 h 760733"/>
              <a:gd name="connsiteX2" fmla="*/ 157320 w 1012953"/>
              <a:gd name="connsiteY2" fmla="*/ 7713 h 760733"/>
              <a:gd name="connsiteX3" fmla="*/ 954870 w 1012953"/>
              <a:gd name="connsiteY3" fmla="*/ 341149 h 760733"/>
              <a:gd name="connsiteX4" fmla="*/ 1012953 w 1012953"/>
              <a:gd name="connsiteY4" fmla="*/ 393938 h 760733"/>
              <a:gd name="connsiteX5" fmla="*/ 671757 w 1012953"/>
              <a:gd name="connsiteY5" fmla="*/ 760733 h 760733"/>
              <a:gd name="connsiteX6" fmla="*/ 560729 w 1012953"/>
              <a:gd name="connsiteY6" fmla="*/ 669125 h 760733"/>
              <a:gd name="connsiteX7" fmla="*/ 4571 w 1012953"/>
              <a:gd name="connsiteY7" fmla="*/ 499243 h 760733"/>
              <a:gd name="connsiteX8" fmla="*/ 0 w 1012953"/>
              <a:gd name="connsiteY8" fmla="*/ 499474 h 760733"/>
              <a:gd name="connsiteX9" fmla="*/ 0 w 1012953"/>
              <a:gd name="connsiteY9" fmla="*/ 231 h 760733"/>
              <a:gd name="connsiteX10" fmla="*/ 4571 w 1012953"/>
              <a:gd name="connsiteY10" fmla="*/ 0 h 76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2953" h="760733">
                <a:moveTo>
                  <a:pt x="4571" y="0"/>
                </a:moveTo>
                <a:lnTo>
                  <a:pt x="9144" y="231"/>
                </a:lnTo>
                <a:lnTo>
                  <a:pt x="157320" y="7713"/>
                </a:lnTo>
                <a:cubicBezTo>
                  <a:pt x="458656" y="38315"/>
                  <a:pt x="733518" y="158472"/>
                  <a:pt x="954870" y="341149"/>
                </a:cubicBezTo>
                <a:lnTo>
                  <a:pt x="1012953" y="393938"/>
                </a:lnTo>
                <a:lnTo>
                  <a:pt x="671757" y="760733"/>
                </a:lnTo>
                <a:lnTo>
                  <a:pt x="560729" y="669125"/>
                </a:lnTo>
                <a:cubicBezTo>
                  <a:pt x="401970" y="561871"/>
                  <a:pt x="210585" y="499243"/>
                  <a:pt x="4571" y="499243"/>
                </a:cubicBezTo>
                <a:lnTo>
                  <a:pt x="0" y="499474"/>
                </a:lnTo>
                <a:lnTo>
                  <a:pt x="0" y="231"/>
                </a:lnTo>
                <a:lnTo>
                  <a:pt x="457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64A34E9-DAA3-4D4E-9B0D-A5AF0BA9017D}"/>
              </a:ext>
            </a:extLst>
          </p:cNvPr>
          <p:cNvSpPr/>
          <p:nvPr/>
        </p:nvSpPr>
        <p:spPr>
          <a:xfrm>
            <a:off x="7004290" y="2644434"/>
            <a:ext cx="1125924" cy="2522043"/>
          </a:xfrm>
          <a:custGeom>
            <a:avLst/>
            <a:gdLst>
              <a:gd name="connsiteX0" fmla="*/ 341318 w 826899"/>
              <a:gd name="connsiteY0" fmla="*/ 0 h 1852233"/>
              <a:gd name="connsiteX1" fmla="*/ 348085 w 826899"/>
              <a:gd name="connsiteY1" fmla="*/ 6150 h 1852233"/>
              <a:gd name="connsiteX2" fmla="*/ 389327 w 826899"/>
              <a:gd name="connsiteY2" fmla="*/ 43634 h 1852233"/>
              <a:gd name="connsiteX3" fmla="*/ 819186 w 826899"/>
              <a:gd name="connsiteY3" fmla="*/ 947276 h 1852233"/>
              <a:gd name="connsiteX4" fmla="*/ 826668 w 826899"/>
              <a:gd name="connsiteY4" fmla="*/ 1095453 h 1852233"/>
              <a:gd name="connsiteX5" fmla="*/ 826899 w 826899"/>
              <a:gd name="connsiteY5" fmla="*/ 1100025 h 1852233"/>
              <a:gd name="connsiteX6" fmla="*/ 826668 w 826899"/>
              <a:gd name="connsiteY6" fmla="*/ 1104597 h 1852233"/>
              <a:gd name="connsiteX7" fmla="*/ 819186 w 826899"/>
              <a:gd name="connsiteY7" fmla="*/ 1252774 h 1852233"/>
              <a:gd name="connsiteX8" fmla="*/ 646586 w 826899"/>
              <a:gd name="connsiteY8" fmla="*/ 1812136 h 1852233"/>
              <a:gd name="connsiteX9" fmla="*/ 622227 w 826899"/>
              <a:gd name="connsiteY9" fmla="*/ 1852233 h 1852233"/>
              <a:gd name="connsiteX10" fmla="*/ 190307 w 826899"/>
              <a:gd name="connsiteY10" fmla="*/ 1602864 h 1852233"/>
              <a:gd name="connsiteX11" fmla="*/ 207599 w 826899"/>
              <a:gd name="connsiteY11" fmla="*/ 1574400 h 1852233"/>
              <a:gd name="connsiteX12" fmla="*/ 327656 w 826899"/>
              <a:gd name="connsiteY12" fmla="*/ 1100257 h 1852233"/>
              <a:gd name="connsiteX13" fmla="*/ 36309 w 826899"/>
              <a:gd name="connsiteY13" fmla="*/ 396884 h 1852233"/>
              <a:gd name="connsiteX14" fmla="*/ 0 w 826899"/>
              <a:gd name="connsiteY14" fmla="*/ 366926 h 1852233"/>
              <a:gd name="connsiteX15" fmla="*/ 341318 w 826899"/>
              <a:gd name="connsiteY15" fmla="*/ 0 h 185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26899" h="1852233">
                <a:moveTo>
                  <a:pt x="341318" y="0"/>
                </a:moveTo>
                <a:lnTo>
                  <a:pt x="348085" y="6150"/>
                </a:lnTo>
                <a:lnTo>
                  <a:pt x="389327" y="43634"/>
                </a:lnTo>
                <a:cubicBezTo>
                  <a:pt x="625887" y="280193"/>
                  <a:pt x="783483" y="595717"/>
                  <a:pt x="819186" y="947276"/>
                </a:cubicBezTo>
                <a:lnTo>
                  <a:pt x="826668" y="1095453"/>
                </a:lnTo>
                <a:lnTo>
                  <a:pt x="826899" y="1100025"/>
                </a:lnTo>
                <a:lnTo>
                  <a:pt x="826668" y="1104597"/>
                </a:lnTo>
                <a:lnTo>
                  <a:pt x="819186" y="1252774"/>
                </a:lnTo>
                <a:cubicBezTo>
                  <a:pt x="798785" y="1453665"/>
                  <a:pt x="738581" y="1642789"/>
                  <a:pt x="646586" y="1812136"/>
                </a:cubicBezTo>
                <a:lnTo>
                  <a:pt x="622227" y="1852233"/>
                </a:lnTo>
                <a:lnTo>
                  <a:pt x="190307" y="1602864"/>
                </a:lnTo>
                <a:lnTo>
                  <a:pt x="207599" y="1574400"/>
                </a:lnTo>
                <a:cubicBezTo>
                  <a:pt x="284165" y="1433455"/>
                  <a:pt x="327656" y="1271935"/>
                  <a:pt x="327656" y="1100257"/>
                </a:cubicBezTo>
                <a:cubicBezTo>
                  <a:pt x="327656" y="825573"/>
                  <a:pt x="216318" y="576893"/>
                  <a:pt x="36309" y="396884"/>
                </a:cubicBezTo>
                <a:lnTo>
                  <a:pt x="0" y="366926"/>
                </a:lnTo>
                <a:lnTo>
                  <a:pt x="34131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0A7038-F975-4802-BD90-C2382A61A0E3}"/>
              </a:ext>
            </a:extLst>
          </p:cNvPr>
          <p:cNvSpPr/>
          <p:nvPr/>
        </p:nvSpPr>
        <p:spPr>
          <a:xfrm>
            <a:off x="5301846" y="3348099"/>
            <a:ext cx="1588306" cy="1588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4D4FC-5314-435A-995F-C4887705AABE}"/>
              </a:ext>
            </a:extLst>
          </p:cNvPr>
          <p:cNvSpPr txBox="1"/>
          <p:nvPr/>
        </p:nvSpPr>
        <p:spPr>
          <a:xfrm>
            <a:off x="1863344" y="243273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5F4A957-1445-4AA8-A8B9-2D7DA6C0151A}"/>
              </a:ext>
            </a:extLst>
          </p:cNvPr>
          <p:cNvSpPr txBox="1"/>
          <p:nvPr/>
        </p:nvSpPr>
        <p:spPr>
          <a:xfrm>
            <a:off x="1658410" y="2669949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C288E44-5141-4D70-8851-D831C0CE3C12}"/>
              </a:ext>
            </a:extLst>
          </p:cNvPr>
          <p:cNvSpPr txBox="1"/>
          <p:nvPr/>
        </p:nvSpPr>
        <p:spPr>
          <a:xfrm>
            <a:off x="1863344" y="4828205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8C0B412-2BC8-4C0C-872F-275336184617}"/>
              </a:ext>
            </a:extLst>
          </p:cNvPr>
          <p:cNvSpPr txBox="1"/>
          <p:nvPr/>
        </p:nvSpPr>
        <p:spPr>
          <a:xfrm>
            <a:off x="1658410" y="5065420"/>
            <a:ext cx="1214677" cy="45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800" dirty="0">
                <a:solidFill>
                  <a:schemeClr val="bg1"/>
                </a:solidFill>
                <a:latin typeface="Open Sans reglur"/>
              </a:rPr>
              <a:t>Lorem Ipsum is simply dummy text of the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5EFC59E-A98A-4C64-888A-4B3221F6504D}"/>
              </a:ext>
            </a:extLst>
          </p:cNvPr>
          <p:cNvGrpSpPr/>
          <p:nvPr/>
        </p:nvGrpSpPr>
        <p:grpSpPr>
          <a:xfrm>
            <a:off x="9501640" y="2406977"/>
            <a:ext cx="1214677" cy="689455"/>
            <a:chOff x="1988574" y="4646738"/>
            <a:chExt cx="1214677" cy="689455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D74DBEC-8F4D-4D32-88B8-EE3C69DAE633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1B580D5-544F-40D5-B000-F5EECD20BC67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896BCB0-6F6B-4CC6-A59F-99E780324849}"/>
              </a:ext>
            </a:extLst>
          </p:cNvPr>
          <p:cNvGrpSpPr/>
          <p:nvPr/>
        </p:nvGrpSpPr>
        <p:grpSpPr>
          <a:xfrm>
            <a:off x="9501640" y="4815326"/>
            <a:ext cx="1214677" cy="689455"/>
            <a:chOff x="1988574" y="4646738"/>
            <a:chExt cx="1214677" cy="68945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83F5C71-CB7E-4E22-9180-66059726EE5F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55D11A8-F460-47C6-BF13-26F712460546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192" name="Oval 191">
            <a:extLst>
              <a:ext uri="{FF2B5EF4-FFF2-40B4-BE49-F238E27FC236}">
                <a16:creationId xmlns:a16="http://schemas.microsoft.com/office/drawing/2014/main" id="{ACF7DB50-459E-44DC-8F06-A258E84A103F}"/>
              </a:ext>
            </a:extLst>
          </p:cNvPr>
          <p:cNvSpPr/>
          <p:nvPr/>
        </p:nvSpPr>
        <p:spPr>
          <a:xfrm>
            <a:off x="9383065" y="2488653"/>
            <a:ext cx="113646" cy="113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83BB73D-2E33-495A-A3A5-3628444DF474}"/>
              </a:ext>
            </a:extLst>
          </p:cNvPr>
          <p:cNvSpPr/>
          <p:nvPr/>
        </p:nvSpPr>
        <p:spPr>
          <a:xfrm>
            <a:off x="9370186" y="4907824"/>
            <a:ext cx="113646" cy="113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063361D-04CE-4ECE-B20B-910EF8D22493}"/>
              </a:ext>
            </a:extLst>
          </p:cNvPr>
          <p:cNvSpPr/>
          <p:nvPr/>
        </p:nvSpPr>
        <p:spPr>
          <a:xfrm>
            <a:off x="2915784" y="4920703"/>
            <a:ext cx="113646" cy="113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021F539-D37A-448A-A912-DA65CFB19BE0}"/>
              </a:ext>
            </a:extLst>
          </p:cNvPr>
          <p:cNvSpPr/>
          <p:nvPr/>
        </p:nvSpPr>
        <p:spPr>
          <a:xfrm>
            <a:off x="2875943" y="2488653"/>
            <a:ext cx="113646" cy="113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D414264-1015-4895-92FA-B4F4082E5609}"/>
              </a:ext>
            </a:extLst>
          </p:cNvPr>
          <p:cNvGrpSpPr/>
          <p:nvPr/>
        </p:nvGrpSpPr>
        <p:grpSpPr>
          <a:xfrm>
            <a:off x="2989589" y="2543095"/>
            <a:ext cx="2186214" cy="695191"/>
            <a:chOff x="2989589" y="2543095"/>
            <a:chExt cx="2186214" cy="695191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A2565A-A0B4-4121-896F-53B9C25DA326}"/>
                </a:ext>
              </a:extLst>
            </p:cNvPr>
            <p:cNvCxnSpPr>
              <a:stCxn id="195" idx="6"/>
            </p:cNvCxnSpPr>
            <p:nvPr/>
          </p:nvCxnSpPr>
          <p:spPr>
            <a:xfrm>
              <a:off x="2989589" y="2545476"/>
              <a:ext cx="1268086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31D7FA5-0FF3-4D3E-8704-2BFD6BE64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94" y="2543095"/>
              <a:ext cx="920509" cy="6951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CF5387-3F9C-4EA0-AA15-AFC95E98545E}"/>
              </a:ext>
            </a:extLst>
          </p:cNvPr>
          <p:cNvGrpSpPr/>
          <p:nvPr/>
        </p:nvGrpSpPr>
        <p:grpSpPr>
          <a:xfrm>
            <a:off x="3029430" y="4691564"/>
            <a:ext cx="1915842" cy="285962"/>
            <a:chOff x="3029430" y="4691564"/>
            <a:chExt cx="1915842" cy="285962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DAD58B-3179-4BE6-95D5-ED1D9B84FFD2}"/>
                </a:ext>
              </a:extLst>
            </p:cNvPr>
            <p:cNvCxnSpPr>
              <a:stCxn id="194" idx="6"/>
            </p:cNvCxnSpPr>
            <p:nvPr/>
          </p:nvCxnSpPr>
          <p:spPr>
            <a:xfrm>
              <a:off x="3029430" y="4977526"/>
              <a:ext cx="107902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FDBFAF0-2BBA-44B9-90A9-AD53A3AF5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8450" y="4691564"/>
              <a:ext cx="836822" cy="28596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633D56D-BF13-4975-8255-944FACA127E2}"/>
              </a:ext>
            </a:extLst>
          </p:cNvPr>
          <p:cNvGrpSpPr/>
          <p:nvPr/>
        </p:nvGrpSpPr>
        <p:grpSpPr>
          <a:xfrm>
            <a:off x="7162664" y="2543095"/>
            <a:ext cx="2220401" cy="1379656"/>
            <a:chOff x="7162664" y="2543095"/>
            <a:chExt cx="2220401" cy="1379656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2E861AF-A0A3-43FA-953B-9A50F323BD94}"/>
                </a:ext>
              </a:extLst>
            </p:cNvPr>
            <p:cNvCxnSpPr>
              <a:stCxn id="192" idx="2"/>
            </p:cNvCxnSpPr>
            <p:nvPr/>
          </p:nvCxnSpPr>
          <p:spPr>
            <a:xfrm flipH="1" flipV="1">
              <a:off x="8001000" y="2543095"/>
              <a:ext cx="1382065" cy="238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03B883-EF9B-445F-B20C-B7D6BB4C7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664" y="2543095"/>
              <a:ext cx="838336" cy="137965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999D40-33EB-4874-8D71-D98C0C305FAD}"/>
              </a:ext>
            </a:extLst>
          </p:cNvPr>
          <p:cNvGrpSpPr/>
          <p:nvPr/>
        </p:nvGrpSpPr>
        <p:grpSpPr>
          <a:xfrm>
            <a:off x="6283566" y="4938756"/>
            <a:ext cx="3117552" cy="1471074"/>
            <a:chOff x="6283566" y="4938756"/>
            <a:chExt cx="3117552" cy="1471074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DE4031E-34D0-4B06-8FA7-5EB81BCE986E}"/>
                </a:ext>
              </a:extLst>
            </p:cNvPr>
            <p:cNvCxnSpPr>
              <a:cxnSpLocks/>
            </p:cNvCxnSpPr>
            <p:nvPr/>
          </p:nvCxnSpPr>
          <p:spPr>
            <a:xfrm>
              <a:off x="6283566" y="5536590"/>
              <a:ext cx="0" cy="87183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A8651D9-901F-4EB0-8179-C2F4412306B7}"/>
                </a:ext>
              </a:extLst>
            </p:cNvPr>
            <p:cNvCxnSpPr/>
            <p:nvPr/>
          </p:nvCxnSpPr>
          <p:spPr>
            <a:xfrm>
              <a:off x="6283566" y="6408420"/>
              <a:ext cx="2189874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36FE913-358A-4349-894F-F0DB18166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7230" y="4938756"/>
              <a:ext cx="933888" cy="147107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Graphic 76">
            <a:extLst>
              <a:ext uri="{FF2B5EF4-FFF2-40B4-BE49-F238E27FC236}">
                <a16:creationId xmlns:a16="http://schemas.microsoft.com/office/drawing/2014/main" id="{15999C37-11A6-4CE7-ABAC-82AA3869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5885" y="5273522"/>
            <a:ext cx="259362" cy="15182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117CE56-3FA7-40C5-8E8C-91043F116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568" y="3201062"/>
            <a:ext cx="396716" cy="3967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6397F09-1E5C-45D3-B460-6EC17A0B3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1847" y="3294044"/>
            <a:ext cx="192158" cy="210753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351C8350-D007-43E1-926E-0582A8ED7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762" y="4436366"/>
            <a:ext cx="396716" cy="3967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DA3A126-62DA-492C-BF58-9CC66FFB8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7538" y="4535547"/>
            <a:ext cx="161163" cy="198356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1FF16B6-9805-4804-95ED-205E02D6E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1493" y="3780846"/>
            <a:ext cx="396716" cy="3967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D8815D5-D8F7-448F-A019-DE97BEDCDE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6872" y="3873827"/>
            <a:ext cx="185959" cy="210755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B28EF449-9E10-4741-B2EB-018FD7100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1168" y="5040207"/>
            <a:ext cx="396716" cy="3967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5262412-EBF9-4F97-B28D-DBD1B0F5F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89033" y="5144165"/>
            <a:ext cx="200985" cy="1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1FED42-8CF4-48BD-B066-85D006E1B3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49AE13-B074-4E1A-95F4-EAD1CE673B8A}"/>
              </a:ext>
            </a:extLst>
          </p:cNvPr>
          <p:cNvGrpSpPr/>
          <p:nvPr/>
        </p:nvGrpSpPr>
        <p:grpSpPr>
          <a:xfrm>
            <a:off x="4122982" y="2946495"/>
            <a:ext cx="3946037" cy="1220719"/>
            <a:chOff x="4740762" y="2757983"/>
            <a:chExt cx="3946037" cy="122071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2FB1C-4560-4D32-9861-F66CA0B611BA}"/>
                </a:ext>
              </a:extLst>
            </p:cNvPr>
            <p:cNvSpPr txBox="1"/>
            <p:nvPr/>
          </p:nvSpPr>
          <p:spPr>
            <a:xfrm>
              <a:off x="5358542" y="2757983"/>
              <a:ext cx="27104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Our Portfolio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160378-0535-496B-ABF9-B493C70E2BFF}"/>
                </a:ext>
              </a:extLst>
            </p:cNvPr>
            <p:cNvSpPr txBox="1"/>
            <p:nvPr/>
          </p:nvSpPr>
          <p:spPr>
            <a:xfrm>
              <a:off x="4740762" y="3429000"/>
              <a:ext cx="3946037" cy="54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specimen book. It has survived not only five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189B93F-6772-4418-9E4C-68FA69F51416}"/>
              </a:ext>
            </a:extLst>
          </p:cNvPr>
          <p:cNvSpPr/>
          <p:nvPr/>
        </p:nvSpPr>
        <p:spPr>
          <a:xfrm>
            <a:off x="2534820" y="1112959"/>
            <a:ext cx="7122360" cy="3744791"/>
          </a:xfrm>
          <a:prstGeom prst="triangl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41A379-6FE1-46C0-88DC-10C3A142A6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12160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81F1451-1A81-4A26-96D0-BD5E0EAAE6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2F58C-6DA6-4AA6-AEC2-4A5D8BA5AD85}"/>
              </a:ext>
            </a:extLst>
          </p:cNvPr>
          <p:cNvSpPr/>
          <p:nvPr/>
        </p:nvSpPr>
        <p:spPr>
          <a:xfrm>
            <a:off x="3695700" y="1028700"/>
            <a:ext cx="4800600" cy="480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740762" y="2695530"/>
            <a:ext cx="271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Portfolio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4122982" y="3366547"/>
            <a:ext cx="3946037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2EB31-81F3-4BF1-8A07-673DBC213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780309-3293-4754-932A-7CC248EB85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490CFC-05DF-402D-A10F-A9A9B79CF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306583-1F10-4207-8D67-7B4C64099D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3224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6464C3C-3BFB-496E-B278-DD0274273A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992502" y="580980"/>
            <a:ext cx="271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Raleway Bold" panose="020B0803030101060003" pitchFamily="34" charset="0"/>
              </a:rPr>
              <a:t>Our Portfolio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60838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>
                    <a:lumMod val="50000"/>
                  </a:schemeClr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Open Sans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4AC42-D48B-4C1F-BF7F-04241989EC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DEB7AE-4B75-4A79-A85B-39F164880A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26D9E1-4BF3-4F6C-B1DC-8C0BAF9E41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D8F9A4-2CC6-4E8D-AE03-23E2030FB1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EAFEC3-9538-42C7-BCC7-813DD480B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FABDCA-B1E8-456F-A206-E687FB75CF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D06C4D-7338-409E-8C14-9C85F46221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5E7F65C-714C-4E1A-B21B-67D5D505BC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7EF697A-E307-415B-A8E5-631209A50F7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19FC15-2273-4BE3-B4F4-2CF85C1B57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4B6E3E2-7685-4CF7-8AFE-526924222F2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44DD49B-F8D3-469B-A444-AAA1CB9873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137498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E4799B-B005-4EB7-9071-0DA0B6D74E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992502" y="580980"/>
            <a:ext cx="271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Portfolio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4BDDF7-77A7-44AB-AE06-87CBEB3A99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60838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1CE68-9E31-4CCE-90D3-CB8677BA3EAA}"/>
              </a:ext>
            </a:extLst>
          </p:cNvPr>
          <p:cNvGrpSpPr/>
          <p:nvPr/>
        </p:nvGrpSpPr>
        <p:grpSpPr>
          <a:xfrm>
            <a:off x="7298429" y="3080836"/>
            <a:ext cx="2914650" cy="1634573"/>
            <a:chOff x="7298429" y="3080836"/>
            <a:chExt cx="2914650" cy="163457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883DF9-E3D4-4E30-ADCB-A980DB08B5AC}"/>
                </a:ext>
              </a:extLst>
            </p:cNvPr>
            <p:cNvSpPr txBox="1"/>
            <p:nvPr/>
          </p:nvSpPr>
          <p:spPr>
            <a:xfrm>
              <a:off x="7298429" y="3080836"/>
              <a:ext cx="2914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About The Project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7DC5C2-9072-4B9A-9C93-3C11DEBB4FDC}"/>
                </a:ext>
              </a:extLst>
            </p:cNvPr>
            <p:cNvSpPr txBox="1"/>
            <p:nvPr/>
          </p:nvSpPr>
          <p:spPr>
            <a:xfrm>
              <a:off x="7298429" y="3673264"/>
              <a:ext cx="2914650" cy="1042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Lorem Ipsum printer took a galley of type and scrambled it to make a type specimen book. It has survived not only five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8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61C895-61D7-4268-84FA-3E24C91373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992502" y="580980"/>
            <a:ext cx="271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Portfolio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074564-7DA9-442C-A103-5DF95FFAC1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61ED5E-AD9C-4968-BA08-7002755464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FC62BB-BCEF-44E5-8525-62539B333C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160838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F81AD5-B65B-4155-894C-ACB80ECC3384}"/>
              </a:ext>
            </a:extLst>
          </p:cNvPr>
          <p:cNvSpPr/>
          <p:nvPr/>
        </p:nvSpPr>
        <p:spPr>
          <a:xfrm>
            <a:off x="5223803" y="1784310"/>
            <a:ext cx="2249185" cy="2249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FCA3F8-CEFA-4804-8AB9-424AD5290AA6}"/>
              </a:ext>
            </a:extLst>
          </p:cNvPr>
          <p:cNvSpPr/>
          <p:nvPr/>
        </p:nvSpPr>
        <p:spPr>
          <a:xfrm>
            <a:off x="7523926" y="4071377"/>
            <a:ext cx="2249185" cy="2249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834277C-8E07-43D0-B3F2-F0F281ADEA94}"/>
              </a:ext>
            </a:extLst>
          </p:cNvPr>
          <p:cNvSpPr/>
          <p:nvPr/>
        </p:nvSpPr>
        <p:spPr>
          <a:xfrm>
            <a:off x="2922369" y="4071377"/>
            <a:ext cx="2249185" cy="2249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5C530-568F-49B6-A199-B9E20963ECCE}"/>
              </a:ext>
            </a:extLst>
          </p:cNvPr>
          <p:cNvGrpSpPr/>
          <p:nvPr/>
        </p:nvGrpSpPr>
        <p:grpSpPr>
          <a:xfrm>
            <a:off x="5557367" y="2671213"/>
            <a:ext cx="1582057" cy="829963"/>
            <a:chOff x="5557367" y="2444095"/>
            <a:chExt cx="1582057" cy="829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D6FE87-B0D9-4EBB-ABBD-79E85486BCA1}"/>
                </a:ext>
              </a:extLst>
            </p:cNvPr>
            <p:cNvSpPr txBox="1"/>
            <p:nvPr/>
          </p:nvSpPr>
          <p:spPr>
            <a:xfrm>
              <a:off x="5557367" y="2444095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Bold"/>
                </a:rPr>
                <a:t>Content 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92C51B-B44F-46E4-9A02-E9FA78284D22}"/>
                </a:ext>
              </a:extLst>
            </p:cNvPr>
            <p:cNvSpPr txBox="1"/>
            <p:nvPr/>
          </p:nvSpPr>
          <p:spPr>
            <a:xfrm>
              <a:off x="5741057" y="282181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DAE772-74A1-473D-A436-1AC217C514B7}"/>
              </a:ext>
            </a:extLst>
          </p:cNvPr>
          <p:cNvGrpSpPr/>
          <p:nvPr/>
        </p:nvGrpSpPr>
        <p:grpSpPr>
          <a:xfrm>
            <a:off x="3177025" y="5087125"/>
            <a:ext cx="1582057" cy="829963"/>
            <a:chOff x="5557367" y="2444095"/>
            <a:chExt cx="1582057" cy="8299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EC257B-4F0F-44D1-A74B-91C3886EBF10}"/>
                </a:ext>
              </a:extLst>
            </p:cNvPr>
            <p:cNvSpPr txBox="1"/>
            <p:nvPr/>
          </p:nvSpPr>
          <p:spPr>
            <a:xfrm>
              <a:off x="5557367" y="2444095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Bold"/>
                </a:rPr>
                <a:t>Content Title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D74E26-B6AD-4B2B-8000-7BFC5DA42A85}"/>
                </a:ext>
              </a:extLst>
            </p:cNvPr>
            <p:cNvSpPr txBox="1"/>
            <p:nvPr/>
          </p:nvSpPr>
          <p:spPr>
            <a:xfrm>
              <a:off x="5741057" y="282181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54C2C-1D8F-4F8C-A282-C6C519FF74DA}"/>
              </a:ext>
            </a:extLst>
          </p:cNvPr>
          <p:cNvGrpSpPr/>
          <p:nvPr/>
        </p:nvGrpSpPr>
        <p:grpSpPr>
          <a:xfrm>
            <a:off x="7879653" y="5087125"/>
            <a:ext cx="1582057" cy="829963"/>
            <a:chOff x="5557367" y="2444095"/>
            <a:chExt cx="1582057" cy="8299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4DE900-5C25-48AA-92A4-9B1ECB1077CA}"/>
                </a:ext>
              </a:extLst>
            </p:cNvPr>
            <p:cNvSpPr txBox="1"/>
            <p:nvPr/>
          </p:nvSpPr>
          <p:spPr>
            <a:xfrm>
              <a:off x="5557367" y="2444095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en SansBold"/>
                </a:rPr>
                <a:t>Content Title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6EFCC6-AF67-4FC6-9586-824728CBC784}"/>
                </a:ext>
              </a:extLst>
            </p:cNvPr>
            <p:cNvSpPr txBox="1"/>
            <p:nvPr/>
          </p:nvSpPr>
          <p:spPr>
            <a:xfrm>
              <a:off x="5741057" y="2821818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0B4AEB3-6176-4C5F-AECE-A48A03F0C7DC}"/>
              </a:ext>
            </a:extLst>
          </p:cNvPr>
          <p:cNvSpPr/>
          <p:nvPr/>
        </p:nvSpPr>
        <p:spPr>
          <a:xfrm>
            <a:off x="6048014" y="1997625"/>
            <a:ext cx="543868" cy="54386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FADE74-B7BC-41B5-82EB-A9AE6C0AFC94}"/>
              </a:ext>
            </a:extLst>
          </p:cNvPr>
          <p:cNvSpPr txBox="1"/>
          <p:nvPr/>
        </p:nvSpPr>
        <p:spPr>
          <a:xfrm>
            <a:off x="6172768" y="2084893"/>
            <a:ext cx="2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Bold"/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B02BE-6922-4253-B240-4589E5351C33}"/>
              </a:ext>
            </a:extLst>
          </p:cNvPr>
          <p:cNvSpPr/>
          <p:nvPr/>
        </p:nvSpPr>
        <p:spPr>
          <a:xfrm>
            <a:off x="3603998" y="4402343"/>
            <a:ext cx="543868" cy="54386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23A7B-9C8A-4B46-A943-3CFE5268BED5}"/>
              </a:ext>
            </a:extLst>
          </p:cNvPr>
          <p:cNvSpPr txBox="1"/>
          <p:nvPr/>
        </p:nvSpPr>
        <p:spPr>
          <a:xfrm>
            <a:off x="3728752" y="4489611"/>
            <a:ext cx="2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Bold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A01100-CFA0-4CDC-AE35-925F08FBCDBE}"/>
              </a:ext>
            </a:extLst>
          </p:cNvPr>
          <p:cNvSpPr/>
          <p:nvPr/>
        </p:nvSpPr>
        <p:spPr>
          <a:xfrm>
            <a:off x="8398747" y="4387934"/>
            <a:ext cx="543868" cy="54386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5C5DA-1665-4DAE-8A8B-741441E1FB14}"/>
              </a:ext>
            </a:extLst>
          </p:cNvPr>
          <p:cNvSpPr txBox="1"/>
          <p:nvPr/>
        </p:nvSpPr>
        <p:spPr>
          <a:xfrm>
            <a:off x="8523501" y="4475202"/>
            <a:ext cx="2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Bo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3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1AA356-EDE5-49F0-B6A5-4F30B9CE72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477503" y="2739789"/>
            <a:ext cx="323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Raleway Bold" panose="020B0803030101060003" pitchFamily="34" charset="0"/>
              </a:rPr>
              <a:t>Mock - 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160378-0535-496B-ABF9-B493C70E2BFF}"/>
              </a:ext>
            </a:extLst>
          </p:cNvPr>
          <p:cNvSpPr txBox="1"/>
          <p:nvPr/>
        </p:nvSpPr>
        <p:spPr>
          <a:xfrm>
            <a:off x="4383545" y="3568510"/>
            <a:ext cx="3424910" cy="5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C35153C-40D1-4A5C-B007-FCA2FFEA1DCA}"/>
              </a:ext>
            </a:extLst>
          </p:cNvPr>
          <p:cNvSpPr/>
          <p:nvPr/>
        </p:nvSpPr>
        <p:spPr>
          <a:xfrm>
            <a:off x="2643211" y="3264848"/>
            <a:ext cx="1685878" cy="168587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72871CE-D4EB-4D56-B637-B13AC7F9E610}"/>
              </a:ext>
            </a:extLst>
          </p:cNvPr>
          <p:cNvSpPr/>
          <p:nvPr/>
        </p:nvSpPr>
        <p:spPr>
          <a:xfrm rot="10800000">
            <a:off x="7673465" y="2312348"/>
            <a:ext cx="1685878" cy="168587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64275F-312B-41C3-BBAA-9CF25A6D34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62640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C5A4D7-5709-4825-8387-0E34D5E8C2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2CD3B2-74B7-46D0-B538-85B1FBA7433B}"/>
              </a:ext>
            </a:extLst>
          </p:cNvPr>
          <p:cNvGrpSpPr/>
          <p:nvPr/>
        </p:nvGrpSpPr>
        <p:grpSpPr>
          <a:xfrm>
            <a:off x="990664" y="2732049"/>
            <a:ext cx="3400361" cy="1393903"/>
            <a:chOff x="990664" y="2309924"/>
            <a:chExt cx="3400361" cy="13939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51EA18-3F1D-45A5-AB5D-4C4CE961720C}"/>
                </a:ext>
              </a:extLst>
            </p:cNvPr>
            <p:cNvSpPr txBox="1"/>
            <p:nvPr/>
          </p:nvSpPr>
          <p:spPr>
            <a:xfrm>
              <a:off x="990664" y="2309924"/>
              <a:ext cx="3237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Mobile Mockup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35789-30B1-41EB-8966-649578641E42}"/>
                </a:ext>
              </a:extLst>
            </p:cNvPr>
            <p:cNvSpPr txBox="1"/>
            <p:nvPr/>
          </p:nvSpPr>
          <p:spPr>
            <a:xfrm>
              <a:off x="990664" y="2907903"/>
              <a:ext cx="3400361" cy="79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800" b="1" i="0" dirty="0">
                  <a:solidFill>
                    <a:schemeClr val="bg1"/>
                  </a:solidFill>
                  <a:effectLst/>
                  <a:latin typeface="Open Sans Regular"/>
                </a:rPr>
                <a:t>Lorem Ipsum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 is simply dummy text of the printing and typesetting industry. Lorem Ipsum printer took a galley of type and scrambled it to make a type specimen book. It has survived not only five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6421F73-7B32-4E2A-B31A-2AD502D87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4531" y="1235475"/>
            <a:ext cx="1419225" cy="40862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DF7F79-9C76-4266-80B1-D887CC5BE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493" y="704850"/>
            <a:ext cx="2571750" cy="544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FC00F207-B6B0-4C80-876A-0893E1444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316" y="738187"/>
            <a:ext cx="2505075" cy="53816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F756A8E-3956-4A16-A7CF-9F04EB333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2371" y="704850"/>
            <a:ext cx="2571750" cy="54483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F8DB0B0-E9EA-4B1F-A998-47133C9B4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3129" y="757237"/>
            <a:ext cx="2457450" cy="53435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B36777-DE94-46E6-8C83-7939D7F808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12831" y="781051"/>
            <a:ext cx="409575" cy="285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83D5E22-BB89-4B72-9470-F7450F5704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4408" y="1252537"/>
            <a:ext cx="485775" cy="1047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42B680F-6E8C-4593-9DFD-798F390EC4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8245" y="1042987"/>
            <a:ext cx="38100" cy="381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4CA8C4-8194-47DC-B3EC-6B157256A2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33462" y="5638799"/>
            <a:ext cx="419100" cy="4191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4B8E375-1905-4FEA-BAE2-11E7AE19CE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2050" y="5767387"/>
            <a:ext cx="161925" cy="1619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B37BD4C-98C5-4A88-A05E-753B9C8A82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69756" y="1546625"/>
            <a:ext cx="57150" cy="2381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F82A73D-B62C-4491-AB73-41FAE8B135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69756" y="2032400"/>
            <a:ext cx="57150" cy="2381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9D97DDF-8D4C-4F84-9E9E-E1FCCAFB09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69756" y="2483250"/>
            <a:ext cx="57150" cy="2381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47D2D60-338F-4ED4-9158-78767B5EF7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26906" y="854474"/>
            <a:ext cx="161925" cy="16192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CED25D6-2328-48E8-B814-2F326F70EF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22168" y="1447800"/>
            <a:ext cx="2257425" cy="3962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3E1214E-6C22-4381-919E-E805890C7B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27158" y="1476375"/>
            <a:ext cx="2200275" cy="39052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86B0-F9A6-4E73-8BB6-6E025A5CF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FC2FD7-8C80-4B75-9BD7-A1AEDA5EFF5D}"/>
              </a:ext>
            </a:extLst>
          </p:cNvPr>
          <p:cNvGrpSpPr/>
          <p:nvPr/>
        </p:nvGrpSpPr>
        <p:grpSpPr>
          <a:xfrm>
            <a:off x="8550752" y="1206748"/>
            <a:ext cx="2197174" cy="953008"/>
            <a:chOff x="9065912" y="1581151"/>
            <a:chExt cx="2197174" cy="95300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BB9E3F-D2C1-4436-BC2F-CFA2A624FCC8}"/>
                </a:ext>
              </a:extLst>
            </p:cNvPr>
            <p:cNvSpPr txBox="1"/>
            <p:nvPr/>
          </p:nvSpPr>
          <p:spPr>
            <a:xfrm>
              <a:off x="9065912" y="1911681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CA7CE9-EBAC-4135-815D-D2F4887652E5}"/>
                </a:ext>
              </a:extLst>
            </p:cNvPr>
            <p:cNvSpPr txBox="1"/>
            <p:nvPr/>
          </p:nvSpPr>
          <p:spPr>
            <a:xfrm>
              <a:off x="9065912" y="158115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6D67DAB9-925E-4143-8D5B-881545960D0F}"/>
              </a:ext>
            </a:extLst>
          </p:cNvPr>
          <p:cNvSpPr/>
          <p:nvPr/>
        </p:nvSpPr>
        <p:spPr>
          <a:xfrm>
            <a:off x="8006996" y="1206748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F61F5F25-5DBA-43F2-AF3D-33165B5238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45554" y="1335214"/>
            <a:ext cx="208584" cy="228768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B7D22938-F598-4F49-B9B1-B34ED9816AB9}"/>
              </a:ext>
            </a:extLst>
          </p:cNvPr>
          <p:cNvSpPr/>
          <p:nvPr/>
        </p:nvSpPr>
        <p:spPr>
          <a:xfrm>
            <a:off x="8006996" y="2715516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E0C85CF3-92FF-4F93-8F33-C3366E00917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48918" y="2843981"/>
            <a:ext cx="201856" cy="22877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6CB7A46-9C97-478F-A618-8ACD8341E305}"/>
              </a:ext>
            </a:extLst>
          </p:cNvPr>
          <p:cNvSpPr/>
          <p:nvPr/>
        </p:nvSpPr>
        <p:spPr>
          <a:xfrm>
            <a:off x="8006996" y="4263266"/>
            <a:ext cx="485700" cy="485700"/>
          </a:xfrm>
          <a:prstGeom prst="ellipse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3CE791B-1373-4AA7-9654-C4ECAE9CAB3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2377" y="4398461"/>
            <a:ext cx="174939" cy="215311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47E9552-F57E-4DA6-AF6D-CA45B5F84985}"/>
              </a:ext>
            </a:extLst>
          </p:cNvPr>
          <p:cNvGrpSpPr/>
          <p:nvPr/>
        </p:nvGrpSpPr>
        <p:grpSpPr>
          <a:xfrm>
            <a:off x="8550752" y="2715516"/>
            <a:ext cx="2197174" cy="953008"/>
            <a:chOff x="9065912" y="1581151"/>
            <a:chExt cx="2197174" cy="95300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FB0535-BDB8-438F-8D0D-C96D8EFF2F2D}"/>
                </a:ext>
              </a:extLst>
            </p:cNvPr>
            <p:cNvSpPr txBox="1"/>
            <p:nvPr/>
          </p:nvSpPr>
          <p:spPr>
            <a:xfrm>
              <a:off x="9065912" y="1911681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FA33F4-1C91-47B2-8A22-26FD287DB80A}"/>
                </a:ext>
              </a:extLst>
            </p:cNvPr>
            <p:cNvSpPr txBox="1"/>
            <p:nvPr/>
          </p:nvSpPr>
          <p:spPr>
            <a:xfrm>
              <a:off x="9065912" y="158115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F4DDA0-0532-4B39-8B59-A3A01A673C31}"/>
              </a:ext>
            </a:extLst>
          </p:cNvPr>
          <p:cNvGrpSpPr/>
          <p:nvPr/>
        </p:nvGrpSpPr>
        <p:grpSpPr>
          <a:xfrm>
            <a:off x="8550752" y="4263266"/>
            <a:ext cx="2197174" cy="953008"/>
            <a:chOff x="9065912" y="1581151"/>
            <a:chExt cx="2197174" cy="95300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A8C591-502C-49DB-B490-817A3EE26414}"/>
                </a:ext>
              </a:extLst>
            </p:cNvPr>
            <p:cNvSpPr txBox="1"/>
            <p:nvPr/>
          </p:nvSpPr>
          <p:spPr>
            <a:xfrm>
              <a:off x="9065912" y="1911681"/>
              <a:ext cx="2197174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ts val="14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B63A0E-6505-436A-8DC9-D50118757D07}"/>
                </a:ext>
              </a:extLst>
            </p:cNvPr>
            <p:cNvSpPr txBox="1"/>
            <p:nvPr/>
          </p:nvSpPr>
          <p:spPr>
            <a:xfrm>
              <a:off x="9065912" y="1581151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06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544943-F582-4560-B27D-D4B87D4289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990664" y="2732049"/>
            <a:ext cx="3237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Device Mockup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35789-30B1-41EB-8966-649578641E42}"/>
              </a:ext>
            </a:extLst>
          </p:cNvPr>
          <p:cNvSpPr txBox="1"/>
          <p:nvPr/>
        </p:nvSpPr>
        <p:spPr>
          <a:xfrm>
            <a:off x="990664" y="3330028"/>
            <a:ext cx="3400361" cy="79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4C51F12-76E4-4A8B-91FB-4332F303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6511" y="1211231"/>
            <a:ext cx="6614114" cy="443553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1164158-F869-4A13-B7D1-BAC6BB871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9931" y="1737181"/>
            <a:ext cx="3747274" cy="25935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71BFE6E-9BD1-4890-8068-7ED59FB1358E}"/>
              </a:ext>
            </a:extLst>
          </p:cNvPr>
          <p:cNvSpPr/>
          <p:nvPr/>
        </p:nvSpPr>
        <p:spPr>
          <a:xfrm>
            <a:off x="4152206" y="5364925"/>
            <a:ext cx="6186487" cy="7586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FB5C85A-6CA2-48FF-9514-5F59AE070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7361" y="4163061"/>
            <a:ext cx="632414" cy="63241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05DA16A-76DD-4EC0-B344-88EB3BD4B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736" y="4955351"/>
            <a:ext cx="6018958" cy="254112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BF920-00AC-4088-B477-B6AD353971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905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8F1A26-24EB-4488-99C0-10C505F7FE1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FBD80-C8ED-4ECA-A8D7-62E6274CC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4011829" y="2151728"/>
            <a:ext cx="4376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aleway Bold" panose="020B0803030101060003" pitchFamily="34" charset="0"/>
              </a:rPr>
              <a:t>DATA CHARTS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B507F2-E282-4D7D-B1E2-E876C5623E89}"/>
              </a:ext>
            </a:extLst>
          </p:cNvPr>
          <p:cNvSpPr/>
          <p:nvPr/>
        </p:nvSpPr>
        <p:spPr>
          <a:xfrm>
            <a:off x="1198799" y="2732315"/>
            <a:ext cx="2813030" cy="13933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77B1A2-BF72-45CE-8ECA-2A4B2E1A80EE}"/>
              </a:ext>
            </a:extLst>
          </p:cNvPr>
          <p:cNvSpPr/>
          <p:nvPr/>
        </p:nvSpPr>
        <p:spPr>
          <a:xfrm rot="10800000">
            <a:off x="8180171" y="2732315"/>
            <a:ext cx="2813030" cy="139337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215717-70B6-4CBF-8E1B-B608CE0B27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93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C51C3B-67F8-4C3E-A916-B6075AD22DB5}"/>
              </a:ext>
            </a:extLst>
          </p:cNvPr>
          <p:cNvSpPr/>
          <p:nvPr/>
        </p:nvSpPr>
        <p:spPr>
          <a:xfrm>
            <a:off x="0" y="2615678"/>
            <a:ext cx="12192000" cy="250877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6BF389-579A-43AA-AFFF-205A75A5DC4D}"/>
              </a:ext>
            </a:extLst>
          </p:cNvPr>
          <p:cNvGrpSpPr/>
          <p:nvPr/>
        </p:nvGrpSpPr>
        <p:grpSpPr>
          <a:xfrm>
            <a:off x="869043" y="707106"/>
            <a:ext cx="3520194" cy="1367089"/>
            <a:chOff x="869043" y="1206211"/>
            <a:chExt cx="3520194" cy="13670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06C1D2-F4C4-4DEC-967F-DB4E81C4E7F9}"/>
                </a:ext>
              </a:extLst>
            </p:cNvPr>
            <p:cNvSpPr txBox="1"/>
            <p:nvPr/>
          </p:nvSpPr>
          <p:spPr>
            <a:xfrm>
              <a:off x="869043" y="1206211"/>
              <a:ext cx="34417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Raleway Bold" panose="020B0803030101060003" pitchFamily="34" charset="0"/>
                </a:rPr>
                <a:t>Business Model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E7F8C3-EF3F-452A-B88F-82C3191637A5}"/>
                </a:ext>
              </a:extLst>
            </p:cNvPr>
            <p:cNvSpPr txBox="1"/>
            <p:nvPr/>
          </p:nvSpPr>
          <p:spPr>
            <a:xfrm>
              <a:off x="869043" y="1822902"/>
              <a:ext cx="3520194" cy="750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Lorem ipsum dolor sit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amet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consectetur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adipiscing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elit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.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Nulla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odio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quis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lectus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sagittis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sapien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,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eu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fermentum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felis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tincidunt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id. In in mi. Duis vitae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turpis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nisi. Nunc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commodo</a:t>
              </a:r>
              <a:r>
                <a:rPr lang="en-US" sz="800" b="0" i="0" dirty="0">
                  <a:solidFill>
                    <a:schemeClr val="bg1"/>
                  </a:solidFill>
                  <a:effectLst/>
                  <a:latin typeface="Open Sans regular"/>
                </a:rPr>
                <a:t> </a:t>
              </a:r>
              <a:r>
                <a:rPr lang="en-US" sz="800" b="0" i="0" dirty="0" err="1">
                  <a:solidFill>
                    <a:schemeClr val="bg1"/>
                  </a:solidFill>
                  <a:effectLst/>
                  <a:latin typeface="Open Sans regular"/>
                </a:rPr>
                <a:t>rhoncus</a:t>
              </a:r>
              <a:endParaRPr lang="en-US" sz="800" dirty="0">
                <a:solidFill>
                  <a:schemeClr val="bg1"/>
                </a:solidFill>
                <a:latin typeface="Open Sans regular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4B07CD-9644-4770-A9E0-86EB2CEDB27E}"/>
              </a:ext>
            </a:extLst>
          </p:cNvPr>
          <p:cNvSpPr/>
          <p:nvPr/>
        </p:nvSpPr>
        <p:spPr>
          <a:xfrm>
            <a:off x="869043" y="3466547"/>
            <a:ext cx="502920" cy="502920"/>
          </a:xfrm>
          <a:prstGeom prst="ellipse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55F8BB-4352-4A06-9DBF-89327811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274" y="3552780"/>
            <a:ext cx="330458" cy="3304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F935BB5-BA71-464C-9FDC-64AC3275240B}"/>
              </a:ext>
            </a:extLst>
          </p:cNvPr>
          <p:cNvSpPr txBox="1"/>
          <p:nvPr/>
        </p:nvSpPr>
        <p:spPr>
          <a:xfrm>
            <a:off x="1542270" y="3797077"/>
            <a:ext cx="2197174" cy="6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BB0FF-B45F-449B-8698-9D08F5E6BFE0}"/>
              </a:ext>
            </a:extLst>
          </p:cNvPr>
          <p:cNvSpPr txBox="1"/>
          <p:nvPr/>
        </p:nvSpPr>
        <p:spPr>
          <a:xfrm>
            <a:off x="1542270" y="3466547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12718F-1071-4A8B-91F8-1077F7CB224C}"/>
              </a:ext>
            </a:extLst>
          </p:cNvPr>
          <p:cNvSpPr/>
          <p:nvPr/>
        </p:nvSpPr>
        <p:spPr>
          <a:xfrm>
            <a:off x="4375150" y="3447427"/>
            <a:ext cx="502920" cy="502920"/>
          </a:xfrm>
          <a:prstGeom prst="ellipse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FB1CC1C-FF4F-439A-AE06-C36F082B5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402" y="3564680"/>
            <a:ext cx="268416" cy="2684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893450A-D947-4515-93FC-60218406826F}"/>
              </a:ext>
            </a:extLst>
          </p:cNvPr>
          <p:cNvSpPr txBox="1"/>
          <p:nvPr/>
        </p:nvSpPr>
        <p:spPr>
          <a:xfrm>
            <a:off x="5048377" y="3777957"/>
            <a:ext cx="2197174" cy="6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45F198-A6A7-4010-A809-F3C4FF4C5A74}"/>
              </a:ext>
            </a:extLst>
          </p:cNvPr>
          <p:cNvSpPr txBox="1"/>
          <p:nvPr/>
        </p:nvSpPr>
        <p:spPr>
          <a:xfrm>
            <a:off x="5048377" y="3447427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A17035-D32E-4431-841A-274EA9F0B76F}"/>
              </a:ext>
            </a:extLst>
          </p:cNvPr>
          <p:cNvSpPr/>
          <p:nvPr/>
        </p:nvSpPr>
        <p:spPr>
          <a:xfrm>
            <a:off x="7881258" y="3320573"/>
            <a:ext cx="502920" cy="502920"/>
          </a:xfrm>
          <a:prstGeom prst="ellipse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9DBFD62-0277-40CB-9263-DF5861FDF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9766" y="3418344"/>
            <a:ext cx="245904" cy="3073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003BE86-9E50-40CD-91FB-35C3D461385F}"/>
              </a:ext>
            </a:extLst>
          </p:cNvPr>
          <p:cNvSpPr txBox="1"/>
          <p:nvPr/>
        </p:nvSpPr>
        <p:spPr>
          <a:xfrm>
            <a:off x="8554485" y="3651103"/>
            <a:ext cx="2197174" cy="6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ts val="14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7B5032-1933-4A62-B369-A08EF28FA20A}"/>
              </a:ext>
            </a:extLst>
          </p:cNvPr>
          <p:cNvSpPr txBox="1"/>
          <p:nvPr/>
        </p:nvSpPr>
        <p:spPr>
          <a:xfrm>
            <a:off x="8554485" y="3320573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9AF415-59A5-4C62-9CF5-C07D8C0BB0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36316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E0EE3E5-B35D-4455-B7C3-4D4B23E2B0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5319C83-7D4A-48C1-9C2E-1D3CCD52E61C}"/>
              </a:ext>
            </a:extLst>
          </p:cNvPr>
          <p:cNvGrpSpPr/>
          <p:nvPr/>
        </p:nvGrpSpPr>
        <p:grpSpPr>
          <a:xfrm>
            <a:off x="1356641" y="2549070"/>
            <a:ext cx="1790700" cy="1790700"/>
            <a:chOff x="3248025" y="4580237"/>
            <a:chExt cx="1790700" cy="17907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733ABF-88EF-4A9C-9C46-92400BE5ED9B}"/>
                </a:ext>
              </a:extLst>
            </p:cNvPr>
            <p:cNvSpPr/>
            <p:nvPr/>
          </p:nvSpPr>
          <p:spPr>
            <a:xfrm rot="5400000">
              <a:off x="4143260" y="4575781"/>
              <a:ext cx="890779" cy="899692"/>
            </a:xfrm>
            <a:custGeom>
              <a:avLst/>
              <a:gdLst>
                <a:gd name="connsiteX0" fmla="*/ 232 w 890779"/>
                <a:gd name="connsiteY0" fmla="*/ 890547 h 899692"/>
                <a:gd name="connsiteX1" fmla="*/ 4624 w 890779"/>
                <a:gd name="connsiteY1" fmla="*/ 803575 h 899692"/>
                <a:gd name="connsiteX2" fmla="*/ 803807 w 890779"/>
                <a:gd name="connsiteY2" fmla="*/ 4392 h 899692"/>
                <a:gd name="connsiteX3" fmla="*/ 890779 w 890779"/>
                <a:gd name="connsiteY3" fmla="*/ 0 h 899692"/>
                <a:gd name="connsiteX4" fmla="*/ 890779 w 890779"/>
                <a:gd name="connsiteY4" fmla="*/ 391671 h 899692"/>
                <a:gd name="connsiteX5" fmla="*/ 793796 w 890779"/>
                <a:gd name="connsiteY5" fmla="*/ 401448 h 899692"/>
                <a:gd name="connsiteX6" fmla="*/ 401680 w 890779"/>
                <a:gd name="connsiteY6" fmla="*/ 793564 h 899692"/>
                <a:gd name="connsiteX7" fmla="*/ 391903 w 890779"/>
                <a:gd name="connsiteY7" fmla="*/ 890547 h 899692"/>
                <a:gd name="connsiteX8" fmla="*/ 0 w 890779"/>
                <a:gd name="connsiteY8" fmla="*/ 895120 h 899692"/>
                <a:gd name="connsiteX9" fmla="*/ 231 w 890779"/>
                <a:gd name="connsiteY9" fmla="*/ 890548 h 899692"/>
                <a:gd name="connsiteX10" fmla="*/ 391902 w 890779"/>
                <a:gd name="connsiteY10" fmla="*/ 890548 h 899692"/>
                <a:gd name="connsiteX11" fmla="*/ 391441 w 890779"/>
                <a:gd name="connsiteY11" fmla="*/ 895120 h 899692"/>
                <a:gd name="connsiteX12" fmla="*/ 391902 w 890779"/>
                <a:gd name="connsiteY12" fmla="*/ 899692 h 899692"/>
                <a:gd name="connsiteX13" fmla="*/ 231 w 890779"/>
                <a:gd name="connsiteY13" fmla="*/ 899692 h 89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9" h="899692">
                  <a:moveTo>
                    <a:pt x="232" y="890547"/>
                  </a:moveTo>
                  <a:lnTo>
                    <a:pt x="4624" y="803575"/>
                  </a:lnTo>
                  <a:cubicBezTo>
                    <a:pt x="47418" y="382188"/>
                    <a:pt x="382420" y="47186"/>
                    <a:pt x="803807" y="4392"/>
                  </a:cubicBezTo>
                  <a:lnTo>
                    <a:pt x="890779" y="0"/>
                  </a:lnTo>
                  <a:lnTo>
                    <a:pt x="890779" y="391671"/>
                  </a:lnTo>
                  <a:lnTo>
                    <a:pt x="793796" y="401448"/>
                  </a:lnTo>
                  <a:cubicBezTo>
                    <a:pt x="596976" y="441723"/>
                    <a:pt x="441955" y="596744"/>
                    <a:pt x="401680" y="793564"/>
                  </a:cubicBezTo>
                  <a:lnTo>
                    <a:pt x="391903" y="890547"/>
                  </a:lnTo>
                  <a:close/>
                  <a:moveTo>
                    <a:pt x="0" y="895120"/>
                  </a:moveTo>
                  <a:lnTo>
                    <a:pt x="231" y="890548"/>
                  </a:lnTo>
                  <a:lnTo>
                    <a:pt x="391902" y="890548"/>
                  </a:lnTo>
                  <a:lnTo>
                    <a:pt x="391441" y="895120"/>
                  </a:lnTo>
                  <a:lnTo>
                    <a:pt x="391902" y="899692"/>
                  </a:lnTo>
                  <a:lnTo>
                    <a:pt x="231" y="8996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DD7E216-09E9-4875-8EB5-9709BE285306}"/>
                </a:ext>
              </a:extLst>
            </p:cNvPr>
            <p:cNvSpPr/>
            <p:nvPr/>
          </p:nvSpPr>
          <p:spPr>
            <a:xfrm rot="5400000">
              <a:off x="3243570" y="4584926"/>
              <a:ext cx="899690" cy="890779"/>
            </a:xfrm>
            <a:custGeom>
              <a:avLst/>
              <a:gdLst>
                <a:gd name="connsiteX0" fmla="*/ 0 w 899690"/>
                <a:gd name="connsiteY0" fmla="*/ 0 h 890779"/>
                <a:gd name="connsiteX1" fmla="*/ 391671 w 899690"/>
                <a:gd name="connsiteY1" fmla="*/ 0 h 890779"/>
                <a:gd name="connsiteX2" fmla="*/ 401448 w 899690"/>
                <a:gd name="connsiteY2" fmla="*/ 96983 h 890779"/>
                <a:gd name="connsiteX3" fmla="*/ 793564 w 899690"/>
                <a:gd name="connsiteY3" fmla="*/ 489099 h 890779"/>
                <a:gd name="connsiteX4" fmla="*/ 890547 w 899690"/>
                <a:gd name="connsiteY4" fmla="*/ 498876 h 890779"/>
                <a:gd name="connsiteX5" fmla="*/ 890547 w 899690"/>
                <a:gd name="connsiteY5" fmla="*/ 498877 h 890779"/>
                <a:gd name="connsiteX6" fmla="*/ 895118 w 899690"/>
                <a:gd name="connsiteY6" fmla="*/ 499338 h 890779"/>
                <a:gd name="connsiteX7" fmla="*/ 899690 w 899690"/>
                <a:gd name="connsiteY7" fmla="*/ 498877 h 890779"/>
                <a:gd name="connsiteX8" fmla="*/ 899690 w 899690"/>
                <a:gd name="connsiteY8" fmla="*/ 890548 h 890779"/>
                <a:gd name="connsiteX9" fmla="*/ 895118 w 899690"/>
                <a:gd name="connsiteY9" fmla="*/ 890779 h 890779"/>
                <a:gd name="connsiteX10" fmla="*/ 890546 w 899690"/>
                <a:gd name="connsiteY10" fmla="*/ 890548 h 890779"/>
                <a:gd name="connsiteX11" fmla="*/ 890546 w 899690"/>
                <a:gd name="connsiteY11" fmla="*/ 890547 h 890779"/>
                <a:gd name="connsiteX12" fmla="*/ 803575 w 899690"/>
                <a:gd name="connsiteY12" fmla="*/ 886155 h 890779"/>
                <a:gd name="connsiteX13" fmla="*/ 4392 w 899690"/>
                <a:gd name="connsiteY13" fmla="*/ 86972 h 8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0" h="890779">
                  <a:moveTo>
                    <a:pt x="0" y="0"/>
                  </a:moveTo>
                  <a:lnTo>
                    <a:pt x="391671" y="0"/>
                  </a:lnTo>
                  <a:lnTo>
                    <a:pt x="401448" y="96983"/>
                  </a:lnTo>
                  <a:cubicBezTo>
                    <a:pt x="441723" y="293803"/>
                    <a:pt x="596744" y="448824"/>
                    <a:pt x="793564" y="489099"/>
                  </a:cubicBezTo>
                  <a:lnTo>
                    <a:pt x="890547" y="498876"/>
                  </a:lnTo>
                  <a:lnTo>
                    <a:pt x="890547" y="498877"/>
                  </a:lnTo>
                  <a:lnTo>
                    <a:pt x="895118" y="499338"/>
                  </a:lnTo>
                  <a:lnTo>
                    <a:pt x="899690" y="498877"/>
                  </a:lnTo>
                  <a:lnTo>
                    <a:pt x="899690" y="890548"/>
                  </a:lnTo>
                  <a:lnTo>
                    <a:pt x="895118" y="890779"/>
                  </a:lnTo>
                  <a:lnTo>
                    <a:pt x="890546" y="890548"/>
                  </a:lnTo>
                  <a:lnTo>
                    <a:pt x="890546" y="890547"/>
                  </a:lnTo>
                  <a:lnTo>
                    <a:pt x="803575" y="886155"/>
                  </a:lnTo>
                  <a:cubicBezTo>
                    <a:pt x="382188" y="843361"/>
                    <a:pt x="47186" y="508359"/>
                    <a:pt x="4392" y="86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8DED219-4FB9-4B78-A836-065C32F2C9D4}"/>
                </a:ext>
              </a:extLst>
            </p:cNvPr>
            <p:cNvSpPr/>
            <p:nvPr/>
          </p:nvSpPr>
          <p:spPr>
            <a:xfrm rot="5400000">
              <a:off x="4143491" y="5475474"/>
              <a:ext cx="899692" cy="890777"/>
            </a:xfrm>
            <a:custGeom>
              <a:avLst/>
              <a:gdLst>
                <a:gd name="connsiteX0" fmla="*/ 9145 w 899692"/>
                <a:gd name="connsiteY0" fmla="*/ 391901 h 890777"/>
                <a:gd name="connsiteX1" fmla="*/ 9145 w 899692"/>
                <a:gd name="connsiteY1" fmla="*/ 230 h 890777"/>
                <a:gd name="connsiteX2" fmla="*/ 96117 w 899692"/>
                <a:gd name="connsiteY2" fmla="*/ 4622 h 890777"/>
                <a:gd name="connsiteX3" fmla="*/ 895300 w 899692"/>
                <a:gd name="connsiteY3" fmla="*/ 803805 h 890777"/>
                <a:gd name="connsiteX4" fmla="*/ 899692 w 899692"/>
                <a:gd name="connsiteY4" fmla="*/ 890777 h 890777"/>
                <a:gd name="connsiteX5" fmla="*/ 508021 w 899692"/>
                <a:gd name="connsiteY5" fmla="*/ 890777 h 890777"/>
                <a:gd name="connsiteX6" fmla="*/ 498244 w 899692"/>
                <a:gd name="connsiteY6" fmla="*/ 793794 h 890777"/>
                <a:gd name="connsiteX7" fmla="*/ 106128 w 899692"/>
                <a:gd name="connsiteY7" fmla="*/ 401678 h 890777"/>
                <a:gd name="connsiteX8" fmla="*/ 0 w 899692"/>
                <a:gd name="connsiteY8" fmla="*/ 391902 h 890777"/>
                <a:gd name="connsiteX9" fmla="*/ 0 w 899692"/>
                <a:gd name="connsiteY9" fmla="*/ 231 h 890777"/>
                <a:gd name="connsiteX10" fmla="*/ 4572 w 899692"/>
                <a:gd name="connsiteY10" fmla="*/ 0 h 890777"/>
                <a:gd name="connsiteX11" fmla="*/ 9144 w 899692"/>
                <a:gd name="connsiteY11" fmla="*/ 231 h 890777"/>
                <a:gd name="connsiteX12" fmla="*/ 9144 w 899692"/>
                <a:gd name="connsiteY12" fmla="*/ 391902 h 890777"/>
                <a:gd name="connsiteX13" fmla="*/ 4572 w 899692"/>
                <a:gd name="connsiteY13" fmla="*/ 391441 h 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2" h="890777">
                  <a:moveTo>
                    <a:pt x="9145" y="391901"/>
                  </a:moveTo>
                  <a:lnTo>
                    <a:pt x="9145" y="230"/>
                  </a:lnTo>
                  <a:lnTo>
                    <a:pt x="96117" y="4622"/>
                  </a:lnTo>
                  <a:cubicBezTo>
                    <a:pt x="517504" y="47416"/>
                    <a:pt x="852506" y="382418"/>
                    <a:pt x="895300" y="803805"/>
                  </a:cubicBezTo>
                  <a:lnTo>
                    <a:pt x="899692" y="890777"/>
                  </a:lnTo>
                  <a:lnTo>
                    <a:pt x="508021" y="890777"/>
                  </a:lnTo>
                  <a:lnTo>
                    <a:pt x="498244" y="793794"/>
                  </a:lnTo>
                  <a:cubicBezTo>
                    <a:pt x="457969" y="596974"/>
                    <a:pt x="302947" y="441953"/>
                    <a:pt x="106128" y="401678"/>
                  </a:cubicBezTo>
                  <a:close/>
                  <a:moveTo>
                    <a:pt x="0" y="391902"/>
                  </a:moveTo>
                  <a:lnTo>
                    <a:pt x="0" y="231"/>
                  </a:lnTo>
                  <a:lnTo>
                    <a:pt x="4572" y="0"/>
                  </a:lnTo>
                  <a:lnTo>
                    <a:pt x="9144" y="231"/>
                  </a:lnTo>
                  <a:lnTo>
                    <a:pt x="9144" y="391902"/>
                  </a:lnTo>
                  <a:lnTo>
                    <a:pt x="4572" y="39144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49C5117-0989-4F5F-8CDA-82780036B0C4}"/>
                </a:ext>
              </a:extLst>
            </p:cNvPr>
            <p:cNvSpPr/>
            <p:nvPr/>
          </p:nvSpPr>
          <p:spPr>
            <a:xfrm rot="5400000">
              <a:off x="3252714" y="5475704"/>
              <a:ext cx="890777" cy="899690"/>
            </a:xfrm>
            <a:custGeom>
              <a:avLst/>
              <a:gdLst>
                <a:gd name="connsiteX0" fmla="*/ 0 w 890777"/>
                <a:gd name="connsiteY0" fmla="*/ 899690 h 899690"/>
                <a:gd name="connsiteX1" fmla="*/ 0 w 890777"/>
                <a:gd name="connsiteY1" fmla="*/ 508019 h 899690"/>
                <a:gd name="connsiteX2" fmla="*/ 96983 w 890777"/>
                <a:gd name="connsiteY2" fmla="*/ 498242 h 899690"/>
                <a:gd name="connsiteX3" fmla="*/ 489099 w 890777"/>
                <a:gd name="connsiteY3" fmla="*/ 106126 h 899690"/>
                <a:gd name="connsiteX4" fmla="*/ 498876 w 890777"/>
                <a:gd name="connsiteY4" fmla="*/ 9144 h 899690"/>
                <a:gd name="connsiteX5" fmla="*/ 498875 w 890777"/>
                <a:gd name="connsiteY5" fmla="*/ 9144 h 899690"/>
                <a:gd name="connsiteX6" fmla="*/ 499336 w 890777"/>
                <a:gd name="connsiteY6" fmla="*/ 4572 h 899690"/>
                <a:gd name="connsiteX7" fmla="*/ 498875 w 890777"/>
                <a:gd name="connsiteY7" fmla="*/ 0 h 899690"/>
                <a:gd name="connsiteX8" fmla="*/ 890546 w 890777"/>
                <a:gd name="connsiteY8" fmla="*/ 0 h 899690"/>
                <a:gd name="connsiteX9" fmla="*/ 890777 w 890777"/>
                <a:gd name="connsiteY9" fmla="*/ 4572 h 899690"/>
                <a:gd name="connsiteX10" fmla="*/ 890546 w 890777"/>
                <a:gd name="connsiteY10" fmla="*/ 9143 h 899690"/>
                <a:gd name="connsiteX11" fmla="*/ 890547 w 890777"/>
                <a:gd name="connsiteY11" fmla="*/ 9143 h 899690"/>
                <a:gd name="connsiteX12" fmla="*/ 886155 w 890777"/>
                <a:gd name="connsiteY12" fmla="*/ 96115 h 899690"/>
                <a:gd name="connsiteX13" fmla="*/ 86972 w 890777"/>
                <a:gd name="connsiteY13" fmla="*/ 895298 h 89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7" h="899690">
                  <a:moveTo>
                    <a:pt x="0" y="899690"/>
                  </a:moveTo>
                  <a:lnTo>
                    <a:pt x="0" y="508019"/>
                  </a:lnTo>
                  <a:lnTo>
                    <a:pt x="96983" y="498242"/>
                  </a:lnTo>
                  <a:cubicBezTo>
                    <a:pt x="293802" y="457967"/>
                    <a:pt x="448824" y="302946"/>
                    <a:pt x="489099" y="106126"/>
                  </a:cubicBezTo>
                  <a:lnTo>
                    <a:pt x="498876" y="9144"/>
                  </a:lnTo>
                  <a:lnTo>
                    <a:pt x="498875" y="9144"/>
                  </a:lnTo>
                  <a:lnTo>
                    <a:pt x="499336" y="4572"/>
                  </a:lnTo>
                  <a:lnTo>
                    <a:pt x="498875" y="0"/>
                  </a:lnTo>
                  <a:lnTo>
                    <a:pt x="890546" y="0"/>
                  </a:lnTo>
                  <a:lnTo>
                    <a:pt x="890777" y="4572"/>
                  </a:lnTo>
                  <a:lnTo>
                    <a:pt x="890546" y="9143"/>
                  </a:lnTo>
                  <a:lnTo>
                    <a:pt x="890547" y="9143"/>
                  </a:lnTo>
                  <a:lnTo>
                    <a:pt x="886155" y="96115"/>
                  </a:lnTo>
                  <a:cubicBezTo>
                    <a:pt x="843361" y="517502"/>
                    <a:pt x="508359" y="852504"/>
                    <a:pt x="86972" y="89529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4598229" y="644897"/>
            <a:ext cx="299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DATA CHARTS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F66677D-B384-4085-AE1E-D4F2A1F65BF6}"/>
              </a:ext>
            </a:extLst>
          </p:cNvPr>
          <p:cNvGrpSpPr/>
          <p:nvPr/>
        </p:nvGrpSpPr>
        <p:grpSpPr>
          <a:xfrm>
            <a:off x="3919314" y="2549070"/>
            <a:ext cx="1790700" cy="1790700"/>
            <a:chOff x="3919314" y="2476500"/>
            <a:chExt cx="1790700" cy="17907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CF3DF23-706F-4D94-857E-B090129D4644}"/>
                </a:ext>
              </a:extLst>
            </p:cNvPr>
            <p:cNvSpPr/>
            <p:nvPr/>
          </p:nvSpPr>
          <p:spPr>
            <a:xfrm rot="5400000">
              <a:off x="4814549" y="2472044"/>
              <a:ext cx="890779" cy="899692"/>
            </a:xfrm>
            <a:custGeom>
              <a:avLst/>
              <a:gdLst>
                <a:gd name="connsiteX0" fmla="*/ 232 w 890779"/>
                <a:gd name="connsiteY0" fmla="*/ 890547 h 899692"/>
                <a:gd name="connsiteX1" fmla="*/ 4624 w 890779"/>
                <a:gd name="connsiteY1" fmla="*/ 803575 h 899692"/>
                <a:gd name="connsiteX2" fmla="*/ 803807 w 890779"/>
                <a:gd name="connsiteY2" fmla="*/ 4392 h 899692"/>
                <a:gd name="connsiteX3" fmla="*/ 890779 w 890779"/>
                <a:gd name="connsiteY3" fmla="*/ 0 h 899692"/>
                <a:gd name="connsiteX4" fmla="*/ 890779 w 890779"/>
                <a:gd name="connsiteY4" fmla="*/ 391671 h 899692"/>
                <a:gd name="connsiteX5" fmla="*/ 793796 w 890779"/>
                <a:gd name="connsiteY5" fmla="*/ 401448 h 899692"/>
                <a:gd name="connsiteX6" fmla="*/ 401680 w 890779"/>
                <a:gd name="connsiteY6" fmla="*/ 793564 h 899692"/>
                <a:gd name="connsiteX7" fmla="*/ 391903 w 890779"/>
                <a:gd name="connsiteY7" fmla="*/ 890547 h 899692"/>
                <a:gd name="connsiteX8" fmla="*/ 0 w 890779"/>
                <a:gd name="connsiteY8" fmla="*/ 895120 h 899692"/>
                <a:gd name="connsiteX9" fmla="*/ 231 w 890779"/>
                <a:gd name="connsiteY9" fmla="*/ 890548 h 899692"/>
                <a:gd name="connsiteX10" fmla="*/ 391902 w 890779"/>
                <a:gd name="connsiteY10" fmla="*/ 890548 h 899692"/>
                <a:gd name="connsiteX11" fmla="*/ 391441 w 890779"/>
                <a:gd name="connsiteY11" fmla="*/ 895120 h 899692"/>
                <a:gd name="connsiteX12" fmla="*/ 391902 w 890779"/>
                <a:gd name="connsiteY12" fmla="*/ 899692 h 899692"/>
                <a:gd name="connsiteX13" fmla="*/ 231 w 890779"/>
                <a:gd name="connsiteY13" fmla="*/ 899692 h 89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9" h="899692">
                  <a:moveTo>
                    <a:pt x="232" y="890547"/>
                  </a:moveTo>
                  <a:lnTo>
                    <a:pt x="4624" y="803575"/>
                  </a:lnTo>
                  <a:cubicBezTo>
                    <a:pt x="47418" y="382188"/>
                    <a:pt x="382420" y="47186"/>
                    <a:pt x="803807" y="4392"/>
                  </a:cubicBezTo>
                  <a:lnTo>
                    <a:pt x="890779" y="0"/>
                  </a:lnTo>
                  <a:lnTo>
                    <a:pt x="890779" y="391671"/>
                  </a:lnTo>
                  <a:lnTo>
                    <a:pt x="793796" y="401448"/>
                  </a:lnTo>
                  <a:cubicBezTo>
                    <a:pt x="596976" y="441723"/>
                    <a:pt x="441955" y="596744"/>
                    <a:pt x="401680" y="793564"/>
                  </a:cubicBezTo>
                  <a:lnTo>
                    <a:pt x="391903" y="890547"/>
                  </a:lnTo>
                  <a:close/>
                  <a:moveTo>
                    <a:pt x="0" y="895120"/>
                  </a:moveTo>
                  <a:lnTo>
                    <a:pt x="231" y="890548"/>
                  </a:lnTo>
                  <a:lnTo>
                    <a:pt x="391902" y="890548"/>
                  </a:lnTo>
                  <a:lnTo>
                    <a:pt x="391441" y="895120"/>
                  </a:lnTo>
                  <a:lnTo>
                    <a:pt x="391902" y="899692"/>
                  </a:lnTo>
                  <a:lnTo>
                    <a:pt x="231" y="8996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8AA4B1-5949-4FCD-8D7E-876785119D83}"/>
                </a:ext>
              </a:extLst>
            </p:cNvPr>
            <p:cNvSpPr/>
            <p:nvPr/>
          </p:nvSpPr>
          <p:spPr>
            <a:xfrm rot="5400000">
              <a:off x="3914859" y="2481189"/>
              <a:ext cx="899690" cy="890779"/>
            </a:xfrm>
            <a:custGeom>
              <a:avLst/>
              <a:gdLst>
                <a:gd name="connsiteX0" fmla="*/ 0 w 899690"/>
                <a:gd name="connsiteY0" fmla="*/ 0 h 890779"/>
                <a:gd name="connsiteX1" fmla="*/ 391671 w 899690"/>
                <a:gd name="connsiteY1" fmla="*/ 0 h 890779"/>
                <a:gd name="connsiteX2" fmla="*/ 401448 w 899690"/>
                <a:gd name="connsiteY2" fmla="*/ 96983 h 890779"/>
                <a:gd name="connsiteX3" fmla="*/ 793564 w 899690"/>
                <a:gd name="connsiteY3" fmla="*/ 489099 h 890779"/>
                <a:gd name="connsiteX4" fmla="*/ 890547 w 899690"/>
                <a:gd name="connsiteY4" fmla="*/ 498876 h 890779"/>
                <a:gd name="connsiteX5" fmla="*/ 890547 w 899690"/>
                <a:gd name="connsiteY5" fmla="*/ 498877 h 890779"/>
                <a:gd name="connsiteX6" fmla="*/ 895118 w 899690"/>
                <a:gd name="connsiteY6" fmla="*/ 499338 h 890779"/>
                <a:gd name="connsiteX7" fmla="*/ 899690 w 899690"/>
                <a:gd name="connsiteY7" fmla="*/ 498877 h 890779"/>
                <a:gd name="connsiteX8" fmla="*/ 899690 w 899690"/>
                <a:gd name="connsiteY8" fmla="*/ 890548 h 890779"/>
                <a:gd name="connsiteX9" fmla="*/ 895118 w 899690"/>
                <a:gd name="connsiteY9" fmla="*/ 890779 h 890779"/>
                <a:gd name="connsiteX10" fmla="*/ 890546 w 899690"/>
                <a:gd name="connsiteY10" fmla="*/ 890548 h 890779"/>
                <a:gd name="connsiteX11" fmla="*/ 890546 w 899690"/>
                <a:gd name="connsiteY11" fmla="*/ 890547 h 890779"/>
                <a:gd name="connsiteX12" fmla="*/ 803575 w 899690"/>
                <a:gd name="connsiteY12" fmla="*/ 886155 h 890779"/>
                <a:gd name="connsiteX13" fmla="*/ 4392 w 899690"/>
                <a:gd name="connsiteY13" fmla="*/ 86972 h 8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0" h="890779">
                  <a:moveTo>
                    <a:pt x="0" y="0"/>
                  </a:moveTo>
                  <a:lnTo>
                    <a:pt x="391671" y="0"/>
                  </a:lnTo>
                  <a:lnTo>
                    <a:pt x="401448" y="96983"/>
                  </a:lnTo>
                  <a:cubicBezTo>
                    <a:pt x="441723" y="293803"/>
                    <a:pt x="596744" y="448824"/>
                    <a:pt x="793564" y="489099"/>
                  </a:cubicBezTo>
                  <a:lnTo>
                    <a:pt x="890547" y="498876"/>
                  </a:lnTo>
                  <a:lnTo>
                    <a:pt x="890547" y="498877"/>
                  </a:lnTo>
                  <a:lnTo>
                    <a:pt x="895118" y="499338"/>
                  </a:lnTo>
                  <a:lnTo>
                    <a:pt x="899690" y="498877"/>
                  </a:lnTo>
                  <a:lnTo>
                    <a:pt x="899690" y="890548"/>
                  </a:lnTo>
                  <a:lnTo>
                    <a:pt x="895118" y="890779"/>
                  </a:lnTo>
                  <a:lnTo>
                    <a:pt x="890546" y="890548"/>
                  </a:lnTo>
                  <a:lnTo>
                    <a:pt x="890546" y="890547"/>
                  </a:lnTo>
                  <a:lnTo>
                    <a:pt x="803575" y="886155"/>
                  </a:lnTo>
                  <a:cubicBezTo>
                    <a:pt x="382188" y="843361"/>
                    <a:pt x="47186" y="508359"/>
                    <a:pt x="4392" y="869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9E200EE-94F4-4B94-88E8-50737A5BD432}"/>
                </a:ext>
              </a:extLst>
            </p:cNvPr>
            <p:cNvSpPr/>
            <p:nvPr/>
          </p:nvSpPr>
          <p:spPr>
            <a:xfrm rot="5400000">
              <a:off x="4814780" y="3371737"/>
              <a:ext cx="899692" cy="890777"/>
            </a:xfrm>
            <a:custGeom>
              <a:avLst/>
              <a:gdLst>
                <a:gd name="connsiteX0" fmla="*/ 9145 w 899692"/>
                <a:gd name="connsiteY0" fmla="*/ 391901 h 890777"/>
                <a:gd name="connsiteX1" fmla="*/ 9145 w 899692"/>
                <a:gd name="connsiteY1" fmla="*/ 230 h 890777"/>
                <a:gd name="connsiteX2" fmla="*/ 96117 w 899692"/>
                <a:gd name="connsiteY2" fmla="*/ 4622 h 890777"/>
                <a:gd name="connsiteX3" fmla="*/ 895300 w 899692"/>
                <a:gd name="connsiteY3" fmla="*/ 803805 h 890777"/>
                <a:gd name="connsiteX4" fmla="*/ 899692 w 899692"/>
                <a:gd name="connsiteY4" fmla="*/ 890777 h 890777"/>
                <a:gd name="connsiteX5" fmla="*/ 508021 w 899692"/>
                <a:gd name="connsiteY5" fmla="*/ 890777 h 890777"/>
                <a:gd name="connsiteX6" fmla="*/ 498244 w 899692"/>
                <a:gd name="connsiteY6" fmla="*/ 793794 h 890777"/>
                <a:gd name="connsiteX7" fmla="*/ 106128 w 899692"/>
                <a:gd name="connsiteY7" fmla="*/ 401678 h 890777"/>
                <a:gd name="connsiteX8" fmla="*/ 0 w 899692"/>
                <a:gd name="connsiteY8" fmla="*/ 391902 h 890777"/>
                <a:gd name="connsiteX9" fmla="*/ 0 w 899692"/>
                <a:gd name="connsiteY9" fmla="*/ 231 h 890777"/>
                <a:gd name="connsiteX10" fmla="*/ 4572 w 899692"/>
                <a:gd name="connsiteY10" fmla="*/ 0 h 890777"/>
                <a:gd name="connsiteX11" fmla="*/ 9144 w 899692"/>
                <a:gd name="connsiteY11" fmla="*/ 231 h 890777"/>
                <a:gd name="connsiteX12" fmla="*/ 9144 w 899692"/>
                <a:gd name="connsiteY12" fmla="*/ 391902 h 890777"/>
                <a:gd name="connsiteX13" fmla="*/ 4572 w 899692"/>
                <a:gd name="connsiteY13" fmla="*/ 391441 h 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2" h="890777">
                  <a:moveTo>
                    <a:pt x="9145" y="391901"/>
                  </a:moveTo>
                  <a:lnTo>
                    <a:pt x="9145" y="230"/>
                  </a:lnTo>
                  <a:lnTo>
                    <a:pt x="96117" y="4622"/>
                  </a:lnTo>
                  <a:cubicBezTo>
                    <a:pt x="517504" y="47416"/>
                    <a:pt x="852506" y="382418"/>
                    <a:pt x="895300" y="803805"/>
                  </a:cubicBezTo>
                  <a:lnTo>
                    <a:pt x="899692" y="890777"/>
                  </a:lnTo>
                  <a:lnTo>
                    <a:pt x="508021" y="890777"/>
                  </a:lnTo>
                  <a:lnTo>
                    <a:pt x="498244" y="793794"/>
                  </a:lnTo>
                  <a:cubicBezTo>
                    <a:pt x="457969" y="596974"/>
                    <a:pt x="302947" y="441953"/>
                    <a:pt x="106128" y="401678"/>
                  </a:cubicBezTo>
                  <a:close/>
                  <a:moveTo>
                    <a:pt x="0" y="391902"/>
                  </a:moveTo>
                  <a:lnTo>
                    <a:pt x="0" y="231"/>
                  </a:lnTo>
                  <a:lnTo>
                    <a:pt x="4572" y="0"/>
                  </a:lnTo>
                  <a:lnTo>
                    <a:pt x="9144" y="231"/>
                  </a:lnTo>
                  <a:lnTo>
                    <a:pt x="9144" y="391902"/>
                  </a:lnTo>
                  <a:lnTo>
                    <a:pt x="4572" y="39144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F62F919-4A9A-42E0-9016-779CACA0004B}"/>
                </a:ext>
              </a:extLst>
            </p:cNvPr>
            <p:cNvSpPr/>
            <p:nvPr/>
          </p:nvSpPr>
          <p:spPr>
            <a:xfrm rot="5400000">
              <a:off x="3924003" y="3371967"/>
              <a:ext cx="890777" cy="899690"/>
            </a:xfrm>
            <a:custGeom>
              <a:avLst/>
              <a:gdLst>
                <a:gd name="connsiteX0" fmla="*/ 0 w 890777"/>
                <a:gd name="connsiteY0" fmla="*/ 899690 h 899690"/>
                <a:gd name="connsiteX1" fmla="*/ 0 w 890777"/>
                <a:gd name="connsiteY1" fmla="*/ 508019 h 899690"/>
                <a:gd name="connsiteX2" fmla="*/ 96983 w 890777"/>
                <a:gd name="connsiteY2" fmla="*/ 498242 h 899690"/>
                <a:gd name="connsiteX3" fmla="*/ 489099 w 890777"/>
                <a:gd name="connsiteY3" fmla="*/ 106126 h 899690"/>
                <a:gd name="connsiteX4" fmla="*/ 498876 w 890777"/>
                <a:gd name="connsiteY4" fmla="*/ 9144 h 899690"/>
                <a:gd name="connsiteX5" fmla="*/ 498875 w 890777"/>
                <a:gd name="connsiteY5" fmla="*/ 9144 h 899690"/>
                <a:gd name="connsiteX6" fmla="*/ 499336 w 890777"/>
                <a:gd name="connsiteY6" fmla="*/ 4572 h 899690"/>
                <a:gd name="connsiteX7" fmla="*/ 498875 w 890777"/>
                <a:gd name="connsiteY7" fmla="*/ 0 h 899690"/>
                <a:gd name="connsiteX8" fmla="*/ 890546 w 890777"/>
                <a:gd name="connsiteY8" fmla="*/ 0 h 899690"/>
                <a:gd name="connsiteX9" fmla="*/ 890777 w 890777"/>
                <a:gd name="connsiteY9" fmla="*/ 4572 h 899690"/>
                <a:gd name="connsiteX10" fmla="*/ 890546 w 890777"/>
                <a:gd name="connsiteY10" fmla="*/ 9143 h 899690"/>
                <a:gd name="connsiteX11" fmla="*/ 890547 w 890777"/>
                <a:gd name="connsiteY11" fmla="*/ 9143 h 899690"/>
                <a:gd name="connsiteX12" fmla="*/ 886155 w 890777"/>
                <a:gd name="connsiteY12" fmla="*/ 96115 h 899690"/>
                <a:gd name="connsiteX13" fmla="*/ 86972 w 890777"/>
                <a:gd name="connsiteY13" fmla="*/ 895298 h 89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7" h="899690">
                  <a:moveTo>
                    <a:pt x="0" y="899690"/>
                  </a:moveTo>
                  <a:lnTo>
                    <a:pt x="0" y="508019"/>
                  </a:lnTo>
                  <a:lnTo>
                    <a:pt x="96983" y="498242"/>
                  </a:lnTo>
                  <a:cubicBezTo>
                    <a:pt x="293802" y="457967"/>
                    <a:pt x="448824" y="302946"/>
                    <a:pt x="489099" y="106126"/>
                  </a:cubicBezTo>
                  <a:lnTo>
                    <a:pt x="498876" y="9144"/>
                  </a:lnTo>
                  <a:lnTo>
                    <a:pt x="498875" y="9144"/>
                  </a:lnTo>
                  <a:lnTo>
                    <a:pt x="499336" y="4572"/>
                  </a:lnTo>
                  <a:lnTo>
                    <a:pt x="498875" y="0"/>
                  </a:lnTo>
                  <a:lnTo>
                    <a:pt x="890546" y="0"/>
                  </a:lnTo>
                  <a:lnTo>
                    <a:pt x="890777" y="4572"/>
                  </a:lnTo>
                  <a:lnTo>
                    <a:pt x="890546" y="9143"/>
                  </a:lnTo>
                  <a:lnTo>
                    <a:pt x="890547" y="9143"/>
                  </a:lnTo>
                  <a:lnTo>
                    <a:pt x="886155" y="96115"/>
                  </a:lnTo>
                  <a:cubicBezTo>
                    <a:pt x="843361" y="517502"/>
                    <a:pt x="508359" y="852504"/>
                    <a:pt x="86972" y="8952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76D7BA3-4188-4153-A6AD-D0BD1BBD0396}"/>
              </a:ext>
            </a:extLst>
          </p:cNvPr>
          <p:cNvGrpSpPr/>
          <p:nvPr/>
        </p:nvGrpSpPr>
        <p:grpSpPr>
          <a:xfrm>
            <a:off x="6481987" y="2549070"/>
            <a:ext cx="1790700" cy="1790700"/>
            <a:chOff x="6481987" y="2476500"/>
            <a:chExt cx="1790700" cy="17907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1AEDCB-EDB6-4939-9942-591024411D56}"/>
                </a:ext>
              </a:extLst>
            </p:cNvPr>
            <p:cNvSpPr/>
            <p:nvPr/>
          </p:nvSpPr>
          <p:spPr>
            <a:xfrm rot="5400000">
              <a:off x="7377222" y="2472044"/>
              <a:ext cx="890779" cy="899692"/>
            </a:xfrm>
            <a:custGeom>
              <a:avLst/>
              <a:gdLst>
                <a:gd name="connsiteX0" fmla="*/ 232 w 890779"/>
                <a:gd name="connsiteY0" fmla="*/ 890547 h 899692"/>
                <a:gd name="connsiteX1" fmla="*/ 4624 w 890779"/>
                <a:gd name="connsiteY1" fmla="*/ 803575 h 899692"/>
                <a:gd name="connsiteX2" fmla="*/ 803807 w 890779"/>
                <a:gd name="connsiteY2" fmla="*/ 4392 h 899692"/>
                <a:gd name="connsiteX3" fmla="*/ 890779 w 890779"/>
                <a:gd name="connsiteY3" fmla="*/ 0 h 899692"/>
                <a:gd name="connsiteX4" fmla="*/ 890779 w 890779"/>
                <a:gd name="connsiteY4" fmla="*/ 391671 h 899692"/>
                <a:gd name="connsiteX5" fmla="*/ 793796 w 890779"/>
                <a:gd name="connsiteY5" fmla="*/ 401448 h 899692"/>
                <a:gd name="connsiteX6" fmla="*/ 401680 w 890779"/>
                <a:gd name="connsiteY6" fmla="*/ 793564 h 899692"/>
                <a:gd name="connsiteX7" fmla="*/ 391903 w 890779"/>
                <a:gd name="connsiteY7" fmla="*/ 890547 h 899692"/>
                <a:gd name="connsiteX8" fmla="*/ 0 w 890779"/>
                <a:gd name="connsiteY8" fmla="*/ 895120 h 899692"/>
                <a:gd name="connsiteX9" fmla="*/ 231 w 890779"/>
                <a:gd name="connsiteY9" fmla="*/ 890548 h 899692"/>
                <a:gd name="connsiteX10" fmla="*/ 391902 w 890779"/>
                <a:gd name="connsiteY10" fmla="*/ 890548 h 899692"/>
                <a:gd name="connsiteX11" fmla="*/ 391441 w 890779"/>
                <a:gd name="connsiteY11" fmla="*/ 895120 h 899692"/>
                <a:gd name="connsiteX12" fmla="*/ 391902 w 890779"/>
                <a:gd name="connsiteY12" fmla="*/ 899692 h 899692"/>
                <a:gd name="connsiteX13" fmla="*/ 231 w 890779"/>
                <a:gd name="connsiteY13" fmla="*/ 899692 h 89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9" h="899692">
                  <a:moveTo>
                    <a:pt x="232" y="890547"/>
                  </a:moveTo>
                  <a:lnTo>
                    <a:pt x="4624" y="803575"/>
                  </a:lnTo>
                  <a:cubicBezTo>
                    <a:pt x="47418" y="382188"/>
                    <a:pt x="382420" y="47186"/>
                    <a:pt x="803807" y="4392"/>
                  </a:cubicBezTo>
                  <a:lnTo>
                    <a:pt x="890779" y="0"/>
                  </a:lnTo>
                  <a:lnTo>
                    <a:pt x="890779" y="391671"/>
                  </a:lnTo>
                  <a:lnTo>
                    <a:pt x="793796" y="401448"/>
                  </a:lnTo>
                  <a:cubicBezTo>
                    <a:pt x="596976" y="441723"/>
                    <a:pt x="441955" y="596744"/>
                    <a:pt x="401680" y="793564"/>
                  </a:cubicBezTo>
                  <a:lnTo>
                    <a:pt x="391903" y="890547"/>
                  </a:lnTo>
                  <a:close/>
                  <a:moveTo>
                    <a:pt x="0" y="895120"/>
                  </a:moveTo>
                  <a:lnTo>
                    <a:pt x="231" y="890548"/>
                  </a:lnTo>
                  <a:lnTo>
                    <a:pt x="391902" y="890548"/>
                  </a:lnTo>
                  <a:lnTo>
                    <a:pt x="391441" y="895120"/>
                  </a:lnTo>
                  <a:lnTo>
                    <a:pt x="391902" y="899692"/>
                  </a:lnTo>
                  <a:lnTo>
                    <a:pt x="231" y="89969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067C96-D088-4A71-B52E-D3DAAB973DEE}"/>
                </a:ext>
              </a:extLst>
            </p:cNvPr>
            <p:cNvSpPr/>
            <p:nvPr/>
          </p:nvSpPr>
          <p:spPr>
            <a:xfrm rot="5400000">
              <a:off x="6477532" y="2481189"/>
              <a:ext cx="899690" cy="890779"/>
            </a:xfrm>
            <a:custGeom>
              <a:avLst/>
              <a:gdLst>
                <a:gd name="connsiteX0" fmla="*/ 0 w 899690"/>
                <a:gd name="connsiteY0" fmla="*/ 0 h 890779"/>
                <a:gd name="connsiteX1" fmla="*/ 391671 w 899690"/>
                <a:gd name="connsiteY1" fmla="*/ 0 h 890779"/>
                <a:gd name="connsiteX2" fmla="*/ 401448 w 899690"/>
                <a:gd name="connsiteY2" fmla="*/ 96983 h 890779"/>
                <a:gd name="connsiteX3" fmla="*/ 793564 w 899690"/>
                <a:gd name="connsiteY3" fmla="*/ 489099 h 890779"/>
                <a:gd name="connsiteX4" fmla="*/ 890547 w 899690"/>
                <a:gd name="connsiteY4" fmla="*/ 498876 h 890779"/>
                <a:gd name="connsiteX5" fmla="*/ 890547 w 899690"/>
                <a:gd name="connsiteY5" fmla="*/ 498877 h 890779"/>
                <a:gd name="connsiteX6" fmla="*/ 895118 w 899690"/>
                <a:gd name="connsiteY6" fmla="*/ 499338 h 890779"/>
                <a:gd name="connsiteX7" fmla="*/ 899690 w 899690"/>
                <a:gd name="connsiteY7" fmla="*/ 498877 h 890779"/>
                <a:gd name="connsiteX8" fmla="*/ 899690 w 899690"/>
                <a:gd name="connsiteY8" fmla="*/ 890548 h 890779"/>
                <a:gd name="connsiteX9" fmla="*/ 895118 w 899690"/>
                <a:gd name="connsiteY9" fmla="*/ 890779 h 890779"/>
                <a:gd name="connsiteX10" fmla="*/ 890546 w 899690"/>
                <a:gd name="connsiteY10" fmla="*/ 890548 h 890779"/>
                <a:gd name="connsiteX11" fmla="*/ 890546 w 899690"/>
                <a:gd name="connsiteY11" fmla="*/ 890547 h 890779"/>
                <a:gd name="connsiteX12" fmla="*/ 803575 w 899690"/>
                <a:gd name="connsiteY12" fmla="*/ 886155 h 890779"/>
                <a:gd name="connsiteX13" fmla="*/ 4392 w 899690"/>
                <a:gd name="connsiteY13" fmla="*/ 86972 h 8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0" h="890779">
                  <a:moveTo>
                    <a:pt x="0" y="0"/>
                  </a:moveTo>
                  <a:lnTo>
                    <a:pt x="391671" y="0"/>
                  </a:lnTo>
                  <a:lnTo>
                    <a:pt x="401448" y="96983"/>
                  </a:lnTo>
                  <a:cubicBezTo>
                    <a:pt x="441723" y="293803"/>
                    <a:pt x="596744" y="448824"/>
                    <a:pt x="793564" y="489099"/>
                  </a:cubicBezTo>
                  <a:lnTo>
                    <a:pt x="890547" y="498876"/>
                  </a:lnTo>
                  <a:lnTo>
                    <a:pt x="890547" y="498877"/>
                  </a:lnTo>
                  <a:lnTo>
                    <a:pt x="895118" y="499338"/>
                  </a:lnTo>
                  <a:lnTo>
                    <a:pt x="899690" y="498877"/>
                  </a:lnTo>
                  <a:lnTo>
                    <a:pt x="899690" y="890548"/>
                  </a:lnTo>
                  <a:lnTo>
                    <a:pt x="895118" y="890779"/>
                  </a:lnTo>
                  <a:lnTo>
                    <a:pt x="890546" y="890548"/>
                  </a:lnTo>
                  <a:lnTo>
                    <a:pt x="890546" y="890547"/>
                  </a:lnTo>
                  <a:lnTo>
                    <a:pt x="803575" y="886155"/>
                  </a:lnTo>
                  <a:cubicBezTo>
                    <a:pt x="382188" y="843361"/>
                    <a:pt x="47186" y="508359"/>
                    <a:pt x="4392" y="869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C20011F-DE09-4142-9747-DE385FA04D55}"/>
                </a:ext>
              </a:extLst>
            </p:cNvPr>
            <p:cNvSpPr/>
            <p:nvPr/>
          </p:nvSpPr>
          <p:spPr>
            <a:xfrm rot="5400000">
              <a:off x="7377453" y="3371737"/>
              <a:ext cx="899692" cy="890777"/>
            </a:xfrm>
            <a:custGeom>
              <a:avLst/>
              <a:gdLst>
                <a:gd name="connsiteX0" fmla="*/ 9145 w 899692"/>
                <a:gd name="connsiteY0" fmla="*/ 391901 h 890777"/>
                <a:gd name="connsiteX1" fmla="*/ 9145 w 899692"/>
                <a:gd name="connsiteY1" fmla="*/ 230 h 890777"/>
                <a:gd name="connsiteX2" fmla="*/ 96117 w 899692"/>
                <a:gd name="connsiteY2" fmla="*/ 4622 h 890777"/>
                <a:gd name="connsiteX3" fmla="*/ 895300 w 899692"/>
                <a:gd name="connsiteY3" fmla="*/ 803805 h 890777"/>
                <a:gd name="connsiteX4" fmla="*/ 899692 w 899692"/>
                <a:gd name="connsiteY4" fmla="*/ 890777 h 890777"/>
                <a:gd name="connsiteX5" fmla="*/ 508021 w 899692"/>
                <a:gd name="connsiteY5" fmla="*/ 890777 h 890777"/>
                <a:gd name="connsiteX6" fmla="*/ 498244 w 899692"/>
                <a:gd name="connsiteY6" fmla="*/ 793794 h 890777"/>
                <a:gd name="connsiteX7" fmla="*/ 106128 w 899692"/>
                <a:gd name="connsiteY7" fmla="*/ 401678 h 890777"/>
                <a:gd name="connsiteX8" fmla="*/ 0 w 899692"/>
                <a:gd name="connsiteY8" fmla="*/ 391902 h 890777"/>
                <a:gd name="connsiteX9" fmla="*/ 0 w 899692"/>
                <a:gd name="connsiteY9" fmla="*/ 231 h 890777"/>
                <a:gd name="connsiteX10" fmla="*/ 4572 w 899692"/>
                <a:gd name="connsiteY10" fmla="*/ 0 h 890777"/>
                <a:gd name="connsiteX11" fmla="*/ 9144 w 899692"/>
                <a:gd name="connsiteY11" fmla="*/ 231 h 890777"/>
                <a:gd name="connsiteX12" fmla="*/ 9144 w 899692"/>
                <a:gd name="connsiteY12" fmla="*/ 391902 h 890777"/>
                <a:gd name="connsiteX13" fmla="*/ 4572 w 899692"/>
                <a:gd name="connsiteY13" fmla="*/ 391441 h 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2" h="890777">
                  <a:moveTo>
                    <a:pt x="9145" y="391901"/>
                  </a:moveTo>
                  <a:lnTo>
                    <a:pt x="9145" y="230"/>
                  </a:lnTo>
                  <a:lnTo>
                    <a:pt x="96117" y="4622"/>
                  </a:lnTo>
                  <a:cubicBezTo>
                    <a:pt x="517504" y="47416"/>
                    <a:pt x="852506" y="382418"/>
                    <a:pt x="895300" y="803805"/>
                  </a:cubicBezTo>
                  <a:lnTo>
                    <a:pt x="899692" y="890777"/>
                  </a:lnTo>
                  <a:lnTo>
                    <a:pt x="508021" y="890777"/>
                  </a:lnTo>
                  <a:lnTo>
                    <a:pt x="498244" y="793794"/>
                  </a:lnTo>
                  <a:cubicBezTo>
                    <a:pt x="457969" y="596974"/>
                    <a:pt x="302947" y="441953"/>
                    <a:pt x="106128" y="401678"/>
                  </a:cubicBezTo>
                  <a:close/>
                  <a:moveTo>
                    <a:pt x="0" y="391902"/>
                  </a:moveTo>
                  <a:lnTo>
                    <a:pt x="0" y="231"/>
                  </a:lnTo>
                  <a:lnTo>
                    <a:pt x="4572" y="0"/>
                  </a:lnTo>
                  <a:lnTo>
                    <a:pt x="9144" y="231"/>
                  </a:lnTo>
                  <a:lnTo>
                    <a:pt x="9144" y="391902"/>
                  </a:lnTo>
                  <a:lnTo>
                    <a:pt x="4572" y="39144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E4B85D9-D8F9-4DFF-8F14-D7A916F0C2CE}"/>
                </a:ext>
              </a:extLst>
            </p:cNvPr>
            <p:cNvSpPr/>
            <p:nvPr/>
          </p:nvSpPr>
          <p:spPr>
            <a:xfrm rot="5400000">
              <a:off x="6486676" y="3371967"/>
              <a:ext cx="890777" cy="899690"/>
            </a:xfrm>
            <a:custGeom>
              <a:avLst/>
              <a:gdLst>
                <a:gd name="connsiteX0" fmla="*/ 0 w 890777"/>
                <a:gd name="connsiteY0" fmla="*/ 899690 h 899690"/>
                <a:gd name="connsiteX1" fmla="*/ 0 w 890777"/>
                <a:gd name="connsiteY1" fmla="*/ 508019 h 899690"/>
                <a:gd name="connsiteX2" fmla="*/ 96983 w 890777"/>
                <a:gd name="connsiteY2" fmla="*/ 498242 h 899690"/>
                <a:gd name="connsiteX3" fmla="*/ 489099 w 890777"/>
                <a:gd name="connsiteY3" fmla="*/ 106126 h 899690"/>
                <a:gd name="connsiteX4" fmla="*/ 498876 w 890777"/>
                <a:gd name="connsiteY4" fmla="*/ 9144 h 899690"/>
                <a:gd name="connsiteX5" fmla="*/ 498875 w 890777"/>
                <a:gd name="connsiteY5" fmla="*/ 9144 h 899690"/>
                <a:gd name="connsiteX6" fmla="*/ 499336 w 890777"/>
                <a:gd name="connsiteY6" fmla="*/ 4572 h 899690"/>
                <a:gd name="connsiteX7" fmla="*/ 498875 w 890777"/>
                <a:gd name="connsiteY7" fmla="*/ 0 h 899690"/>
                <a:gd name="connsiteX8" fmla="*/ 890546 w 890777"/>
                <a:gd name="connsiteY8" fmla="*/ 0 h 899690"/>
                <a:gd name="connsiteX9" fmla="*/ 890777 w 890777"/>
                <a:gd name="connsiteY9" fmla="*/ 4572 h 899690"/>
                <a:gd name="connsiteX10" fmla="*/ 890546 w 890777"/>
                <a:gd name="connsiteY10" fmla="*/ 9143 h 899690"/>
                <a:gd name="connsiteX11" fmla="*/ 890547 w 890777"/>
                <a:gd name="connsiteY11" fmla="*/ 9143 h 899690"/>
                <a:gd name="connsiteX12" fmla="*/ 886155 w 890777"/>
                <a:gd name="connsiteY12" fmla="*/ 96115 h 899690"/>
                <a:gd name="connsiteX13" fmla="*/ 86972 w 890777"/>
                <a:gd name="connsiteY13" fmla="*/ 895298 h 89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7" h="899690">
                  <a:moveTo>
                    <a:pt x="0" y="899690"/>
                  </a:moveTo>
                  <a:lnTo>
                    <a:pt x="0" y="508019"/>
                  </a:lnTo>
                  <a:lnTo>
                    <a:pt x="96983" y="498242"/>
                  </a:lnTo>
                  <a:cubicBezTo>
                    <a:pt x="293802" y="457967"/>
                    <a:pt x="448824" y="302946"/>
                    <a:pt x="489099" y="106126"/>
                  </a:cubicBezTo>
                  <a:lnTo>
                    <a:pt x="498876" y="9144"/>
                  </a:lnTo>
                  <a:lnTo>
                    <a:pt x="498875" y="9144"/>
                  </a:lnTo>
                  <a:lnTo>
                    <a:pt x="499336" y="4572"/>
                  </a:lnTo>
                  <a:lnTo>
                    <a:pt x="498875" y="0"/>
                  </a:lnTo>
                  <a:lnTo>
                    <a:pt x="890546" y="0"/>
                  </a:lnTo>
                  <a:lnTo>
                    <a:pt x="890777" y="4572"/>
                  </a:lnTo>
                  <a:lnTo>
                    <a:pt x="890546" y="9143"/>
                  </a:lnTo>
                  <a:lnTo>
                    <a:pt x="890547" y="9143"/>
                  </a:lnTo>
                  <a:lnTo>
                    <a:pt x="886155" y="96115"/>
                  </a:lnTo>
                  <a:cubicBezTo>
                    <a:pt x="843361" y="517502"/>
                    <a:pt x="508359" y="852504"/>
                    <a:pt x="86972" y="89529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F5B907A-5E67-46ED-8AFB-865F55837800}"/>
              </a:ext>
            </a:extLst>
          </p:cNvPr>
          <p:cNvGrpSpPr/>
          <p:nvPr/>
        </p:nvGrpSpPr>
        <p:grpSpPr>
          <a:xfrm>
            <a:off x="9044660" y="2549070"/>
            <a:ext cx="1790700" cy="1790700"/>
            <a:chOff x="9044660" y="2476500"/>
            <a:chExt cx="1790700" cy="1790700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596ED9-347A-4324-8CA1-F38861B2A1C4}"/>
                </a:ext>
              </a:extLst>
            </p:cNvPr>
            <p:cNvSpPr/>
            <p:nvPr/>
          </p:nvSpPr>
          <p:spPr>
            <a:xfrm rot="5400000">
              <a:off x="9939895" y="2472044"/>
              <a:ext cx="890779" cy="899692"/>
            </a:xfrm>
            <a:custGeom>
              <a:avLst/>
              <a:gdLst>
                <a:gd name="connsiteX0" fmla="*/ 232 w 890779"/>
                <a:gd name="connsiteY0" fmla="*/ 890547 h 899692"/>
                <a:gd name="connsiteX1" fmla="*/ 4624 w 890779"/>
                <a:gd name="connsiteY1" fmla="*/ 803575 h 899692"/>
                <a:gd name="connsiteX2" fmla="*/ 803807 w 890779"/>
                <a:gd name="connsiteY2" fmla="*/ 4392 h 899692"/>
                <a:gd name="connsiteX3" fmla="*/ 890779 w 890779"/>
                <a:gd name="connsiteY3" fmla="*/ 0 h 899692"/>
                <a:gd name="connsiteX4" fmla="*/ 890779 w 890779"/>
                <a:gd name="connsiteY4" fmla="*/ 391671 h 899692"/>
                <a:gd name="connsiteX5" fmla="*/ 793796 w 890779"/>
                <a:gd name="connsiteY5" fmla="*/ 401448 h 899692"/>
                <a:gd name="connsiteX6" fmla="*/ 401680 w 890779"/>
                <a:gd name="connsiteY6" fmla="*/ 793564 h 899692"/>
                <a:gd name="connsiteX7" fmla="*/ 391903 w 890779"/>
                <a:gd name="connsiteY7" fmla="*/ 890547 h 899692"/>
                <a:gd name="connsiteX8" fmla="*/ 0 w 890779"/>
                <a:gd name="connsiteY8" fmla="*/ 895120 h 899692"/>
                <a:gd name="connsiteX9" fmla="*/ 231 w 890779"/>
                <a:gd name="connsiteY9" fmla="*/ 890548 h 899692"/>
                <a:gd name="connsiteX10" fmla="*/ 391902 w 890779"/>
                <a:gd name="connsiteY10" fmla="*/ 890548 h 899692"/>
                <a:gd name="connsiteX11" fmla="*/ 391441 w 890779"/>
                <a:gd name="connsiteY11" fmla="*/ 895120 h 899692"/>
                <a:gd name="connsiteX12" fmla="*/ 391902 w 890779"/>
                <a:gd name="connsiteY12" fmla="*/ 899692 h 899692"/>
                <a:gd name="connsiteX13" fmla="*/ 231 w 890779"/>
                <a:gd name="connsiteY13" fmla="*/ 899692 h 89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9" h="899692">
                  <a:moveTo>
                    <a:pt x="232" y="890547"/>
                  </a:moveTo>
                  <a:lnTo>
                    <a:pt x="4624" y="803575"/>
                  </a:lnTo>
                  <a:cubicBezTo>
                    <a:pt x="47418" y="382188"/>
                    <a:pt x="382420" y="47186"/>
                    <a:pt x="803807" y="4392"/>
                  </a:cubicBezTo>
                  <a:lnTo>
                    <a:pt x="890779" y="0"/>
                  </a:lnTo>
                  <a:lnTo>
                    <a:pt x="890779" y="391671"/>
                  </a:lnTo>
                  <a:lnTo>
                    <a:pt x="793796" y="401448"/>
                  </a:lnTo>
                  <a:cubicBezTo>
                    <a:pt x="596976" y="441723"/>
                    <a:pt x="441955" y="596744"/>
                    <a:pt x="401680" y="793564"/>
                  </a:cubicBezTo>
                  <a:lnTo>
                    <a:pt x="391903" y="890547"/>
                  </a:lnTo>
                  <a:close/>
                  <a:moveTo>
                    <a:pt x="0" y="895120"/>
                  </a:moveTo>
                  <a:lnTo>
                    <a:pt x="231" y="890548"/>
                  </a:lnTo>
                  <a:lnTo>
                    <a:pt x="391902" y="890548"/>
                  </a:lnTo>
                  <a:lnTo>
                    <a:pt x="391441" y="895120"/>
                  </a:lnTo>
                  <a:lnTo>
                    <a:pt x="391902" y="899692"/>
                  </a:lnTo>
                  <a:lnTo>
                    <a:pt x="231" y="8996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66AF2D1-FCE9-4823-ACF4-0EE49C5642AB}"/>
                </a:ext>
              </a:extLst>
            </p:cNvPr>
            <p:cNvSpPr/>
            <p:nvPr/>
          </p:nvSpPr>
          <p:spPr>
            <a:xfrm rot="5400000">
              <a:off x="9040205" y="2481189"/>
              <a:ext cx="899690" cy="890779"/>
            </a:xfrm>
            <a:custGeom>
              <a:avLst/>
              <a:gdLst>
                <a:gd name="connsiteX0" fmla="*/ 0 w 899690"/>
                <a:gd name="connsiteY0" fmla="*/ 0 h 890779"/>
                <a:gd name="connsiteX1" fmla="*/ 391671 w 899690"/>
                <a:gd name="connsiteY1" fmla="*/ 0 h 890779"/>
                <a:gd name="connsiteX2" fmla="*/ 401448 w 899690"/>
                <a:gd name="connsiteY2" fmla="*/ 96983 h 890779"/>
                <a:gd name="connsiteX3" fmla="*/ 793564 w 899690"/>
                <a:gd name="connsiteY3" fmla="*/ 489099 h 890779"/>
                <a:gd name="connsiteX4" fmla="*/ 890547 w 899690"/>
                <a:gd name="connsiteY4" fmla="*/ 498876 h 890779"/>
                <a:gd name="connsiteX5" fmla="*/ 890547 w 899690"/>
                <a:gd name="connsiteY5" fmla="*/ 498877 h 890779"/>
                <a:gd name="connsiteX6" fmla="*/ 895118 w 899690"/>
                <a:gd name="connsiteY6" fmla="*/ 499338 h 890779"/>
                <a:gd name="connsiteX7" fmla="*/ 899690 w 899690"/>
                <a:gd name="connsiteY7" fmla="*/ 498877 h 890779"/>
                <a:gd name="connsiteX8" fmla="*/ 899690 w 899690"/>
                <a:gd name="connsiteY8" fmla="*/ 890548 h 890779"/>
                <a:gd name="connsiteX9" fmla="*/ 895118 w 899690"/>
                <a:gd name="connsiteY9" fmla="*/ 890779 h 890779"/>
                <a:gd name="connsiteX10" fmla="*/ 890546 w 899690"/>
                <a:gd name="connsiteY10" fmla="*/ 890548 h 890779"/>
                <a:gd name="connsiteX11" fmla="*/ 890546 w 899690"/>
                <a:gd name="connsiteY11" fmla="*/ 890547 h 890779"/>
                <a:gd name="connsiteX12" fmla="*/ 803575 w 899690"/>
                <a:gd name="connsiteY12" fmla="*/ 886155 h 890779"/>
                <a:gd name="connsiteX13" fmla="*/ 4392 w 899690"/>
                <a:gd name="connsiteY13" fmla="*/ 86972 h 8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0" h="890779">
                  <a:moveTo>
                    <a:pt x="0" y="0"/>
                  </a:moveTo>
                  <a:lnTo>
                    <a:pt x="391671" y="0"/>
                  </a:lnTo>
                  <a:lnTo>
                    <a:pt x="401448" y="96983"/>
                  </a:lnTo>
                  <a:cubicBezTo>
                    <a:pt x="441723" y="293803"/>
                    <a:pt x="596744" y="448824"/>
                    <a:pt x="793564" y="489099"/>
                  </a:cubicBezTo>
                  <a:lnTo>
                    <a:pt x="890547" y="498876"/>
                  </a:lnTo>
                  <a:lnTo>
                    <a:pt x="890547" y="498877"/>
                  </a:lnTo>
                  <a:lnTo>
                    <a:pt x="895118" y="499338"/>
                  </a:lnTo>
                  <a:lnTo>
                    <a:pt x="899690" y="498877"/>
                  </a:lnTo>
                  <a:lnTo>
                    <a:pt x="899690" y="890548"/>
                  </a:lnTo>
                  <a:lnTo>
                    <a:pt x="895118" y="890779"/>
                  </a:lnTo>
                  <a:lnTo>
                    <a:pt x="890546" y="890548"/>
                  </a:lnTo>
                  <a:lnTo>
                    <a:pt x="890546" y="890547"/>
                  </a:lnTo>
                  <a:lnTo>
                    <a:pt x="803575" y="886155"/>
                  </a:lnTo>
                  <a:cubicBezTo>
                    <a:pt x="382188" y="843361"/>
                    <a:pt x="47186" y="508359"/>
                    <a:pt x="4392" y="8697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9608C1B-791F-4993-B888-EF68686F1B62}"/>
                </a:ext>
              </a:extLst>
            </p:cNvPr>
            <p:cNvSpPr/>
            <p:nvPr/>
          </p:nvSpPr>
          <p:spPr>
            <a:xfrm rot="5400000">
              <a:off x="9940126" y="3371737"/>
              <a:ext cx="899692" cy="890777"/>
            </a:xfrm>
            <a:custGeom>
              <a:avLst/>
              <a:gdLst>
                <a:gd name="connsiteX0" fmla="*/ 9145 w 899692"/>
                <a:gd name="connsiteY0" fmla="*/ 391901 h 890777"/>
                <a:gd name="connsiteX1" fmla="*/ 9145 w 899692"/>
                <a:gd name="connsiteY1" fmla="*/ 230 h 890777"/>
                <a:gd name="connsiteX2" fmla="*/ 96117 w 899692"/>
                <a:gd name="connsiteY2" fmla="*/ 4622 h 890777"/>
                <a:gd name="connsiteX3" fmla="*/ 895300 w 899692"/>
                <a:gd name="connsiteY3" fmla="*/ 803805 h 890777"/>
                <a:gd name="connsiteX4" fmla="*/ 899692 w 899692"/>
                <a:gd name="connsiteY4" fmla="*/ 890777 h 890777"/>
                <a:gd name="connsiteX5" fmla="*/ 508021 w 899692"/>
                <a:gd name="connsiteY5" fmla="*/ 890777 h 890777"/>
                <a:gd name="connsiteX6" fmla="*/ 498244 w 899692"/>
                <a:gd name="connsiteY6" fmla="*/ 793794 h 890777"/>
                <a:gd name="connsiteX7" fmla="*/ 106128 w 899692"/>
                <a:gd name="connsiteY7" fmla="*/ 401678 h 890777"/>
                <a:gd name="connsiteX8" fmla="*/ 0 w 899692"/>
                <a:gd name="connsiteY8" fmla="*/ 391902 h 890777"/>
                <a:gd name="connsiteX9" fmla="*/ 0 w 899692"/>
                <a:gd name="connsiteY9" fmla="*/ 231 h 890777"/>
                <a:gd name="connsiteX10" fmla="*/ 4572 w 899692"/>
                <a:gd name="connsiteY10" fmla="*/ 0 h 890777"/>
                <a:gd name="connsiteX11" fmla="*/ 9144 w 899692"/>
                <a:gd name="connsiteY11" fmla="*/ 231 h 890777"/>
                <a:gd name="connsiteX12" fmla="*/ 9144 w 899692"/>
                <a:gd name="connsiteY12" fmla="*/ 391902 h 890777"/>
                <a:gd name="connsiteX13" fmla="*/ 4572 w 899692"/>
                <a:gd name="connsiteY13" fmla="*/ 391441 h 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9692" h="890777">
                  <a:moveTo>
                    <a:pt x="9145" y="391901"/>
                  </a:moveTo>
                  <a:lnTo>
                    <a:pt x="9145" y="230"/>
                  </a:lnTo>
                  <a:lnTo>
                    <a:pt x="96117" y="4622"/>
                  </a:lnTo>
                  <a:cubicBezTo>
                    <a:pt x="517504" y="47416"/>
                    <a:pt x="852506" y="382418"/>
                    <a:pt x="895300" y="803805"/>
                  </a:cubicBezTo>
                  <a:lnTo>
                    <a:pt x="899692" y="890777"/>
                  </a:lnTo>
                  <a:lnTo>
                    <a:pt x="508021" y="890777"/>
                  </a:lnTo>
                  <a:lnTo>
                    <a:pt x="498244" y="793794"/>
                  </a:lnTo>
                  <a:cubicBezTo>
                    <a:pt x="457969" y="596974"/>
                    <a:pt x="302947" y="441953"/>
                    <a:pt x="106128" y="401678"/>
                  </a:cubicBezTo>
                  <a:close/>
                  <a:moveTo>
                    <a:pt x="0" y="391902"/>
                  </a:moveTo>
                  <a:lnTo>
                    <a:pt x="0" y="231"/>
                  </a:lnTo>
                  <a:lnTo>
                    <a:pt x="4572" y="0"/>
                  </a:lnTo>
                  <a:lnTo>
                    <a:pt x="9144" y="231"/>
                  </a:lnTo>
                  <a:lnTo>
                    <a:pt x="9144" y="391902"/>
                  </a:lnTo>
                  <a:lnTo>
                    <a:pt x="4572" y="391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FA279CE-94E7-4ABC-96E7-0A83D150E44A}"/>
                </a:ext>
              </a:extLst>
            </p:cNvPr>
            <p:cNvSpPr/>
            <p:nvPr/>
          </p:nvSpPr>
          <p:spPr>
            <a:xfrm rot="5400000">
              <a:off x="9049349" y="3371967"/>
              <a:ext cx="890777" cy="899690"/>
            </a:xfrm>
            <a:custGeom>
              <a:avLst/>
              <a:gdLst>
                <a:gd name="connsiteX0" fmla="*/ 0 w 890777"/>
                <a:gd name="connsiteY0" fmla="*/ 899690 h 899690"/>
                <a:gd name="connsiteX1" fmla="*/ 0 w 890777"/>
                <a:gd name="connsiteY1" fmla="*/ 508019 h 899690"/>
                <a:gd name="connsiteX2" fmla="*/ 96983 w 890777"/>
                <a:gd name="connsiteY2" fmla="*/ 498242 h 899690"/>
                <a:gd name="connsiteX3" fmla="*/ 489099 w 890777"/>
                <a:gd name="connsiteY3" fmla="*/ 106126 h 899690"/>
                <a:gd name="connsiteX4" fmla="*/ 498876 w 890777"/>
                <a:gd name="connsiteY4" fmla="*/ 9144 h 899690"/>
                <a:gd name="connsiteX5" fmla="*/ 498875 w 890777"/>
                <a:gd name="connsiteY5" fmla="*/ 9144 h 899690"/>
                <a:gd name="connsiteX6" fmla="*/ 499336 w 890777"/>
                <a:gd name="connsiteY6" fmla="*/ 4572 h 899690"/>
                <a:gd name="connsiteX7" fmla="*/ 498875 w 890777"/>
                <a:gd name="connsiteY7" fmla="*/ 0 h 899690"/>
                <a:gd name="connsiteX8" fmla="*/ 890546 w 890777"/>
                <a:gd name="connsiteY8" fmla="*/ 0 h 899690"/>
                <a:gd name="connsiteX9" fmla="*/ 890777 w 890777"/>
                <a:gd name="connsiteY9" fmla="*/ 4572 h 899690"/>
                <a:gd name="connsiteX10" fmla="*/ 890546 w 890777"/>
                <a:gd name="connsiteY10" fmla="*/ 9143 h 899690"/>
                <a:gd name="connsiteX11" fmla="*/ 890547 w 890777"/>
                <a:gd name="connsiteY11" fmla="*/ 9143 h 899690"/>
                <a:gd name="connsiteX12" fmla="*/ 886155 w 890777"/>
                <a:gd name="connsiteY12" fmla="*/ 96115 h 899690"/>
                <a:gd name="connsiteX13" fmla="*/ 86972 w 890777"/>
                <a:gd name="connsiteY13" fmla="*/ 895298 h 89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0777" h="899690">
                  <a:moveTo>
                    <a:pt x="0" y="899690"/>
                  </a:moveTo>
                  <a:lnTo>
                    <a:pt x="0" y="508019"/>
                  </a:lnTo>
                  <a:lnTo>
                    <a:pt x="96983" y="498242"/>
                  </a:lnTo>
                  <a:cubicBezTo>
                    <a:pt x="293802" y="457967"/>
                    <a:pt x="448824" y="302946"/>
                    <a:pt x="489099" y="106126"/>
                  </a:cubicBezTo>
                  <a:lnTo>
                    <a:pt x="498876" y="9144"/>
                  </a:lnTo>
                  <a:lnTo>
                    <a:pt x="498875" y="9144"/>
                  </a:lnTo>
                  <a:lnTo>
                    <a:pt x="499336" y="4572"/>
                  </a:lnTo>
                  <a:lnTo>
                    <a:pt x="498875" y="0"/>
                  </a:lnTo>
                  <a:lnTo>
                    <a:pt x="890546" y="0"/>
                  </a:lnTo>
                  <a:lnTo>
                    <a:pt x="890777" y="4572"/>
                  </a:lnTo>
                  <a:lnTo>
                    <a:pt x="890546" y="9143"/>
                  </a:lnTo>
                  <a:lnTo>
                    <a:pt x="890547" y="9143"/>
                  </a:lnTo>
                  <a:lnTo>
                    <a:pt x="886155" y="96115"/>
                  </a:lnTo>
                  <a:cubicBezTo>
                    <a:pt x="843361" y="517502"/>
                    <a:pt x="508359" y="852504"/>
                    <a:pt x="86972" y="89529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0DA0A8-E5BF-4897-8068-EB472F8F908F}"/>
              </a:ext>
            </a:extLst>
          </p:cNvPr>
          <p:cNvSpPr/>
          <p:nvPr/>
        </p:nvSpPr>
        <p:spPr>
          <a:xfrm>
            <a:off x="4310755" y="2940511"/>
            <a:ext cx="1007818" cy="1007818"/>
          </a:xfrm>
          <a:custGeom>
            <a:avLst/>
            <a:gdLst>
              <a:gd name="connsiteX0" fmla="*/ 503909 w 1007818"/>
              <a:gd name="connsiteY0" fmla="*/ 0 h 1007818"/>
              <a:gd name="connsiteX1" fmla="*/ 1007818 w 1007818"/>
              <a:gd name="connsiteY1" fmla="*/ 503909 h 1007818"/>
              <a:gd name="connsiteX2" fmla="*/ 503909 w 1007818"/>
              <a:gd name="connsiteY2" fmla="*/ 1007818 h 1007818"/>
              <a:gd name="connsiteX3" fmla="*/ 0 w 1007818"/>
              <a:gd name="connsiteY3" fmla="*/ 503909 h 1007818"/>
              <a:gd name="connsiteX4" fmla="*/ 503909 w 1007818"/>
              <a:gd name="connsiteY4" fmla="*/ 0 h 10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8" h="1007818">
                <a:moveTo>
                  <a:pt x="503909" y="0"/>
                </a:moveTo>
                <a:cubicBezTo>
                  <a:pt x="782210" y="0"/>
                  <a:pt x="1007818" y="225608"/>
                  <a:pt x="1007818" y="503909"/>
                </a:cubicBezTo>
                <a:cubicBezTo>
                  <a:pt x="1007818" y="782210"/>
                  <a:pt x="782210" y="1007818"/>
                  <a:pt x="503909" y="1007818"/>
                </a:cubicBezTo>
                <a:cubicBezTo>
                  <a:pt x="225608" y="1007818"/>
                  <a:pt x="0" y="782210"/>
                  <a:pt x="0" y="503909"/>
                </a:cubicBezTo>
                <a:cubicBezTo>
                  <a:pt x="0" y="225608"/>
                  <a:pt x="225608" y="0"/>
                  <a:pt x="5039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A69E60B-E3AE-480B-BB15-1C3989AA0302}"/>
              </a:ext>
            </a:extLst>
          </p:cNvPr>
          <p:cNvSpPr/>
          <p:nvPr/>
        </p:nvSpPr>
        <p:spPr>
          <a:xfrm>
            <a:off x="6873428" y="2940511"/>
            <a:ext cx="1007818" cy="1007818"/>
          </a:xfrm>
          <a:custGeom>
            <a:avLst/>
            <a:gdLst>
              <a:gd name="connsiteX0" fmla="*/ 503909 w 1007818"/>
              <a:gd name="connsiteY0" fmla="*/ 0 h 1007818"/>
              <a:gd name="connsiteX1" fmla="*/ 1007818 w 1007818"/>
              <a:gd name="connsiteY1" fmla="*/ 503909 h 1007818"/>
              <a:gd name="connsiteX2" fmla="*/ 503909 w 1007818"/>
              <a:gd name="connsiteY2" fmla="*/ 1007818 h 1007818"/>
              <a:gd name="connsiteX3" fmla="*/ 0 w 1007818"/>
              <a:gd name="connsiteY3" fmla="*/ 503909 h 1007818"/>
              <a:gd name="connsiteX4" fmla="*/ 503909 w 1007818"/>
              <a:gd name="connsiteY4" fmla="*/ 0 h 10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8" h="1007818">
                <a:moveTo>
                  <a:pt x="503909" y="0"/>
                </a:moveTo>
                <a:cubicBezTo>
                  <a:pt x="782210" y="0"/>
                  <a:pt x="1007818" y="225608"/>
                  <a:pt x="1007818" y="503909"/>
                </a:cubicBezTo>
                <a:cubicBezTo>
                  <a:pt x="1007818" y="782210"/>
                  <a:pt x="782210" y="1007818"/>
                  <a:pt x="503909" y="1007818"/>
                </a:cubicBezTo>
                <a:cubicBezTo>
                  <a:pt x="225608" y="1007818"/>
                  <a:pt x="0" y="782210"/>
                  <a:pt x="0" y="503909"/>
                </a:cubicBezTo>
                <a:cubicBezTo>
                  <a:pt x="0" y="225608"/>
                  <a:pt x="225608" y="0"/>
                  <a:pt x="5039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D0C881D-9D5B-4A8E-9BC5-FB081299AED6}"/>
              </a:ext>
            </a:extLst>
          </p:cNvPr>
          <p:cNvSpPr/>
          <p:nvPr/>
        </p:nvSpPr>
        <p:spPr>
          <a:xfrm>
            <a:off x="9436101" y="2940511"/>
            <a:ext cx="1007818" cy="1007818"/>
          </a:xfrm>
          <a:custGeom>
            <a:avLst/>
            <a:gdLst>
              <a:gd name="connsiteX0" fmla="*/ 503909 w 1007818"/>
              <a:gd name="connsiteY0" fmla="*/ 0 h 1007818"/>
              <a:gd name="connsiteX1" fmla="*/ 1007818 w 1007818"/>
              <a:gd name="connsiteY1" fmla="*/ 503909 h 1007818"/>
              <a:gd name="connsiteX2" fmla="*/ 503909 w 1007818"/>
              <a:gd name="connsiteY2" fmla="*/ 1007818 h 1007818"/>
              <a:gd name="connsiteX3" fmla="*/ 0 w 1007818"/>
              <a:gd name="connsiteY3" fmla="*/ 503909 h 1007818"/>
              <a:gd name="connsiteX4" fmla="*/ 503909 w 1007818"/>
              <a:gd name="connsiteY4" fmla="*/ 0 h 10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8" h="1007818">
                <a:moveTo>
                  <a:pt x="503909" y="0"/>
                </a:moveTo>
                <a:cubicBezTo>
                  <a:pt x="782210" y="0"/>
                  <a:pt x="1007818" y="225608"/>
                  <a:pt x="1007818" y="503909"/>
                </a:cubicBezTo>
                <a:cubicBezTo>
                  <a:pt x="1007818" y="782210"/>
                  <a:pt x="782210" y="1007818"/>
                  <a:pt x="503909" y="1007818"/>
                </a:cubicBezTo>
                <a:cubicBezTo>
                  <a:pt x="225608" y="1007818"/>
                  <a:pt x="0" y="782210"/>
                  <a:pt x="0" y="503909"/>
                </a:cubicBezTo>
                <a:cubicBezTo>
                  <a:pt x="0" y="225608"/>
                  <a:pt x="225608" y="0"/>
                  <a:pt x="5039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0AF-57D1-4360-8A54-04CA34C94103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CBC912-D65F-41C1-9339-7B19B25BBEB1}"/>
              </a:ext>
            </a:extLst>
          </p:cNvPr>
          <p:cNvSpPr/>
          <p:nvPr/>
        </p:nvSpPr>
        <p:spPr>
          <a:xfrm>
            <a:off x="1748082" y="2940511"/>
            <a:ext cx="1007818" cy="1007818"/>
          </a:xfrm>
          <a:custGeom>
            <a:avLst/>
            <a:gdLst>
              <a:gd name="connsiteX0" fmla="*/ 503909 w 1007818"/>
              <a:gd name="connsiteY0" fmla="*/ 0 h 1007818"/>
              <a:gd name="connsiteX1" fmla="*/ 1007818 w 1007818"/>
              <a:gd name="connsiteY1" fmla="*/ 503909 h 1007818"/>
              <a:gd name="connsiteX2" fmla="*/ 503909 w 1007818"/>
              <a:gd name="connsiteY2" fmla="*/ 1007818 h 1007818"/>
              <a:gd name="connsiteX3" fmla="*/ 0 w 1007818"/>
              <a:gd name="connsiteY3" fmla="*/ 503909 h 1007818"/>
              <a:gd name="connsiteX4" fmla="*/ 503909 w 1007818"/>
              <a:gd name="connsiteY4" fmla="*/ 0 h 10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8" h="1007818">
                <a:moveTo>
                  <a:pt x="503909" y="0"/>
                </a:moveTo>
                <a:cubicBezTo>
                  <a:pt x="782210" y="0"/>
                  <a:pt x="1007818" y="225608"/>
                  <a:pt x="1007818" y="503909"/>
                </a:cubicBezTo>
                <a:cubicBezTo>
                  <a:pt x="1007818" y="782210"/>
                  <a:pt x="782210" y="1007818"/>
                  <a:pt x="503909" y="1007818"/>
                </a:cubicBezTo>
                <a:cubicBezTo>
                  <a:pt x="225608" y="1007818"/>
                  <a:pt x="0" y="782210"/>
                  <a:pt x="0" y="503909"/>
                </a:cubicBezTo>
                <a:cubicBezTo>
                  <a:pt x="0" y="225608"/>
                  <a:pt x="225608" y="0"/>
                  <a:pt x="5039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6E879B-37C0-4A38-821C-2636CC47DE91}"/>
              </a:ext>
            </a:extLst>
          </p:cNvPr>
          <p:cNvSpPr/>
          <p:nvPr/>
        </p:nvSpPr>
        <p:spPr>
          <a:xfrm rot="5400000">
            <a:off x="4138803" y="5543586"/>
            <a:ext cx="9144" cy="9144"/>
          </a:xfrm>
          <a:custGeom>
            <a:avLst/>
            <a:gdLst>
              <a:gd name="connsiteX0" fmla="*/ 0 w 9144"/>
              <a:gd name="connsiteY0" fmla="*/ 9144 h 9144"/>
              <a:gd name="connsiteX1" fmla="*/ 0 w 9144"/>
              <a:gd name="connsiteY1" fmla="*/ 0 h 9144"/>
              <a:gd name="connsiteX2" fmla="*/ 9144 w 9144"/>
              <a:gd name="connsiteY2" fmla="*/ 0 h 9144"/>
              <a:gd name="connsiteX3" fmla="*/ 9144 w 9144"/>
              <a:gd name="connsiteY3" fmla="*/ 9144 h 9144"/>
              <a:gd name="connsiteX4" fmla="*/ 0 w 9144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9144">
                <a:moveTo>
                  <a:pt x="0" y="9144"/>
                </a:moveTo>
                <a:lnTo>
                  <a:pt x="0" y="0"/>
                </a:lnTo>
                <a:lnTo>
                  <a:pt x="9144" y="0"/>
                </a:lnTo>
                <a:lnTo>
                  <a:pt x="9144" y="9144"/>
                </a:lnTo>
                <a:lnTo>
                  <a:pt x="0" y="9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B8F904-A003-43E1-AF92-57FA81E381FB}"/>
              </a:ext>
            </a:extLst>
          </p:cNvPr>
          <p:cNvSpPr txBox="1"/>
          <p:nvPr/>
        </p:nvSpPr>
        <p:spPr>
          <a:xfrm>
            <a:off x="1923035" y="325975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B300D5-77F0-4B9F-9ECA-44E78F3E9962}"/>
              </a:ext>
            </a:extLst>
          </p:cNvPr>
          <p:cNvSpPr txBox="1"/>
          <p:nvPr/>
        </p:nvSpPr>
        <p:spPr>
          <a:xfrm>
            <a:off x="4485708" y="325975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55%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1CA37B-0545-40CC-B82E-76696508D476}"/>
              </a:ext>
            </a:extLst>
          </p:cNvPr>
          <p:cNvSpPr txBox="1"/>
          <p:nvPr/>
        </p:nvSpPr>
        <p:spPr>
          <a:xfrm>
            <a:off x="7048381" y="325975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75%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195F87-DA72-4CEE-8ECD-55DFA4CC5EB1}"/>
              </a:ext>
            </a:extLst>
          </p:cNvPr>
          <p:cNvSpPr txBox="1"/>
          <p:nvPr/>
        </p:nvSpPr>
        <p:spPr>
          <a:xfrm>
            <a:off x="9611054" y="325975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95%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1F3DAE-6D73-427D-A89E-1580C37B1C0E}"/>
              </a:ext>
            </a:extLst>
          </p:cNvPr>
          <p:cNvGrpSpPr/>
          <p:nvPr/>
        </p:nvGrpSpPr>
        <p:grpSpPr>
          <a:xfrm>
            <a:off x="1644653" y="4571340"/>
            <a:ext cx="1214677" cy="689455"/>
            <a:chOff x="1748082" y="4498770"/>
            <a:chExt cx="1214677" cy="68945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2F14EA-E4CA-4094-8975-EE28558AB1C6}"/>
                </a:ext>
              </a:extLst>
            </p:cNvPr>
            <p:cNvSpPr txBox="1"/>
            <p:nvPr/>
          </p:nvSpPr>
          <p:spPr>
            <a:xfrm>
              <a:off x="1850549" y="449877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7E516B-9228-435B-BB92-B87BF1709A25}"/>
                </a:ext>
              </a:extLst>
            </p:cNvPr>
            <p:cNvSpPr txBox="1"/>
            <p:nvPr/>
          </p:nvSpPr>
          <p:spPr>
            <a:xfrm>
              <a:off x="1748082" y="473598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95CCFE3-A506-4EB1-9069-EE2D84D5F37E}"/>
              </a:ext>
            </a:extLst>
          </p:cNvPr>
          <p:cNvGrpSpPr/>
          <p:nvPr/>
        </p:nvGrpSpPr>
        <p:grpSpPr>
          <a:xfrm>
            <a:off x="4207326" y="4571340"/>
            <a:ext cx="1214677" cy="689455"/>
            <a:chOff x="1748082" y="4498770"/>
            <a:chExt cx="1214677" cy="68945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A7A0FE-8106-494F-9DD3-8D4766991179}"/>
                </a:ext>
              </a:extLst>
            </p:cNvPr>
            <p:cNvSpPr txBox="1"/>
            <p:nvPr/>
          </p:nvSpPr>
          <p:spPr>
            <a:xfrm>
              <a:off x="1850549" y="449877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76A5FC-DE1F-4D9C-BF30-61CFA27DA02D}"/>
                </a:ext>
              </a:extLst>
            </p:cNvPr>
            <p:cNvSpPr txBox="1"/>
            <p:nvPr/>
          </p:nvSpPr>
          <p:spPr>
            <a:xfrm>
              <a:off x="1748082" y="473598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5F76C5B-1E8E-4340-B041-041623F85E4C}"/>
              </a:ext>
            </a:extLst>
          </p:cNvPr>
          <p:cNvGrpSpPr/>
          <p:nvPr/>
        </p:nvGrpSpPr>
        <p:grpSpPr>
          <a:xfrm>
            <a:off x="6769999" y="4571340"/>
            <a:ext cx="1214677" cy="689455"/>
            <a:chOff x="1748082" y="4498770"/>
            <a:chExt cx="1214677" cy="68945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455DC7-3A29-4063-B800-AF7E905AA976}"/>
                </a:ext>
              </a:extLst>
            </p:cNvPr>
            <p:cNvSpPr txBox="1"/>
            <p:nvPr/>
          </p:nvSpPr>
          <p:spPr>
            <a:xfrm>
              <a:off x="1850549" y="449877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E5226-D9D4-458B-B5A0-9C56169B90B3}"/>
                </a:ext>
              </a:extLst>
            </p:cNvPr>
            <p:cNvSpPr txBox="1"/>
            <p:nvPr/>
          </p:nvSpPr>
          <p:spPr>
            <a:xfrm>
              <a:off x="1748082" y="473598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5B751B-7DED-4CA1-B127-5D58327637AC}"/>
              </a:ext>
            </a:extLst>
          </p:cNvPr>
          <p:cNvGrpSpPr/>
          <p:nvPr/>
        </p:nvGrpSpPr>
        <p:grpSpPr>
          <a:xfrm>
            <a:off x="9332672" y="4571340"/>
            <a:ext cx="1214677" cy="689455"/>
            <a:chOff x="1748082" y="4498770"/>
            <a:chExt cx="1214677" cy="68945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0D5AAB-CC4E-471B-93FD-373AE66E9CDD}"/>
                </a:ext>
              </a:extLst>
            </p:cNvPr>
            <p:cNvSpPr txBox="1"/>
            <p:nvPr/>
          </p:nvSpPr>
          <p:spPr>
            <a:xfrm>
              <a:off x="1850549" y="4498770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1D6B586-CECB-4FDF-9BD1-537F814CEA06}"/>
                </a:ext>
              </a:extLst>
            </p:cNvPr>
            <p:cNvSpPr txBox="1"/>
            <p:nvPr/>
          </p:nvSpPr>
          <p:spPr>
            <a:xfrm>
              <a:off x="1748082" y="4735985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60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421799C-D558-4CAA-9E9F-D9144EC7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4598229" y="644897"/>
            <a:ext cx="299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DATA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0AF-57D1-4360-8A54-04CA34C94103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6E879B-37C0-4A38-821C-2636CC47DE91}"/>
              </a:ext>
            </a:extLst>
          </p:cNvPr>
          <p:cNvSpPr/>
          <p:nvPr/>
        </p:nvSpPr>
        <p:spPr>
          <a:xfrm rot="5400000">
            <a:off x="8488769" y="5276886"/>
            <a:ext cx="9144" cy="9144"/>
          </a:xfrm>
          <a:custGeom>
            <a:avLst/>
            <a:gdLst>
              <a:gd name="connsiteX0" fmla="*/ 0 w 9144"/>
              <a:gd name="connsiteY0" fmla="*/ 9144 h 9144"/>
              <a:gd name="connsiteX1" fmla="*/ 0 w 9144"/>
              <a:gd name="connsiteY1" fmla="*/ 0 h 9144"/>
              <a:gd name="connsiteX2" fmla="*/ 9144 w 9144"/>
              <a:gd name="connsiteY2" fmla="*/ 0 h 9144"/>
              <a:gd name="connsiteX3" fmla="*/ 9144 w 9144"/>
              <a:gd name="connsiteY3" fmla="*/ 9144 h 9144"/>
              <a:gd name="connsiteX4" fmla="*/ 0 w 9144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9144">
                <a:moveTo>
                  <a:pt x="0" y="9144"/>
                </a:moveTo>
                <a:lnTo>
                  <a:pt x="0" y="0"/>
                </a:lnTo>
                <a:lnTo>
                  <a:pt x="9144" y="0"/>
                </a:lnTo>
                <a:lnTo>
                  <a:pt x="9144" y="9144"/>
                </a:lnTo>
                <a:lnTo>
                  <a:pt x="0" y="9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A360014-4CC6-46A2-BFD6-3065ED2ED13F}"/>
              </a:ext>
            </a:extLst>
          </p:cNvPr>
          <p:cNvSpPr/>
          <p:nvPr/>
        </p:nvSpPr>
        <p:spPr>
          <a:xfrm>
            <a:off x="8805793" y="3601810"/>
            <a:ext cx="996504" cy="1039133"/>
          </a:xfrm>
          <a:custGeom>
            <a:avLst/>
            <a:gdLst>
              <a:gd name="connsiteX0" fmla="*/ 498252 w 996504"/>
              <a:gd name="connsiteY0" fmla="*/ 0 h 1039133"/>
              <a:gd name="connsiteX1" fmla="*/ 996504 w 996504"/>
              <a:gd name="connsiteY1" fmla="*/ 111298 h 1039133"/>
              <a:gd name="connsiteX2" fmla="*/ 996504 w 996504"/>
              <a:gd name="connsiteY2" fmla="*/ 482774 h 1039133"/>
              <a:gd name="connsiteX3" fmla="*/ 996504 w 996504"/>
              <a:gd name="connsiteY3" fmla="*/ 556360 h 1039133"/>
              <a:gd name="connsiteX4" fmla="*/ 996504 w 996504"/>
              <a:gd name="connsiteY4" fmla="*/ 927835 h 1039133"/>
              <a:gd name="connsiteX5" fmla="*/ 498252 w 996504"/>
              <a:gd name="connsiteY5" fmla="*/ 1039133 h 1039133"/>
              <a:gd name="connsiteX6" fmla="*/ 0 w 996504"/>
              <a:gd name="connsiteY6" fmla="*/ 927835 h 1039133"/>
              <a:gd name="connsiteX7" fmla="*/ 0 w 996504"/>
              <a:gd name="connsiteY7" fmla="*/ 556360 h 1039133"/>
              <a:gd name="connsiteX8" fmla="*/ 0 w 996504"/>
              <a:gd name="connsiteY8" fmla="*/ 482774 h 1039133"/>
              <a:gd name="connsiteX9" fmla="*/ 0 w 996504"/>
              <a:gd name="connsiteY9" fmla="*/ 111298 h 1039133"/>
              <a:gd name="connsiteX10" fmla="*/ 498252 w 996504"/>
              <a:gd name="connsiteY10" fmla="*/ 0 h 103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6504" h="1039133">
                <a:moveTo>
                  <a:pt x="498252" y="0"/>
                </a:moveTo>
                <a:cubicBezTo>
                  <a:pt x="773387" y="0"/>
                  <a:pt x="996504" y="49807"/>
                  <a:pt x="996504" y="111298"/>
                </a:cubicBezTo>
                <a:lnTo>
                  <a:pt x="996504" y="482774"/>
                </a:lnTo>
                <a:lnTo>
                  <a:pt x="996504" y="556360"/>
                </a:lnTo>
                <a:lnTo>
                  <a:pt x="996504" y="927835"/>
                </a:lnTo>
                <a:cubicBezTo>
                  <a:pt x="996504" y="989326"/>
                  <a:pt x="773387" y="1039133"/>
                  <a:pt x="498252" y="1039133"/>
                </a:cubicBezTo>
                <a:cubicBezTo>
                  <a:pt x="223117" y="1039133"/>
                  <a:pt x="0" y="989326"/>
                  <a:pt x="0" y="927835"/>
                </a:cubicBezTo>
                <a:lnTo>
                  <a:pt x="0" y="556360"/>
                </a:lnTo>
                <a:lnTo>
                  <a:pt x="0" y="482774"/>
                </a:lnTo>
                <a:lnTo>
                  <a:pt x="0" y="111298"/>
                </a:lnTo>
                <a:cubicBezTo>
                  <a:pt x="0" y="49807"/>
                  <a:pt x="223117" y="0"/>
                  <a:pt x="49825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aseline="-25000" dirty="0"/>
          </a:p>
        </p:txBody>
      </p: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D99B6280-ACAD-48CC-80E9-C682F7A6E6B4}"/>
              </a:ext>
            </a:extLst>
          </p:cNvPr>
          <p:cNvSpPr/>
          <p:nvPr/>
        </p:nvSpPr>
        <p:spPr>
          <a:xfrm>
            <a:off x="9838856" y="3973285"/>
            <a:ext cx="996504" cy="667658"/>
          </a:xfrm>
          <a:prstGeom prst="flowChartMagneticDisk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0507F40-94AF-45F1-8DCB-F5A65992A390}"/>
              </a:ext>
            </a:extLst>
          </p:cNvPr>
          <p:cNvSpPr/>
          <p:nvPr/>
        </p:nvSpPr>
        <p:spPr>
          <a:xfrm>
            <a:off x="7772731" y="3239860"/>
            <a:ext cx="996504" cy="1401083"/>
          </a:xfrm>
          <a:custGeom>
            <a:avLst/>
            <a:gdLst>
              <a:gd name="connsiteX0" fmla="*/ 498252 w 996504"/>
              <a:gd name="connsiteY0" fmla="*/ 0 h 1401083"/>
              <a:gd name="connsiteX1" fmla="*/ 996504 w 996504"/>
              <a:gd name="connsiteY1" fmla="*/ 111299 h 1401083"/>
              <a:gd name="connsiteX2" fmla="*/ 996504 w 996504"/>
              <a:gd name="connsiteY2" fmla="*/ 511349 h 1401083"/>
              <a:gd name="connsiteX3" fmla="*/ 996504 w 996504"/>
              <a:gd name="connsiteY3" fmla="*/ 556360 h 1401083"/>
              <a:gd name="connsiteX4" fmla="*/ 996504 w 996504"/>
              <a:gd name="connsiteY4" fmla="*/ 844724 h 1401083"/>
              <a:gd name="connsiteX5" fmla="*/ 996504 w 996504"/>
              <a:gd name="connsiteY5" fmla="*/ 956410 h 1401083"/>
              <a:gd name="connsiteX6" fmla="*/ 996504 w 996504"/>
              <a:gd name="connsiteY6" fmla="*/ 1289785 h 1401083"/>
              <a:gd name="connsiteX7" fmla="*/ 498252 w 996504"/>
              <a:gd name="connsiteY7" fmla="*/ 1401083 h 1401083"/>
              <a:gd name="connsiteX8" fmla="*/ 0 w 996504"/>
              <a:gd name="connsiteY8" fmla="*/ 1289785 h 1401083"/>
              <a:gd name="connsiteX9" fmla="*/ 0 w 996504"/>
              <a:gd name="connsiteY9" fmla="*/ 956410 h 1401083"/>
              <a:gd name="connsiteX10" fmla="*/ 0 w 996504"/>
              <a:gd name="connsiteY10" fmla="*/ 844724 h 1401083"/>
              <a:gd name="connsiteX11" fmla="*/ 0 w 996504"/>
              <a:gd name="connsiteY11" fmla="*/ 556360 h 1401083"/>
              <a:gd name="connsiteX12" fmla="*/ 0 w 996504"/>
              <a:gd name="connsiteY12" fmla="*/ 511349 h 1401083"/>
              <a:gd name="connsiteX13" fmla="*/ 0 w 996504"/>
              <a:gd name="connsiteY13" fmla="*/ 111299 h 1401083"/>
              <a:gd name="connsiteX14" fmla="*/ 498252 w 996504"/>
              <a:gd name="connsiteY14" fmla="*/ 0 h 14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6504" h="1401083">
                <a:moveTo>
                  <a:pt x="498252" y="0"/>
                </a:moveTo>
                <a:cubicBezTo>
                  <a:pt x="773387" y="0"/>
                  <a:pt x="996504" y="49807"/>
                  <a:pt x="996504" y="111299"/>
                </a:cubicBezTo>
                <a:lnTo>
                  <a:pt x="996504" y="511349"/>
                </a:lnTo>
                <a:lnTo>
                  <a:pt x="996504" y="556360"/>
                </a:lnTo>
                <a:lnTo>
                  <a:pt x="996504" y="844724"/>
                </a:lnTo>
                <a:lnTo>
                  <a:pt x="996504" y="956410"/>
                </a:lnTo>
                <a:lnTo>
                  <a:pt x="996504" y="1289785"/>
                </a:lnTo>
                <a:cubicBezTo>
                  <a:pt x="996504" y="1351276"/>
                  <a:pt x="773387" y="1401083"/>
                  <a:pt x="498252" y="1401083"/>
                </a:cubicBezTo>
                <a:cubicBezTo>
                  <a:pt x="223118" y="1401083"/>
                  <a:pt x="0" y="1351276"/>
                  <a:pt x="0" y="1289785"/>
                </a:cubicBezTo>
                <a:lnTo>
                  <a:pt x="0" y="956410"/>
                </a:lnTo>
                <a:lnTo>
                  <a:pt x="0" y="844724"/>
                </a:lnTo>
                <a:lnTo>
                  <a:pt x="0" y="556360"/>
                </a:lnTo>
                <a:lnTo>
                  <a:pt x="0" y="511349"/>
                </a:lnTo>
                <a:lnTo>
                  <a:pt x="0" y="111299"/>
                </a:lnTo>
                <a:cubicBezTo>
                  <a:pt x="0" y="49807"/>
                  <a:pt x="223118" y="0"/>
                  <a:pt x="49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DC88824-7A00-4AC3-A70D-FBD83B734E2C}"/>
              </a:ext>
            </a:extLst>
          </p:cNvPr>
          <p:cNvSpPr/>
          <p:nvPr/>
        </p:nvSpPr>
        <p:spPr>
          <a:xfrm>
            <a:off x="6739669" y="2868385"/>
            <a:ext cx="996504" cy="1772558"/>
          </a:xfrm>
          <a:custGeom>
            <a:avLst/>
            <a:gdLst>
              <a:gd name="connsiteX0" fmla="*/ 498252 w 996504"/>
              <a:gd name="connsiteY0" fmla="*/ 0 h 1772558"/>
              <a:gd name="connsiteX1" fmla="*/ 996504 w 996504"/>
              <a:gd name="connsiteY1" fmla="*/ 111299 h 1772558"/>
              <a:gd name="connsiteX2" fmla="*/ 996504 w 996504"/>
              <a:gd name="connsiteY2" fmla="*/ 492299 h 1772558"/>
              <a:gd name="connsiteX3" fmla="*/ 996504 w 996504"/>
              <a:gd name="connsiteY3" fmla="*/ 556360 h 1772558"/>
              <a:gd name="connsiteX4" fmla="*/ 996504 w 996504"/>
              <a:gd name="connsiteY4" fmla="*/ 844724 h 1772558"/>
              <a:gd name="connsiteX5" fmla="*/ 996504 w 996504"/>
              <a:gd name="connsiteY5" fmla="*/ 937360 h 1772558"/>
              <a:gd name="connsiteX6" fmla="*/ 996504 w 996504"/>
              <a:gd name="connsiteY6" fmla="*/ 1216199 h 1772558"/>
              <a:gd name="connsiteX7" fmla="*/ 996504 w 996504"/>
              <a:gd name="connsiteY7" fmla="*/ 1289785 h 1772558"/>
              <a:gd name="connsiteX8" fmla="*/ 996504 w 996504"/>
              <a:gd name="connsiteY8" fmla="*/ 1661260 h 1772558"/>
              <a:gd name="connsiteX9" fmla="*/ 498252 w 996504"/>
              <a:gd name="connsiteY9" fmla="*/ 1772558 h 1772558"/>
              <a:gd name="connsiteX10" fmla="*/ 0 w 996504"/>
              <a:gd name="connsiteY10" fmla="*/ 1661260 h 1772558"/>
              <a:gd name="connsiteX11" fmla="*/ 0 w 996504"/>
              <a:gd name="connsiteY11" fmla="*/ 1289785 h 1772558"/>
              <a:gd name="connsiteX12" fmla="*/ 0 w 996504"/>
              <a:gd name="connsiteY12" fmla="*/ 1216199 h 1772558"/>
              <a:gd name="connsiteX13" fmla="*/ 0 w 996504"/>
              <a:gd name="connsiteY13" fmla="*/ 937360 h 1772558"/>
              <a:gd name="connsiteX14" fmla="*/ 0 w 996504"/>
              <a:gd name="connsiteY14" fmla="*/ 844724 h 1772558"/>
              <a:gd name="connsiteX15" fmla="*/ 0 w 996504"/>
              <a:gd name="connsiteY15" fmla="*/ 556360 h 1772558"/>
              <a:gd name="connsiteX16" fmla="*/ 0 w 996504"/>
              <a:gd name="connsiteY16" fmla="*/ 492299 h 1772558"/>
              <a:gd name="connsiteX17" fmla="*/ 0 w 996504"/>
              <a:gd name="connsiteY17" fmla="*/ 111299 h 1772558"/>
              <a:gd name="connsiteX18" fmla="*/ 498252 w 996504"/>
              <a:gd name="connsiteY18" fmla="*/ 0 h 177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504" h="1772558">
                <a:moveTo>
                  <a:pt x="498252" y="0"/>
                </a:moveTo>
                <a:cubicBezTo>
                  <a:pt x="773387" y="0"/>
                  <a:pt x="996504" y="49807"/>
                  <a:pt x="996504" y="111299"/>
                </a:cubicBezTo>
                <a:lnTo>
                  <a:pt x="996504" y="492299"/>
                </a:lnTo>
                <a:lnTo>
                  <a:pt x="996504" y="556360"/>
                </a:lnTo>
                <a:lnTo>
                  <a:pt x="996504" y="844724"/>
                </a:lnTo>
                <a:lnTo>
                  <a:pt x="996504" y="937360"/>
                </a:lnTo>
                <a:lnTo>
                  <a:pt x="996504" y="1216199"/>
                </a:lnTo>
                <a:lnTo>
                  <a:pt x="996504" y="1289785"/>
                </a:lnTo>
                <a:lnTo>
                  <a:pt x="996504" y="1661260"/>
                </a:lnTo>
                <a:cubicBezTo>
                  <a:pt x="996504" y="1722751"/>
                  <a:pt x="773387" y="1772558"/>
                  <a:pt x="498252" y="1772558"/>
                </a:cubicBezTo>
                <a:cubicBezTo>
                  <a:pt x="223118" y="1772558"/>
                  <a:pt x="0" y="1722751"/>
                  <a:pt x="0" y="1661260"/>
                </a:cubicBezTo>
                <a:lnTo>
                  <a:pt x="0" y="1289785"/>
                </a:lnTo>
                <a:lnTo>
                  <a:pt x="0" y="1216199"/>
                </a:lnTo>
                <a:lnTo>
                  <a:pt x="0" y="937360"/>
                </a:lnTo>
                <a:lnTo>
                  <a:pt x="0" y="844724"/>
                </a:lnTo>
                <a:lnTo>
                  <a:pt x="0" y="556360"/>
                </a:lnTo>
                <a:lnTo>
                  <a:pt x="0" y="492299"/>
                </a:lnTo>
                <a:lnTo>
                  <a:pt x="0" y="111299"/>
                </a:lnTo>
                <a:cubicBezTo>
                  <a:pt x="0" y="49807"/>
                  <a:pt x="223118" y="0"/>
                  <a:pt x="4982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ECE647B-C59E-410D-BCDD-985641C81DAB}"/>
              </a:ext>
            </a:extLst>
          </p:cNvPr>
          <p:cNvSpPr/>
          <p:nvPr/>
        </p:nvSpPr>
        <p:spPr>
          <a:xfrm>
            <a:off x="5706607" y="2496910"/>
            <a:ext cx="996504" cy="2144033"/>
          </a:xfrm>
          <a:custGeom>
            <a:avLst/>
            <a:gdLst>
              <a:gd name="connsiteX0" fmla="*/ 498252 w 996504"/>
              <a:gd name="connsiteY0" fmla="*/ 0 h 2144033"/>
              <a:gd name="connsiteX1" fmla="*/ 996504 w 996504"/>
              <a:gd name="connsiteY1" fmla="*/ 111298 h 2144033"/>
              <a:gd name="connsiteX2" fmla="*/ 996504 w 996504"/>
              <a:gd name="connsiteY2" fmla="*/ 463723 h 2144033"/>
              <a:gd name="connsiteX3" fmla="*/ 996504 w 996504"/>
              <a:gd name="connsiteY3" fmla="*/ 556359 h 2144033"/>
              <a:gd name="connsiteX4" fmla="*/ 996504 w 996504"/>
              <a:gd name="connsiteY4" fmla="*/ 835199 h 2144033"/>
              <a:gd name="connsiteX5" fmla="*/ 996504 w 996504"/>
              <a:gd name="connsiteY5" fmla="*/ 908784 h 2144033"/>
              <a:gd name="connsiteX6" fmla="*/ 996504 w 996504"/>
              <a:gd name="connsiteY6" fmla="*/ 1197148 h 2144033"/>
              <a:gd name="connsiteX7" fmla="*/ 996504 w 996504"/>
              <a:gd name="connsiteY7" fmla="*/ 1280260 h 2144033"/>
              <a:gd name="connsiteX8" fmla="*/ 996504 w 996504"/>
              <a:gd name="connsiteY8" fmla="*/ 1587674 h 2144033"/>
              <a:gd name="connsiteX9" fmla="*/ 996504 w 996504"/>
              <a:gd name="connsiteY9" fmla="*/ 1642210 h 2144033"/>
              <a:gd name="connsiteX10" fmla="*/ 996504 w 996504"/>
              <a:gd name="connsiteY10" fmla="*/ 2032735 h 2144033"/>
              <a:gd name="connsiteX11" fmla="*/ 498252 w 996504"/>
              <a:gd name="connsiteY11" fmla="*/ 2144033 h 2144033"/>
              <a:gd name="connsiteX12" fmla="*/ 0 w 996504"/>
              <a:gd name="connsiteY12" fmla="*/ 2032735 h 2144033"/>
              <a:gd name="connsiteX13" fmla="*/ 0 w 996504"/>
              <a:gd name="connsiteY13" fmla="*/ 1642210 h 2144033"/>
              <a:gd name="connsiteX14" fmla="*/ 0 w 996504"/>
              <a:gd name="connsiteY14" fmla="*/ 1587674 h 2144033"/>
              <a:gd name="connsiteX15" fmla="*/ 0 w 996504"/>
              <a:gd name="connsiteY15" fmla="*/ 1280260 h 2144033"/>
              <a:gd name="connsiteX16" fmla="*/ 0 w 996504"/>
              <a:gd name="connsiteY16" fmla="*/ 1197148 h 2144033"/>
              <a:gd name="connsiteX17" fmla="*/ 0 w 996504"/>
              <a:gd name="connsiteY17" fmla="*/ 908784 h 2144033"/>
              <a:gd name="connsiteX18" fmla="*/ 0 w 996504"/>
              <a:gd name="connsiteY18" fmla="*/ 835199 h 2144033"/>
              <a:gd name="connsiteX19" fmla="*/ 0 w 996504"/>
              <a:gd name="connsiteY19" fmla="*/ 556359 h 2144033"/>
              <a:gd name="connsiteX20" fmla="*/ 0 w 996504"/>
              <a:gd name="connsiteY20" fmla="*/ 463723 h 2144033"/>
              <a:gd name="connsiteX21" fmla="*/ 0 w 996504"/>
              <a:gd name="connsiteY21" fmla="*/ 111298 h 2144033"/>
              <a:gd name="connsiteX22" fmla="*/ 498252 w 996504"/>
              <a:gd name="connsiteY22" fmla="*/ 0 h 214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6504" h="2144033">
                <a:moveTo>
                  <a:pt x="498252" y="0"/>
                </a:moveTo>
                <a:cubicBezTo>
                  <a:pt x="773387" y="0"/>
                  <a:pt x="996504" y="49807"/>
                  <a:pt x="996504" y="111298"/>
                </a:cubicBezTo>
                <a:lnTo>
                  <a:pt x="996504" y="463723"/>
                </a:lnTo>
                <a:lnTo>
                  <a:pt x="996504" y="556359"/>
                </a:lnTo>
                <a:lnTo>
                  <a:pt x="996504" y="835199"/>
                </a:lnTo>
                <a:lnTo>
                  <a:pt x="996504" y="908784"/>
                </a:lnTo>
                <a:lnTo>
                  <a:pt x="996504" y="1197148"/>
                </a:lnTo>
                <a:lnTo>
                  <a:pt x="996504" y="1280260"/>
                </a:lnTo>
                <a:lnTo>
                  <a:pt x="996504" y="1587674"/>
                </a:lnTo>
                <a:lnTo>
                  <a:pt x="996504" y="1642210"/>
                </a:lnTo>
                <a:lnTo>
                  <a:pt x="996504" y="2032735"/>
                </a:lnTo>
                <a:cubicBezTo>
                  <a:pt x="996504" y="2094226"/>
                  <a:pt x="773387" y="2144033"/>
                  <a:pt x="498252" y="2144033"/>
                </a:cubicBezTo>
                <a:cubicBezTo>
                  <a:pt x="223118" y="2144033"/>
                  <a:pt x="0" y="2094226"/>
                  <a:pt x="0" y="2032735"/>
                </a:cubicBezTo>
                <a:lnTo>
                  <a:pt x="0" y="1642210"/>
                </a:lnTo>
                <a:lnTo>
                  <a:pt x="0" y="1587674"/>
                </a:lnTo>
                <a:lnTo>
                  <a:pt x="0" y="1280260"/>
                </a:lnTo>
                <a:lnTo>
                  <a:pt x="0" y="1197148"/>
                </a:lnTo>
                <a:lnTo>
                  <a:pt x="0" y="908784"/>
                </a:lnTo>
                <a:lnTo>
                  <a:pt x="0" y="835199"/>
                </a:lnTo>
                <a:lnTo>
                  <a:pt x="0" y="556359"/>
                </a:lnTo>
                <a:lnTo>
                  <a:pt x="0" y="463723"/>
                </a:lnTo>
                <a:lnTo>
                  <a:pt x="0" y="111298"/>
                </a:lnTo>
                <a:cubicBezTo>
                  <a:pt x="0" y="49807"/>
                  <a:pt x="223118" y="0"/>
                  <a:pt x="4982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DB25B5-5E3F-4D14-8849-10F102CE6A50}"/>
              </a:ext>
            </a:extLst>
          </p:cNvPr>
          <p:cNvSpPr txBox="1"/>
          <p:nvPr/>
        </p:nvSpPr>
        <p:spPr>
          <a:xfrm>
            <a:off x="10008152" y="375204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C2C284-372A-45BF-80A1-6C89DA0F92D7}"/>
              </a:ext>
            </a:extLst>
          </p:cNvPr>
          <p:cNvSpPr txBox="1"/>
          <p:nvPr/>
        </p:nvSpPr>
        <p:spPr>
          <a:xfrm>
            <a:off x="8975089" y="3365759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81A210-7BF0-4729-B6C2-77D315654D43}"/>
              </a:ext>
            </a:extLst>
          </p:cNvPr>
          <p:cNvSpPr txBox="1"/>
          <p:nvPr/>
        </p:nvSpPr>
        <p:spPr>
          <a:xfrm>
            <a:off x="7942027" y="3036144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60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FDC7AB0-27F4-4EEC-A473-07DC62D73C63}"/>
              </a:ext>
            </a:extLst>
          </p:cNvPr>
          <p:cNvSpPr txBox="1"/>
          <p:nvPr/>
        </p:nvSpPr>
        <p:spPr>
          <a:xfrm>
            <a:off x="6908965" y="2621750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70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0E5633-3EA6-4552-85FD-C57F9715ABD8}"/>
              </a:ext>
            </a:extLst>
          </p:cNvPr>
          <p:cNvSpPr txBox="1"/>
          <p:nvPr/>
        </p:nvSpPr>
        <p:spPr>
          <a:xfrm>
            <a:off x="5875903" y="2261699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80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B15878-7B09-4E32-999A-EE1BE50E51A8}"/>
              </a:ext>
            </a:extLst>
          </p:cNvPr>
          <p:cNvSpPr txBox="1"/>
          <p:nvPr/>
        </p:nvSpPr>
        <p:spPr>
          <a:xfrm>
            <a:off x="7545280" y="5156068"/>
            <a:ext cx="145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Raleway Bold" panose="020B0803030101060003" pitchFamily="34" charset="0"/>
              </a:rPr>
              <a:t>Content Title Here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2F0392-E860-4EB3-9CB6-2007D3BC591B}"/>
              </a:ext>
            </a:extLst>
          </p:cNvPr>
          <p:cNvSpPr txBox="1"/>
          <p:nvPr/>
        </p:nvSpPr>
        <p:spPr>
          <a:xfrm>
            <a:off x="5706607" y="5465177"/>
            <a:ext cx="5128753" cy="5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EA027BD-5AE3-47DB-B867-1B00949BB18D}"/>
              </a:ext>
            </a:extLst>
          </p:cNvPr>
          <p:cNvSpPr txBox="1"/>
          <p:nvPr/>
        </p:nvSpPr>
        <p:spPr>
          <a:xfrm>
            <a:off x="1497021" y="4112633"/>
            <a:ext cx="1279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Bold" panose="020B0803030101060003" pitchFamily="34" charset="0"/>
              </a:rPr>
              <a:t>Feature Title #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A9AA1C-18C9-4C49-AA13-6ED16983DF89}"/>
              </a:ext>
            </a:extLst>
          </p:cNvPr>
          <p:cNvSpPr txBox="1"/>
          <p:nvPr/>
        </p:nvSpPr>
        <p:spPr>
          <a:xfrm>
            <a:off x="1497021" y="5202823"/>
            <a:ext cx="1342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Bold" panose="020B0803030101060003" pitchFamily="34" charset="0"/>
              </a:rPr>
              <a:t>Feature Title #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053FD-152D-4C6B-A73F-82FB91EAF69D}"/>
              </a:ext>
            </a:extLst>
          </p:cNvPr>
          <p:cNvSpPr/>
          <p:nvPr/>
        </p:nvSpPr>
        <p:spPr>
          <a:xfrm>
            <a:off x="1283727" y="4170524"/>
            <a:ext cx="145828" cy="145828"/>
          </a:xfrm>
          <a:prstGeom prst="ellipse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47351E8-B72A-483F-835C-4FCDB15C8DDF}"/>
              </a:ext>
            </a:extLst>
          </p:cNvPr>
          <p:cNvSpPr/>
          <p:nvPr/>
        </p:nvSpPr>
        <p:spPr>
          <a:xfrm>
            <a:off x="1283727" y="5267804"/>
            <a:ext cx="145828" cy="145828"/>
          </a:xfrm>
          <a:prstGeom prst="ellipse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EE619A-EF4A-40A2-AC24-54623639E213}"/>
              </a:ext>
            </a:extLst>
          </p:cNvPr>
          <p:cNvSpPr txBox="1"/>
          <p:nvPr/>
        </p:nvSpPr>
        <p:spPr>
          <a:xfrm>
            <a:off x="1497021" y="4374243"/>
            <a:ext cx="2197174" cy="52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C85C88-C248-4089-8691-8E9A78290CA1}"/>
              </a:ext>
            </a:extLst>
          </p:cNvPr>
          <p:cNvSpPr txBox="1"/>
          <p:nvPr/>
        </p:nvSpPr>
        <p:spPr>
          <a:xfrm>
            <a:off x="1497021" y="5491843"/>
            <a:ext cx="2197174" cy="52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6809089E-62B7-467B-98AB-F95909DB6712}"/>
              </a:ext>
            </a:extLst>
          </p:cNvPr>
          <p:cNvSpPr/>
          <p:nvPr/>
        </p:nvSpPr>
        <p:spPr>
          <a:xfrm>
            <a:off x="4772058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F29C6FBA-6254-487E-B298-F663C1B42653}"/>
              </a:ext>
            </a:extLst>
          </p:cNvPr>
          <p:cNvSpPr/>
          <p:nvPr/>
        </p:nvSpPr>
        <p:spPr>
          <a:xfrm>
            <a:off x="4349332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1941D4A-DB49-4536-AEA5-715F0ABB87A8}"/>
              </a:ext>
            </a:extLst>
          </p:cNvPr>
          <p:cNvSpPr/>
          <p:nvPr/>
        </p:nvSpPr>
        <p:spPr>
          <a:xfrm>
            <a:off x="3926603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0CE59BF-99B5-4F8D-9AD6-900C016E7147}"/>
              </a:ext>
            </a:extLst>
          </p:cNvPr>
          <p:cNvSpPr/>
          <p:nvPr/>
        </p:nvSpPr>
        <p:spPr>
          <a:xfrm>
            <a:off x="3503874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88F58605-D4AC-4A12-ACB7-2FE03CD0C981}"/>
              </a:ext>
            </a:extLst>
          </p:cNvPr>
          <p:cNvSpPr/>
          <p:nvPr/>
        </p:nvSpPr>
        <p:spPr>
          <a:xfrm>
            <a:off x="3081145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4FDF5C5-C738-4311-8717-977B5E5EFB40}"/>
              </a:ext>
            </a:extLst>
          </p:cNvPr>
          <p:cNvSpPr/>
          <p:nvPr/>
        </p:nvSpPr>
        <p:spPr>
          <a:xfrm>
            <a:off x="2658416" y="24643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C87322A-CA02-4995-821D-92B139C6A623}"/>
              </a:ext>
            </a:extLst>
          </p:cNvPr>
          <p:cNvSpPr/>
          <p:nvPr/>
        </p:nvSpPr>
        <p:spPr>
          <a:xfrm>
            <a:off x="4772058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EFBCC3BF-EB5D-4C91-A303-89EB7F35DF3C}"/>
              </a:ext>
            </a:extLst>
          </p:cNvPr>
          <p:cNvSpPr/>
          <p:nvPr/>
        </p:nvSpPr>
        <p:spPr>
          <a:xfrm>
            <a:off x="4349332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2A0D615-6219-458B-A3F9-82A087E55B4E}"/>
              </a:ext>
            </a:extLst>
          </p:cNvPr>
          <p:cNvSpPr/>
          <p:nvPr/>
        </p:nvSpPr>
        <p:spPr>
          <a:xfrm>
            <a:off x="3926603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BF36E07-7DA8-4ED5-ACE8-C02441A36873}"/>
              </a:ext>
            </a:extLst>
          </p:cNvPr>
          <p:cNvSpPr/>
          <p:nvPr/>
        </p:nvSpPr>
        <p:spPr>
          <a:xfrm>
            <a:off x="3503874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BB7B2D3-4FB5-44C5-AE1D-7D36838E0A82}"/>
              </a:ext>
            </a:extLst>
          </p:cNvPr>
          <p:cNvSpPr/>
          <p:nvPr/>
        </p:nvSpPr>
        <p:spPr>
          <a:xfrm>
            <a:off x="3081145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B1F60DD-DEB9-433C-BA75-5C194EB8C1B3}"/>
              </a:ext>
            </a:extLst>
          </p:cNvPr>
          <p:cNvSpPr/>
          <p:nvPr/>
        </p:nvSpPr>
        <p:spPr>
          <a:xfrm>
            <a:off x="2658416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7EC5289-9571-4C35-91CD-0D853EC887EA}"/>
              </a:ext>
            </a:extLst>
          </p:cNvPr>
          <p:cNvSpPr/>
          <p:nvPr/>
        </p:nvSpPr>
        <p:spPr>
          <a:xfrm>
            <a:off x="2235687" y="3112044"/>
            <a:ext cx="205106" cy="495299"/>
          </a:xfrm>
          <a:custGeom>
            <a:avLst/>
            <a:gdLst>
              <a:gd name="connsiteX0" fmla="*/ 102553 w 205106"/>
              <a:gd name="connsiteY0" fmla="*/ 0 h 495299"/>
              <a:gd name="connsiteX1" fmla="*/ 191453 w 205106"/>
              <a:gd name="connsiteY1" fmla="*/ 88900 h 495299"/>
              <a:gd name="connsiteX2" fmla="*/ 137157 w 205106"/>
              <a:gd name="connsiteY2" fmla="*/ 170814 h 495299"/>
              <a:gd name="connsiteX3" fmla="*/ 125413 w 205106"/>
              <a:gd name="connsiteY3" fmla="*/ 173185 h 495299"/>
              <a:gd name="connsiteX4" fmla="*/ 125413 w 205106"/>
              <a:gd name="connsiteY4" fmla="*/ 212762 h 495299"/>
              <a:gd name="connsiteX5" fmla="*/ 170921 w 205106"/>
              <a:gd name="connsiteY5" fmla="*/ 212762 h 495299"/>
              <a:gd name="connsiteX6" fmla="*/ 205106 w 205106"/>
              <a:gd name="connsiteY6" fmla="*/ 246947 h 495299"/>
              <a:gd name="connsiteX7" fmla="*/ 205106 w 205106"/>
              <a:gd name="connsiteY7" fmla="*/ 461114 h 495299"/>
              <a:gd name="connsiteX8" fmla="*/ 170921 w 205106"/>
              <a:gd name="connsiteY8" fmla="*/ 495299 h 495299"/>
              <a:gd name="connsiteX9" fmla="*/ 34185 w 205106"/>
              <a:gd name="connsiteY9" fmla="*/ 495299 h 495299"/>
              <a:gd name="connsiteX10" fmla="*/ 0 w 205106"/>
              <a:gd name="connsiteY10" fmla="*/ 461114 h 495299"/>
              <a:gd name="connsiteX11" fmla="*/ 0 w 205106"/>
              <a:gd name="connsiteY11" fmla="*/ 246947 h 495299"/>
              <a:gd name="connsiteX12" fmla="*/ 34185 w 205106"/>
              <a:gd name="connsiteY12" fmla="*/ 212762 h 495299"/>
              <a:gd name="connsiteX13" fmla="*/ 79694 w 205106"/>
              <a:gd name="connsiteY13" fmla="*/ 212762 h 495299"/>
              <a:gd name="connsiteX14" fmla="*/ 79694 w 205106"/>
              <a:gd name="connsiteY14" fmla="*/ 173185 h 495299"/>
              <a:gd name="connsiteX15" fmla="*/ 67949 w 205106"/>
              <a:gd name="connsiteY15" fmla="*/ 170814 h 495299"/>
              <a:gd name="connsiteX16" fmla="*/ 13653 w 205106"/>
              <a:gd name="connsiteY16" fmla="*/ 88900 h 495299"/>
              <a:gd name="connsiteX17" fmla="*/ 102553 w 205106"/>
              <a:gd name="connsiteY17" fmla="*/ 0 h 49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106" h="495299">
                <a:moveTo>
                  <a:pt x="102553" y="0"/>
                </a:moveTo>
                <a:cubicBezTo>
                  <a:pt x="151651" y="0"/>
                  <a:pt x="191453" y="39802"/>
                  <a:pt x="191453" y="88900"/>
                </a:cubicBezTo>
                <a:cubicBezTo>
                  <a:pt x="191453" y="125723"/>
                  <a:pt x="169064" y="157318"/>
                  <a:pt x="137157" y="170814"/>
                </a:cubicBezTo>
                <a:lnTo>
                  <a:pt x="125413" y="173185"/>
                </a:lnTo>
                <a:lnTo>
                  <a:pt x="125413" y="212762"/>
                </a:lnTo>
                <a:lnTo>
                  <a:pt x="170921" y="212762"/>
                </a:lnTo>
                <a:cubicBezTo>
                  <a:pt x="189801" y="212762"/>
                  <a:pt x="205106" y="228067"/>
                  <a:pt x="205106" y="246947"/>
                </a:cubicBezTo>
                <a:lnTo>
                  <a:pt x="205106" y="461114"/>
                </a:lnTo>
                <a:cubicBezTo>
                  <a:pt x="205106" y="479994"/>
                  <a:pt x="189801" y="495299"/>
                  <a:pt x="170921" y="495299"/>
                </a:cubicBezTo>
                <a:lnTo>
                  <a:pt x="34185" y="495299"/>
                </a:lnTo>
                <a:cubicBezTo>
                  <a:pt x="15305" y="495299"/>
                  <a:pt x="0" y="479994"/>
                  <a:pt x="0" y="461114"/>
                </a:cubicBezTo>
                <a:lnTo>
                  <a:pt x="0" y="246947"/>
                </a:lnTo>
                <a:cubicBezTo>
                  <a:pt x="0" y="228067"/>
                  <a:pt x="15305" y="212762"/>
                  <a:pt x="34185" y="212762"/>
                </a:cubicBezTo>
                <a:lnTo>
                  <a:pt x="79694" y="212762"/>
                </a:lnTo>
                <a:lnTo>
                  <a:pt x="79694" y="173185"/>
                </a:lnTo>
                <a:lnTo>
                  <a:pt x="67949" y="170814"/>
                </a:lnTo>
                <a:cubicBezTo>
                  <a:pt x="36042" y="157318"/>
                  <a:pt x="13653" y="125723"/>
                  <a:pt x="13653" y="88900"/>
                </a:cubicBezTo>
                <a:cubicBezTo>
                  <a:pt x="13653" y="39802"/>
                  <a:pt x="53455" y="0"/>
                  <a:pt x="10255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B607AE-CA2F-4E22-B324-5E1E664F3AA2}"/>
              </a:ext>
            </a:extLst>
          </p:cNvPr>
          <p:cNvSpPr txBox="1"/>
          <p:nvPr/>
        </p:nvSpPr>
        <p:spPr>
          <a:xfrm>
            <a:off x="1409865" y="2527327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50%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CD3D66-71F8-4CEC-AF54-9036537BB25B}"/>
              </a:ext>
            </a:extLst>
          </p:cNvPr>
          <p:cNvSpPr txBox="1"/>
          <p:nvPr/>
        </p:nvSpPr>
        <p:spPr>
          <a:xfrm>
            <a:off x="1409865" y="3175027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70%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11A980-00AD-4B93-98B6-5F2B7AE05864}"/>
              </a:ext>
            </a:extLst>
          </p:cNvPr>
          <p:cNvSpPr txBox="1"/>
          <p:nvPr/>
        </p:nvSpPr>
        <p:spPr>
          <a:xfrm>
            <a:off x="9974304" y="4729944"/>
            <a:ext cx="72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Regular"/>
                <a:ea typeface="Open Sans bold" panose="020B0806030504020204" pitchFamily="34" charset="0"/>
                <a:cs typeface="Open Sans bold" panose="020B0806030504020204" pitchFamily="34" charset="0"/>
              </a:rPr>
              <a:t>2010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7B7F2B3-4848-4C64-97D3-D25F10D3867B}"/>
              </a:ext>
            </a:extLst>
          </p:cNvPr>
          <p:cNvSpPr txBox="1"/>
          <p:nvPr/>
        </p:nvSpPr>
        <p:spPr>
          <a:xfrm>
            <a:off x="8945814" y="4729944"/>
            <a:ext cx="716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Regular"/>
                <a:ea typeface="Open Sans bold" panose="020B0806030504020204" pitchFamily="34" charset="0"/>
                <a:cs typeface="Open Sans bold" panose="020B0806030504020204" pitchFamily="34" charset="0"/>
              </a:rPr>
              <a:t>2011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53424B8-75A0-4A7B-8D49-EA31A00FFA6F}"/>
              </a:ext>
            </a:extLst>
          </p:cNvPr>
          <p:cNvSpPr txBox="1"/>
          <p:nvPr/>
        </p:nvSpPr>
        <p:spPr>
          <a:xfrm>
            <a:off x="7906963" y="4729944"/>
            <a:ext cx="72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Regular"/>
                <a:ea typeface="Open Sans bold" panose="020B0806030504020204" pitchFamily="34" charset="0"/>
                <a:cs typeface="Open Sans bold" panose="020B0806030504020204" pitchFamily="34" charset="0"/>
              </a:rPr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EBC4F8-BE81-4641-AC36-7B2191DE55A7}"/>
              </a:ext>
            </a:extLst>
          </p:cNvPr>
          <p:cNvSpPr txBox="1"/>
          <p:nvPr/>
        </p:nvSpPr>
        <p:spPr>
          <a:xfrm>
            <a:off x="6879691" y="4729944"/>
            <a:ext cx="71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Regular"/>
                <a:ea typeface="Open Sans bold" panose="020B0806030504020204" pitchFamily="34" charset="0"/>
                <a:cs typeface="Open Sans bold" panose="020B0806030504020204" pitchFamily="34" charset="0"/>
              </a:rPr>
              <a:t>2013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0555DC-ADE7-491F-ABB8-D45EA8301BD6}"/>
              </a:ext>
            </a:extLst>
          </p:cNvPr>
          <p:cNvSpPr txBox="1"/>
          <p:nvPr/>
        </p:nvSpPr>
        <p:spPr>
          <a:xfrm>
            <a:off x="5812606" y="4729944"/>
            <a:ext cx="78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Regular"/>
                <a:ea typeface="Open Sans bold" panose="020B0806030504020204" pitchFamily="34" charset="0"/>
                <a:cs typeface="Open Sans bold" panose="020B0806030504020204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681002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C65C78-67E4-40FB-BBEC-2C428ACB67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4598229" y="644897"/>
            <a:ext cx="299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DATA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0AF-57D1-4360-8A54-04CA34C94103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BA6DFF3-6D98-48AB-9B2E-2D02BEB3BE3E}"/>
              </a:ext>
            </a:extLst>
          </p:cNvPr>
          <p:cNvSpPr/>
          <p:nvPr/>
        </p:nvSpPr>
        <p:spPr>
          <a:xfrm rot="5400000">
            <a:off x="5451143" y="3903522"/>
            <a:ext cx="19715" cy="19715"/>
          </a:xfrm>
          <a:custGeom>
            <a:avLst/>
            <a:gdLst>
              <a:gd name="connsiteX0" fmla="*/ 0 w 9144"/>
              <a:gd name="connsiteY0" fmla="*/ 9144 h 9144"/>
              <a:gd name="connsiteX1" fmla="*/ 0 w 9144"/>
              <a:gd name="connsiteY1" fmla="*/ 0 h 9144"/>
              <a:gd name="connsiteX2" fmla="*/ 9144 w 9144"/>
              <a:gd name="connsiteY2" fmla="*/ 0 h 9144"/>
              <a:gd name="connsiteX3" fmla="*/ 9144 w 9144"/>
              <a:gd name="connsiteY3" fmla="*/ 9144 h 9144"/>
              <a:gd name="connsiteX4" fmla="*/ 0 w 9144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9144">
                <a:moveTo>
                  <a:pt x="0" y="9144"/>
                </a:moveTo>
                <a:lnTo>
                  <a:pt x="0" y="0"/>
                </a:lnTo>
                <a:lnTo>
                  <a:pt x="9144" y="0"/>
                </a:lnTo>
                <a:lnTo>
                  <a:pt x="9144" y="9144"/>
                </a:lnTo>
                <a:lnTo>
                  <a:pt x="0" y="9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3B5A7C4-09BE-473C-951B-7A7693408100}"/>
              </a:ext>
            </a:extLst>
          </p:cNvPr>
          <p:cNvSpPr/>
          <p:nvPr/>
        </p:nvSpPr>
        <p:spPr>
          <a:xfrm rot="5400000">
            <a:off x="1367106" y="1983230"/>
            <a:ext cx="1920545" cy="1939758"/>
          </a:xfrm>
          <a:custGeom>
            <a:avLst/>
            <a:gdLst>
              <a:gd name="connsiteX0" fmla="*/ 0 w 1920545"/>
              <a:gd name="connsiteY0" fmla="*/ 9858 h 1939758"/>
              <a:gd name="connsiteX1" fmla="*/ 498 w 1920545"/>
              <a:gd name="connsiteY1" fmla="*/ 0 h 1939758"/>
              <a:gd name="connsiteX2" fmla="*/ 844952 w 1920545"/>
              <a:gd name="connsiteY2" fmla="*/ 0 h 1939758"/>
              <a:gd name="connsiteX3" fmla="*/ 843958 w 1920545"/>
              <a:gd name="connsiteY3" fmla="*/ 9858 h 1939758"/>
              <a:gd name="connsiteX4" fmla="*/ 844952 w 1920545"/>
              <a:gd name="connsiteY4" fmla="*/ 19713 h 1939758"/>
              <a:gd name="connsiteX5" fmla="*/ 844954 w 1920545"/>
              <a:gd name="connsiteY5" fmla="*/ 19713 h 1939758"/>
              <a:gd name="connsiteX6" fmla="*/ 866033 w 1920545"/>
              <a:gd name="connsiteY6" fmla="*/ 228811 h 1939758"/>
              <a:gd name="connsiteX7" fmla="*/ 1711447 w 1920545"/>
              <a:gd name="connsiteY7" fmla="*/ 1074224 h 1939758"/>
              <a:gd name="connsiteX8" fmla="*/ 1920545 w 1920545"/>
              <a:gd name="connsiteY8" fmla="*/ 1095304 h 1939758"/>
              <a:gd name="connsiteX9" fmla="*/ 1920544 w 1920545"/>
              <a:gd name="connsiteY9" fmla="*/ 1939758 h 1939758"/>
              <a:gd name="connsiteX10" fmla="*/ 1733030 w 1920545"/>
              <a:gd name="connsiteY10" fmla="*/ 1930288 h 1939758"/>
              <a:gd name="connsiteX11" fmla="*/ 9969 w 1920545"/>
              <a:gd name="connsiteY11" fmla="*/ 207227 h 1939758"/>
              <a:gd name="connsiteX12" fmla="*/ 500 w 1920545"/>
              <a:gd name="connsiteY12" fmla="*/ 19715 h 1939758"/>
              <a:gd name="connsiteX13" fmla="*/ 498 w 1920545"/>
              <a:gd name="connsiteY13" fmla="*/ 19715 h 193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0545" h="1939758">
                <a:moveTo>
                  <a:pt x="0" y="9858"/>
                </a:moveTo>
                <a:lnTo>
                  <a:pt x="498" y="0"/>
                </a:lnTo>
                <a:lnTo>
                  <a:pt x="844952" y="0"/>
                </a:lnTo>
                <a:lnTo>
                  <a:pt x="843958" y="9858"/>
                </a:lnTo>
                <a:lnTo>
                  <a:pt x="844952" y="19713"/>
                </a:lnTo>
                <a:lnTo>
                  <a:pt x="844954" y="19713"/>
                </a:lnTo>
                <a:lnTo>
                  <a:pt x="866033" y="228811"/>
                </a:lnTo>
                <a:cubicBezTo>
                  <a:pt x="952867" y="653161"/>
                  <a:pt x="1287097" y="987390"/>
                  <a:pt x="1711447" y="1074224"/>
                </a:cubicBezTo>
                <a:lnTo>
                  <a:pt x="1920545" y="1095304"/>
                </a:lnTo>
                <a:lnTo>
                  <a:pt x="1920544" y="1939758"/>
                </a:lnTo>
                <a:lnTo>
                  <a:pt x="1733030" y="1930288"/>
                </a:lnTo>
                <a:cubicBezTo>
                  <a:pt x="824508" y="1838023"/>
                  <a:pt x="102234" y="1115749"/>
                  <a:pt x="9969" y="207227"/>
                </a:cubicBezTo>
                <a:lnTo>
                  <a:pt x="500" y="19715"/>
                </a:lnTo>
                <a:lnTo>
                  <a:pt x="498" y="1971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E795268-FD8F-4C88-9A32-142733FECF95}"/>
              </a:ext>
            </a:extLst>
          </p:cNvPr>
          <p:cNvSpPr/>
          <p:nvPr/>
        </p:nvSpPr>
        <p:spPr>
          <a:xfrm rot="5400000">
            <a:off x="1347391" y="3922988"/>
            <a:ext cx="1939762" cy="1920545"/>
          </a:xfrm>
          <a:custGeom>
            <a:avLst/>
            <a:gdLst>
              <a:gd name="connsiteX0" fmla="*/ 19717 w 1939762"/>
              <a:gd name="connsiteY0" fmla="*/ 1920046 h 1920545"/>
              <a:gd name="connsiteX1" fmla="*/ 19718 w 1939762"/>
              <a:gd name="connsiteY1" fmla="*/ 1075591 h 1920545"/>
              <a:gd name="connsiteX2" fmla="*/ 228816 w 1939762"/>
              <a:gd name="connsiteY2" fmla="*/ 1054512 h 1920545"/>
              <a:gd name="connsiteX3" fmla="*/ 1074229 w 1939762"/>
              <a:gd name="connsiteY3" fmla="*/ 209098 h 1920545"/>
              <a:gd name="connsiteX4" fmla="*/ 1095308 w 1939762"/>
              <a:gd name="connsiteY4" fmla="*/ 0 h 1920545"/>
              <a:gd name="connsiteX5" fmla="*/ 1939762 w 1939762"/>
              <a:gd name="connsiteY5" fmla="*/ 0 h 1920545"/>
              <a:gd name="connsiteX6" fmla="*/ 1930293 w 1939762"/>
              <a:gd name="connsiteY6" fmla="*/ 187514 h 1920545"/>
              <a:gd name="connsiteX7" fmla="*/ 207232 w 1939762"/>
              <a:gd name="connsiteY7" fmla="*/ 1910576 h 1920545"/>
              <a:gd name="connsiteX8" fmla="*/ 0 w 1939762"/>
              <a:gd name="connsiteY8" fmla="*/ 1920047 h 1920545"/>
              <a:gd name="connsiteX9" fmla="*/ 0 w 1939762"/>
              <a:gd name="connsiteY9" fmla="*/ 1075593 h 1920545"/>
              <a:gd name="connsiteX10" fmla="*/ 9858 w 1939762"/>
              <a:gd name="connsiteY10" fmla="*/ 1076587 h 1920545"/>
              <a:gd name="connsiteX11" fmla="*/ 19715 w 1939762"/>
              <a:gd name="connsiteY11" fmla="*/ 1075593 h 1920545"/>
              <a:gd name="connsiteX12" fmla="*/ 19715 w 1939762"/>
              <a:gd name="connsiteY12" fmla="*/ 1920047 h 1920545"/>
              <a:gd name="connsiteX13" fmla="*/ 9857 w 1939762"/>
              <a:gd name="connsiteY13" fmla="*/ 1920545 h 19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62" h="1920545">
                <a:moveTo>
                  <a:pt x="19717" y="1920046"/>
                </a:moveTo>
                <a:lnTo>
                  <a:pt x="19718" y="1075591"/>
                </a:lnTo>
                <a:lnTo>
                  <a:pt x="228816" y="1054512"/>
                </a:lnTo>
                <a:cubicBezTo>
                  <a:pt x="653163" y="967678"/>
                  <a:pt x="987395" y="633448"/>
                  <a:pt x="1074229" y="209098"/>
                </a:cubicBezTo>
                <a:lnTo>
                  <a:pt x="1095308" y="0"/>
                </a:lnTo>
                <a:lnTo>
                  <a:pt x="1939762" y="0"/>
                </a:lnTo>
                <a:lnTo>
                  <a:pt x="1930293" y="187514"/>
                </a:lnTo>
                <a:cubicBezTo>
                  <a:pt x="1838028" y="1096037"/>
                  <a:pt x="1115754" y="1818311"/>
                  <a:pt x="207232" y="1910576"/>
                </a:cubicBezTo>
                <a:close/>
                <a:moveTo>
                  <a:pt x="0" y="1920047"/>
                </a:moveTo>
                <a:lnTo>
                  <a:pt x="0" y="1075593"/>
                </a:lnTo>
                <a:lnTo>
                  <a:pt x="9858" y="1076587"/>
                </a:lnTo>
                <a:lnTo>
                  <a:pt x="19715" y="1075593"/>
                </a:lnTo>
                <a:lnTo>
                  <a:pt x="19715" y="1920047"/>
                </a:lnTo>
                <a:lnTo>
                  <a:pt x="9857" y="192054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C503653-0E24-4EBA-BDEB-790FBB4B39F4}"/>
              </a:ext>
            </a:extLst>
          </p:cNvPr>
          <p:cNvSpPr/>
          <p:nvPr/>
        </p:nvSpPr>
        <p:spPr>
          <a:xfrm rot="5400000">
            <a:off x="3287650" y="2002945"/>
            <a:ext cx="1939758" cy="1920541"/>
          </a:xfrm>
          <a:custGeom>
            <a:avLst/>
            <a:gdLst>
              <a:gd name="connsiteX0" fmla="*/ 0 w 1939758"/>
              <a:gd name="connsiteY0" fmla="*/ 1920541 h 1920541"/>
              <a:gd name="connsiteX1" fmla="*/ 9470 w 1939758"/>
              <a:gd name="connsiteY1" fmla="*/ 1733027 h 1920541"/>
              <a:gd name="connsiteX2" fmla="*/ 1732531 w 1939758"/>
              <a:gd name="connsiteY2" fmla="*/ 9965 h 1920541"/>
              <a:gd name="connsiteX3" fmla="*/ 1920046 w 1939758"/>
              <a:gd name="connsiteY3" fmla="*/ 496 h 1920541"/>
              <a:gd name="connsiteX4" fmla="*/ 1920046 w 1939758"/>
              <a:gd name="connsiteY4" fmla="*/ 498 h 1920541"/>
              <a:gd name="connsiteX5" fmla="*/ 1929901 w 1939758"/>
              <a:gd name="connsiteY5" fmla="*/ 0 h 1920541"/>
              <a:gd name="connsiteX6" fmla="*/ 1939758 w 1939758"/>
              <a:gd name="connsiteY6" fmla="*/ 498 h 1920541"/>
              <a:gd name="connsiteX7" fmla="*/ 1939758 w 1939758"/>
              <a:gd name="connsiteY7" fmla="*/ 844952 h 1920541"/>
              <a:gd name="connsiteX8" fmla="*/ 1929901 w 1939758"/>
              <a:gd name="connsiteY8" fmla="*/ 843958 h 1920541"/>
              <a:gd name="connsiteX9" fmla="*/ 1920043 w 1939758"/>
              <a:gd name="connsiteY9" fmla="*/ 844952 h 1920541"/>
              <a:gd name="connsiteX10" fmla="*/ 1920043 w 1939758"/>
              <a:gd name="connsiteY10" fmla="*/ 844950 h 1920541"/>
              <a:gd name="connsiteX11" fmla="*/ 1710947 w 1939758"/>
              <a:gd name="connsiteY11" fmla="*/ 866029 h 1920541"/>
              <a:gd name="connsiteX12" fmla="*/ 865534 w 1939758"/>
              <a:gd name="connsiteY12" fmla="*/ 1711443 h 1920541"/>
              <a:gd name="connsiteX13" fmla="*/ 844454 w 1939758"/>
              <a:gd name="connsiteY13" fmla="*/ 1920541 h 192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58" h="1920541">
                <a:moveTo>
                  <a:pt x="0" y="1920541"/>
                </a:moveTo>
                <a:lnTo>
                  <a:pt x="9470" y="1733027"/>
                </a:lnTo>
                <a:cubicBezTo>
                  <a:pt x="101735" y="824504"/>
                  <a:pt x="824009" y="102230"/>
                  <a:pt x="1732531" y="9965"/>
                </a:cubicBezTo>
                <a:lnTo>
                  <a:pt x="1920046" y="496"/>
                </a:lnTo>
                <a:lnTo>
                  <a:pt x="1920046" y="498"/>
                </a:lnTo>
                <a:lnTo>
                  <a:pt x="1929901" y="0"/>
                </a:lnTo>
                <a:lnTo>
                  <a:pt x="1939758" y="498"/>
                </a:lnTo>
                <a:lnTo>
                  <a:pt x="1939758" y="844952"/>
                </a:lnTo>
                <a:lnTo>
                  <a:pt x="1929901" y="843958"/>
                </a:lnTo>
                <a:lnTo>
                  <a:pt x="1920043" y="844952"/>
                </a:lnTo>
                <a:lnTo>
                  <a:pt x="1920043" y="844950"/>
                </a:lnTo>
                <a:lnTo>
                  <a:pt x="1710947" y="866029"/>
                </a:lnTo>
                <a:cubicBezTo>
                  <a:pt x="1286598" y="952863"/>
                  <a:pt x="952368" y="1287093"/>
                  <a:pt x="865534" y="1711443"/>
                </a:cubicBezTo>
                <a:lnTo>
                  <a:pt x="844454" y="19205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6B6B3B9-2180-44CE-BD8C-12330535FEA5}"/>
              </a:ext>
            </a:extLst>
          </p:cNvPr>
          <p:cNvSpPr/>
          <p:nvPr/>
        </p:nvSpPr>
        <p:spPr>
          <a:xfrm rot="5400000">
            <a:off x="3287153" y="3923486"/>
            <a:ext cx="1920540" cy="1939763"/>
          </a:xfrm>
          <a:custGeom>
            <a:avLst/>
            <a:gdLst>
              <a:gd name="connsiteX0" fmla="*/ 1075588 w 1920540"/>
              <a:gd name="connsiteY0" fmla="*/ 1939763 h 1939763"/>
              <a:gd name="connsiteX1" fmla="*/ 1076582 w 1920540"/>
              <a:gd name="connsiteY1" fmla="*/ 1929906 h 1939763"/>
              <a:gd name="connsiteX2" fmla="*/ 1075588 w 1920540"/>
              <a:gd name="connsiteY2" fmla="*/ 1920048 h 1939763"/>
              <a:gd name="connsiteX3" fmla="*/ 1920042 w 1920540"/>
              <a:gd name="connsiteY3" fmla="*/ 1920048 h 1939763"/>
              <a:gd name="connsiteX4" fmla="*/ 1920540 w 1920540"/>
              <a:gd name="connsiteY4" fmla="*/ 1929906 h 1939763"/>
              <a:gd name="connsiteX5" fmla="*/ 1920042 w 1920540"/>
              <a:gd name="connsiteY5" fmla="*/ 1939763 h 1939763"/>
              <a:gd name="connsiteX6" fmla="*/ 0 w 1920540"/>
              <a:gd name="connsiteY6" fmla="*/ 844454 h 1939763"/>
              <a:gd name="connsiteX7" fmla="*/ 0 w 1920540"/>
              <a:gd name="connsiteY7" fmla="*/ 0 h 1939763"/>
              <a:gd name="connsiteX8" fmla="*/ 187514 w 1920540"/>
              <a:gd name="connsiteY8" fmla="*/ 9470 h 1939763"/>
              <a:gd name="connsiteX9" fmla="*/ 1910576 w 1920540"/>
              <a:gd name="connsiteY9" fmla="*/ 1732531 h 1939763"/>
              <a:gd name="connsiteX10" fmla="*/ 1920045 w 1920540"/>
              <a:gd name="connsiteY10" fmla="*/ 1920045 h 1939763"/>
              <a:gd name="connsiteX11" fmla="*/ 1075591 w 1920540"/>
              <a:gd name="connsiteY11" fmla="*/ 1920045 h 1939763"/>
              <a:gd name="connsiteX12" fmla="*/ 1054511 w 1920540"/>
              <a:gd name="connsiteY12" fmla="*/ 1710947 h 1939763"/>
              <a:gd name="connsiteX13" fmla="*/ 209098 w 1920540"/>
              <a:gd name="connsiteY13" fmla="*/ 865534 h 193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0540" h="1939763">
                <a:moveTo>
                  <a:pt x="1075588" y="1939763"/>
                </a:moveTo>
                <a:lnTo>
                  <a:pt x="1076582" y="1929906"/>
                </a:lnTo>
                <a:lnTo>
                  <a:pt x="1075588" y="1920048"/>
                </a:lnTo>
                <a:lnTo>
                  <a:pt x="1920042" y="1920048"/>
                </a:lnTo>
                <a:lnTo>
                  <a:pt x="1920540" y="1929906"/>
                </a:lnTo>
                <a:lnTo>
                  <a:pt x="1920042" y="1939763"/>
                </a:lnTo>
                <a:close/>
                <a:moveTo>
                  <a:pt x="0" y="844454"/>
                </a:moveTo>
                <a:lnTo>
                  <a:pt x="0" y="0"/>
                </a:lnTo>
                <a:lnTo>
                  <a:pt x="187514" y="9470"/>
                </a:lnTo>
                <a:cubicBezTo>
                  <a:pt x="1096036" y="101735"/>
                  <a:pt x="1818310" y="824009"/>
                  <a:pt x="1910576" y="1732531"/>
                </a:cubicBezTo>
                <a:lnTo>
                  <a:pt x="1920045" y="1920045"/>
                </a:lnTo>
                <a:lnTo>
                  <a:pt x="1075591" y="1920045"/>
                </a:lnTo>
                <a:lnTo>
                  <a:pt x="1054511" y="1710947"/>
                </a:lnTo>
                <a:cubicBezTo>
                  <a:pt x="967677" y="1286597"/>
                  <a:pt x="633445" y="952368"/>
                  <a:pt x="209098" y="86553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44748C-579B-4F38-B298-1D81603539A7}"/>
              </a:ext>
            </a:extLst>
          </p:cNvPr>
          <p:cNvSpPr txBox="1"/>
          <p:nvPr/>
        </p:nvSpPr>
        <p:spPr>
          <a:xfrm>
            <a:off x="1888411" y="2652128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BD4B62-FF93-44BD-97C5-3551F548EA01}"/>
              </a:ext>
            </a:extLst>
          </p:cNvPr>
          <p:cNvSpPr txBox="1"/>
          <p:nvPr/>
        </p:nvSpPr>
        <p:spPr>
          <a:xfrm>
            <a:off x="1888411" y="4764263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60%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2AC4F6-5747-44AB-8E77-2D74B8053F0B}"/>
              </a:ext>
            </a:extLst>
          </p:cNvPr>
          <p:cNvSpPr txBox="1"/>
          <p:nvPr/>
        </p:nvSpPr>
        <p:spPr>
          <a:xfrm>
            <a:off x="3910395" y="4854415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70%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DD3766-E354-4C14-A68E-CC6256A2E383}"/>
              </a:ext>
            </a:extLst>
          </p:cNvPr>
          <p:cNvSpPr txBox="1"/>
          <p:nvPr/>
        </p:nvSpPr>
        <p:spPr>
          <a:xfrm>
            <a:off x="4116457" y="2755159"/>
            <a:ext cx="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90%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63EEF5-EFEC-4628-8E59-8A73DCCE50C3}"/>
              </a:ext>
            </a:extLst>
          </p:cNvPr>
          <p:cNvSpPr txBox="1"/>
          <p:nvPr/>
        </p:nvSpPr>
        <p:spPr>
          <a:xfrm>
            <a:off x="6036999" y="2624354"/>
            <a:ext cx="2050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Bold" panose="020B0803030101060003" pitchFamily="34" charset="0"/>
              </a:rPr>
              <a:t>Content Title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A0B64F-666E-4866-96C0-2515E09D4872}"/>
              </a:ext>
            </a:extLst>
          </p:cNvPr>
          <p:cNvSpPr txBox="1"/>
          <p:nvPr/>
        </p:nvSpPr>
        <p:spPr>
          <a:xfrm>
            <a:off x="6036999" y="3400016"/>
            <a:ext cx="84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Regular"/>
              </a:rPr>
              <a:t>Title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EA252D-D234-4C97-86D8-DAA13E562F2D}"/>
              </a:ext>
            </a:extLst>
          </p:cNvPr>
          <p:cNvSpPr txBox="1"/>
          <p:nvPr/>
        </p:nvSpPr>
        <p:spPr>
          <a:xfrm>
            <a:off x="6036999" y="3914258"/>
            <a:ext cx="84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Regular"/>
              </a:rPr>
              <a:t>Title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0A7534-FB1B-49C3-8562-6F446DC34757}"/>
              </a:ext>
            </a:extLst>
          </p:cNvPr>
          <p:cNvSpPr txBox="1"/>
          <p:nvPr/>
        </p:nvSpPr>
        <p:spPr>
          <a:xfrm>
            <a:off x="6036999" y="4437182"/>
            <a:ext cx="84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Regular"/>
              </a:rPr>
              <a:t>Title Here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DE8746-199F-4CDB-A9DF-1B5F5418052D}"/>
              </a:ext>
            </a:extLst>
          </p:cNvPr>
          <p:cNvSpPr txBox="1"/>
          <p:nvPr/>
        </p:nvSpPr>
        <p:spPr>
          <a:xfrm>
            <a:off x="6036999" y="4955766"/>
            <a:ext cx="84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aleway Regular"/>
              </a:rPr>
              <a:t>Title Here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85B583-977C-4B78-9D74-F15C657D2935}"/>
              </a:ext>
            </a:extLst>
          </p:cNvPr>
          <p:cNvSpPr txBox="1"/>
          <p:nvPr/>
        </p:nvSpPr>
        <p:spPr>
          <a:xfrm>
            <a:off x="8546789" y="3400016"/>
            <a:ext cx="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B07C7D-96B0-4A06-AACB-6A96C9CF0A7F}"/>
              </a:ext>
            </a:extLst>
          </p:cNvPr>
          <p:cNvSpPr txBox="1"/>
          <p:nvPr/>
        </p:nvSpPr>
        <p:spPr>
          <a:xfrm>
            <a:off x="8546789" y="3914258"/>
            <a:ext cx="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60%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55B1CE-30D5-4BFD-9F71-85034A5E5973}"/>
              </a:ext>
            </a:extLst>
          </p:cNvPr>
          <p:cNvSpPr txBox="1"/>
          <p:nvPr/>
        </p:nvSpPr>
        <p:spPr>
          <a:xfrm>
            <a:off x="8546789" y="4437182"/>
            <a:ext cx="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70%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25F66D-67F1-4FCC-9D6A-C57FED2066D8}"/>
              </a:ext>
            </a:extLst>
          </p:cNvPr>
          <p:cNvSpPr txBox="1"/>
          <p:nvPr/>
        </p:nvSpPr>
        <p:spPr>
          <a:xfrm>
            <a:off x="8546789" y="4955766"/>
            <a:ext cx="65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90%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3CC58-4D57-4571-B09E-CC9D952A0789}"/>
              </a:ext>
            </a:extLst>
          </p:cNvPr>
          <p:cNvCxnSpPr>
            <a:cxnSpLocks/>
          </p:cNvCxnSpPr>
          <p:nvPr/>
        </p:nvCxnSpPr>
        <p:spPr>
          <a:xfrm>
            <a:off x="6953798" y="3530821"/>
            <a:ext cx="159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88490AA-C84A-4C78-8978-5885D5D1108C}"/>
              </a:ext>
            </a:extLst>
          </p:cNvPr>
          <p:cNvCxnSpPr>
            <a:cxnSpLocks/>
          </p:cNvCxnSpPr>
          <p:nvPr/>
        </p:nvCxnSpPr>
        <p:spPr>
          <a:xfrm>
            <a:off x="6953798" y="4033097"/>
            <a:ext cx="159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A128A2-846A-492C-8ABC-A969F92718F8}"/>
              </a:ext>
            </a:extLst>
          </p:cNvPr>
          <p:cNvCxnSpPr>
            <a:cxnSpLocks/>
          </p:cNvCxnSpPr>
          <p:nvPr/>
        </p:nvCxnSpPr>
        <p:spPr>
          <a:xfrm>
            <a:off x="6953798" y="4574010"/>
            <a:ext cx="159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893341-7A64-4E03-A930-F5C2AF649C98}"/>
              </a:ext>
            </a:extLst>
          </p:cNvPr>
          <p:cNvCxnSpPr>
            <a:cxnSpLocks/>
          </p:cNvCxnSpPr>
          <p:nvPr/>
        </p:nvCxnSpPr>
        <p:spPr>
          <a:xfrm>
            <a:off x="6953798" y="5089165"/>
            <a:ext cx="15933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57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8CA1715-1AE8-4AB1-BE28-F76D03C47D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4598229" y="644897"/>
            <a:ext cx="2995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DATA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0AF-57D1-4360-8A54-04CA34C94103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633ECAC-FE13-4551-AD67-C7608A8E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95" y="3403244"/>
            <a:ext cx="641983" cy="13023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AAACFC-7822-48B3-9439-B05F9CC3C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9309" y="2783272"/>
            <a:ext cx="947973" cy="19222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3A7626D-CCE6-4A4C-B25B-1FC7F15EA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9632" y="1988131"/>
            <a:ext cx="1340095" cy="271742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7041C80-29AD-41E6-A942-327B3295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9498" y="2081757"/>
            <a:ext cx="1302871" cy="264297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2789F91-C9F8-4B1B-945F-AA3D66E3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699" y="2835936"/>
            <a:ext cx="921641" cy="18696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4EBA6D4-7CDC-456F-8A23-1EB0C7FB5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5799" y="3385735"/>
            <a:ext cx="660326" cy="13389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90D66EC-7B94-4BAD-88AE-1C28C312C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1540" y="3422420"/>
            <a:ext cx="641983" cy="13023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5D46A52-CA75-4FD3-8038-5BC3D8879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3065" y="2507264"/>
            <a:ext cx="1093545" cy="221746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1D855F2-F4A0-4EEB-ACDF-6A93E0A18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7427" y="2414887"/>
            <a:ext cx="1139097" cy="230984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74E1138-CCCB-4613-B56C-7BAA7C05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9014" y="2568016"/>
            <a:ext cx="1063169" cy="21567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BFC5CF3-E34C-451F-B426-2B48880E8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8616" y="2478170"/>
            <a:ext cx="1107456" cy="224655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86F35BF-3946-4C6C-808D-C9F28B0F4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5928" y="2935996"/>
            <a:ext cx="872656" cy="176955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6FF9322-0AA6-40B9-B2D9-60D59868B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055" y="3366559"/>
            <a:ext cx="660326" cy="133899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F04C3E2-695E-4557-B1D1-D127E2FD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526" y="2984477"/>
            <a:ext cx="848416" cy="172107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AB82E51-C9E4-4905-99B2-833EEFA09E1E}"/>
              </a:ext>
            </a:extLst>
          </p:cNvPr>
          <p:cNvSpPr/>
          <p:nvPr/>
        </p:nvSpPr>
        <p:spPr>
          <a:xfrm>
            <a:off x="2538481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52270F-65BD-429B-814B-F91D66873D26}"/>
              </a:ext>
            </a:extLst>
          </p:cNvPr>
          <p:cNvSpPr/>
          <p:nvPr/>
        </p:nvSpPr>
        <p:spPr>
          <a:xfrm>
            <a:off x="3478639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88DDE9-8CA0-41F0-8462-07A8B2669A20}"/>
              </a:ext>
            </a:extLst>
          </p:cNvPr>
          <p:cNvSpPr/>
          <p:nvPr/>
        </p:nvSpPr>
        <p:spPr>
          <a:xfrm>
            <a:off x="4946830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33530C-4CBE-44D4-B7F1-55F6801EE8A1}"/>
              </a:ext>
            </a:extLst>
          </p:cNvPr>
          <p:cNvSpPr/>
          <p:nvPr/>
        </p:nvSpPr>
        <p:spPr>
          <a:xfrm>
            <a:off x="6708210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A16052-5A63-411B-BB58-CAE4D21137DA}"/>
              </a:ext>
            </a:extLst>
          </p:cNvPr>
          <p:cNvSpPr/>
          <p:nvPr/>
        </p:nvSpPr>
        <p:spPr>
          <a:xfrm>
            <a:off x="7865609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13DF61-C5AD-4CFC-83D5-85B18586051B}"/>
              </a:ext>
            </a:extLst>
          </p:cNvPr>
          <p:cNvSpPr/>
          <p:nvPr/>
        </p:nvSpPr>
        <p:spPr>
          <a:xfrm>
            <a:off x="9076254" y="405439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9D25F-583D-450C-A3DA-FB65FB5ED691}"/>
              </a:ext>
            </a:extLst>
          </p:cNvPr>
          <p:cNvSpPr/>
          <p:nvPr/>
        </p:nvSpPr>
        <p:spPr>
          <a:xfrm>
            <a:off x="5964260" y="3590758"/>
            <a:ext cx="360608" cy="36060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D0C783-E467-47BF-8D29-725C6A5490BF}"/>
              </a:ext>
            </a:extLst>
          </p:cNvPr>
          <p:cNvSpPr txBox="1"/>
          <p:nvPr/>
        </p:nvSpPr>
        <p:spPr>
          <a:xfrm>
            <a:off x="4952092" y="4126069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534AA1-B9AE-46B0-91A6-7B49B3CC65F8}"/>
              </a:ext>
            </a:extLst>
          </p:cNvPr>
          <p:cNvSpPr txBox="1"/>
          <p:nvPr/>
        </p:nvSpPr>
        <p:spPr>
          <a:xfrm>
            <a:off x="2563275" y="4126980"/>
            <a:ext cx="31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0C9D0-EC22-4FB8-9EB3-6A2D2CC45C3B}"/>
              </a:ext>
            </a:extLst>
          </p:cNvPr>
          <p:cNvSpPr txBox="1"/>
          <p:nvPr/>
        </p:nvSpPr>
        <p:spPr>
          <a:xfrm>
            <a:off x="3492743" y="4126069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40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AAAE9E-95B9-4ABD-A41A-C4C50A9D8458}"/>
              </a:ext>
            </a:extLst>
          </p:cNvPr>
          <p:cNvSpPr txBox="1"/>
          <p:nvPr/>
        </p:nvSpPr>
        <p:spPr>
          <a:xfrm>
            <a:off x="6737802" y="4126069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C5E332-61C3-4B03-8D5B-C0317167F02A}"/>
              </a:ext>
            </a:extLst>
          </p:cNvPr>
          <p:cNvSpPr txBox="1"/>
          <p:nvPr/>
        </p:nvSpPr>
        <p:spPr>
          <a:xfrm>
            <a:off x="5986669" y="3663022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399E0B-9A53-426F-A43B-F16BD7154388}"/>
              </a:ext>
            </a:extLst>
          </p:cNvPr>
          <p:cNvSpPr txBox="1"/>
          <p:nvPr/>
        </p:nvSpPr>
        <p:spPr>
          <a:xfrm>
            <a:off x="7895665" y="4124465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668C05-3B8E-41DF-8B1F-9E48642BFD4E}"/>
              </a:ext>
            </a:extLst>
          </p:cNvPr>
          <p:cNvSpPr txBox="1"/>
          <p:nvPr/>
        </p:nvSpPr>
        <p:spPr>
          <a:xfrm>
            <a:off x="9109444" y="4124465"/>
            <a:ext cx="36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Open Sans Regular"/>
                <a:ea typeface="Open Sans bold" panose="020B0806030504020204" pitchFamily="34" charset="0"/>
                <a:cs typeface="Open Sans bold" panose="020B0806030504020204" pitchFamily="34" charset="0"/>
              </a:rPr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0BDA3B-D88D-480B-813D-4ADD17940E87}"/>
              </a:ext>
            </a:extLst>
          </p:cNvPr>
          <p:cNvSpPr txBox="1"/>
          <p:nvPr/>
        </p:nvSpPr>
        <p:spPr>
          <a:xfrm>
            <a:off x="1356641" y="52143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A11B4-360E-4747-9963-0172AE7D621A}"/>
              </a:ext>
            </a:extLst>
          </p:cNvPr>
          <p:cNvSpPr txBox="1"/>
          <p:nvPr/>
        </p:nvSpPr>
        <p:spPr>
          <a:xfrm>
            <a:off x="1859421" y="5482914"/>
            <a:ext cx="847315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F51E01-168E-474F-9A47-A10C5AC67FB1}"/>
              </a:ext>
            </a:extLst>
          </p:cNvPr>
          <p:cNvSpPr txBox="1"/>
          <p:nvPr/>
        </p:nvSpPr>
        <p:spPr>
          <a:xfrm>
            <a:off x="5370297" y="4952787"/>
            <a:ext cx="1451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Raleway Bold" panose="020B0803030101060003" pitchFamily="34" charset="0"/>
              </a:rPr>
              <a:t>Content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2758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F115EA-1F6D-4BC6-BC63-2BDF0BA42B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1EA18-3F1D-45A5-AB5D-4C4CE961720C}"/>
              </a:ext>
            </a:extLst>
          </p:cNvPr>
          <p:cNvSpPr txBox="1"/>
          <p:nvPr/>
        </p:nvSpPr>
        <p:spPr>
          <a:xfrm>
            <a:off x="3699289" y="2646318"/>
            <a:ext cx="4793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0AF-57D1-4360-8A54-04CA34C94103}"/>
              </a:ext>
            </a:extLst>
          </p:cNvPr>
          <p:cNvSpPr txBox="1"/>
          <p:nvPr/>
        </p:nvSpPr>
        <p:spPr>
          <a:xfrm>
            <a:off x="3632615" y="3661981"/>
            <a:ext cx="4926771" cy="54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2C5C4-DEEE-4607-966C-60226CA7AF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84629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3192D24-DDFC-4CEE-A4F3-A2E142CFB8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6A146-C389-4B8B-83CB-8DF54A166447}"/>
              </a:ext>
            </a:extLst>
          </p:cNvPr>
          <p:cNvSpPr txBox="1"/>
          <p:nvPr/>
        </p:nvSpPr>
        <p:spPr>
          <a:xfrm>
            <a:off x="4872753" y="644897"/>
            <a:ext cx="244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E7DD-8B6B-44FD-B6D1-DC1842A26668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CBCDCA-0435-430F-A0FA-49C80AD742AE}"/>
              </a:ext>
            </a:extLst>
          </p:cNvPr>
          <p:cNvSpPr/>
          <p:nvPr/>
        </p:nvSpPr>
        <p:spPr>
          <a:xfrm>
            <a:off x="1971644" y="2412928"/>
            <a:ext cx="1756936" cy="882117"/>
          </a:xfrm>
          <a:custGeom>
            <a:avLst/>
            <a:gdLst>
              <a:gd name="connsiteX0" fmla="*/ 1128486 w 2256741"/>
              <a:gd name="connsiteY0" fmla="*/ 0 h 1133058"/>
              <a:gd name="connsiteX1" fmla="*/ 2251146 w 2256741"/>
              <a:gd name="connsiteY1" fmla="*/ 1013105 h 1133058"/>
              <a:gd name="connsiteX2" fmla="*/ 2256741 w 2256741"/>
              <a:gd name="connsiteY2" fmla="*/ 1123914 h 1133058"/>
              <a:gd name="connsiteX3" fmla="*/ 2086188 w 2256741"/>
              <a:gd name="connsiteY3" fmla="*/ 1123914 h 1133058"/>
              <a:gd name="connsiteX4" fmla="*/ 2081473 w 2256741"/>
              <a:gd name="connsiteY4" fmla="*/ 1030543 h 1133058"/>
              <a:gd name="connsiteX5" fmla="*/ 1128486 w 2256741"/>
              <a:gd name="connsiteY5" fmla="*/ 170553 h 1133058"/>
              <a:gd name="connsiteX6" fmla="*/ 175499 w 2256741"/>
              <a:gd name="connsiteY6" fmla="*/ 1030543 h 1133058"/>
              <a:gd name="connsiteX7" fmla="*/ 170784 w 2256741"/>
              <a:gd name="connsiteY7" fmla="*/ 1123914 h 1133058"/>
              <a:gd name="connsiteX8" fmla="*/ 170553 w 2256741"/>
              <a:gd name="connsiteY8" fmla="*/ 1128486 h 1133058"/>
              <a:gd name="connsiteX9" fmla="*/ 170784 w 2256741"/>
              <a:gd name="connsiteY9" fmla="*/ 1133058 h 1133058"/>
              <a:gd name="connsiteX10" fmla="*/ 231 w 2256741"/>
              <a:gd name="connsiteY10" fmla="*/ 1133058 h 1133058"/>
              <a:gd name="connsiteX11" fmla="*/ 0 w 2256741"/>
              <a:gd name="connsiteY11" fmla="*/ 1128486 h 1133058"/>
              <a:gd name="connsiteX12" fmla="*/ 231 w 2256741"/>
              <a:gd name="connsiteY12" fmla="*/ 1123914 h 1133058"/>
              <a:gd name="connsiteX13" fmla="*/ 5826 w 2256741"/>
              <a:gd name="connsiteY13" fmla="*/ 1013105 h 1133058"/>
              <a:gd name="connsiteX14" fmla="*/ 1128486 w 2256741"/>
              <a:gd name="connsiteY14" fmla="*/ 0 h 113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6741" h="1133058">
                <a:moveTo>
                  <a:pt x="1128486" y="0"/>
                </a:moveTo>
                <a:cubicBezTo>
                  <a:pt x="1712779" y="0"/>
                  <a:pt x="2193356" y="444059"/>
                  <a:pt x="2251146" y="1013105"/>
                </a:cubicBezTo>
                <a:lnTo>
                  <a:pt x="2256741" y="1123914"/>
                </a:lnTo>
                <a:lnTo>
                  <a:pt x="2086188" y="1123914"/>
                </a:lnTo>
                <a:lnTo>
                  <a:pt x="2081473" y="1030543"/>
                </a:lnTo>
                <a:cubicBezTo>
                  <a:pt x="2032418" y="547499"/>
                  <a:pt x="1624472" y="170553"/>
                  <a:pt x="1128486" y="170553"/>
                </a:cubicBezTo>
                <a:cubicBezTo>
                  <a:pt x="632500" y="170553"/>
                  <a:pt x="224555" y="547499"/>
                  <a:pt x="175499" y="1030543"/>
                </a:cubicBezTo>
                <a:lnTo>
                  <a:pt x="170784" y="1123914"/>
                </a:lnTo>
                <a:lnTo>
                  <a:pt x="170553" y="1128486"/>
                </a:lnTo>
                <a:lnTo>
                  <a:pt x="170784" y="1133058"/>
                </a:lnTo>
                <a:lnTo>
                  <a:pt x="231" y="1133058"/>
                </a:lnTo>
                <a:lnTo>
                  <a:pt x="0" y="1128486"/>
                </a:lnTo>
                <a:lnTo>
                  <a:pt x="231" y="1123914"/>
                </a:lnTo>
                <a:lnTo>
                  <a:pt x="5826" y="1013105"/>
                </a:lnTo>
                <a:cubicBezTo>
                  <a:pt x="63616" y="444059"/>
                  <a:pt x="544193" y="0"/>
                  <a:pt x="11284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E5915D-7867-4D7C-9530-4EF66D336480}"/>
              </a:ext>
            </a:extLst>
          </p:cNvPr>
          <p:cNvSpPr/>
          <p:nvPr/>
        </p:nvSpPr>
        <p:spPr>
          <a:xfrm>
            <a:off x="3594884" y="3272687"/>
            <a:ext cx="1756936" cy="882117"/>
          </a:xfrm>
          <a:custGeom>
            <a:avLst/>
            <a:gdLst>
              <a:gd name="connsiteX0" fmla="*/ 2085957 w 2256741"/>
              <a:gd name="connsiteY0" fmla="*/ 0 h 1133058"/>
              <a:gd name="connsiteX1" fmla="*/ 2256510 w 2256741"/>
              <a:gd name="connsiteY1" fmla="*/ 0 h 1133058"/>
              <a:gd name="connsiteX2" fmla="*/ 2256741 w 2256741"/>
              <a:gd name="connsiteY2" fmla="*/ 4572 h 1133058"/>
              <a:gd name="connsiteX3" fmla="*/ 2256510 w 2256741"/>
              <a:gd name="connsiteY3" fmla="*/ 9144 h 1133058"/>
              <a:gd name="connsiteX4" fmla="*/ 2250915 w 2256741"/>
              <a:gd name="connsiteY4" fmla="*/ 119953 h 1133058"/>
              <a:gd name="connsiteX5" fmla="*/ 1128255 w 2256741"/>
              <a:gd name="connsiteY5" fmla="*/ 1133058 h 1133058"/>
              <a:gd name="connsiteX6" fmla="*/ 5595 w 2256741"/>
              <a:gd name="connsiteY6" fmla="*/ 119953 h 1133058"/>
              <a:gd name="connsiteX7" fmla="*/ 0 w 2256741"/>
              <a:gd name="connsiteY7" fmla="*/ 9144 h 1133058"/>
              <a:gd name="connsiteX8" fmla="*/ 170553 w 2256741"/>
              <a:gd name="connsiteY8" fmla="*/ 9144 h 1133058"/>
              <a:gd name="connsiteX9" fmla="*/ 175268 w 2256741"/>
              <a:gd name="connsiteY9" fmla="*/ 102515 h 1133058"/>
              <a:gd name="connsiteX10" fmla="*/ 1128255 w 2256741"/>
              <a:gd name="connsiteY10" fmla="*/ 962505 h 1133058"/>
              <a:gd name="connsiteX11" fmla="*/ 2081242 w 2256741"/>
              <a:gd name="connsiteY11" fmla="*/ 102515 h 1133058"/>
              <a:gd name="connsiteX12" fmla="*/ 2085957 w 2256741"/>
              <a:gd name="connsiteY12" fmla="*/ 9144 h 1133058"/>
              <a:gd name="connsiteX13" fmla="*/ 2086188 w 2256741"/>
              <a:gd name="connsiteY13" fmla="*/ 4572 h 113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56741" h="1133058">
                <a:moveTo>
                  <a:pt x="2085957" y="0"/>
                </a:moveTo>
                <a:lnTo>
                  <a:pt x="2256510" y="0"/>
                </a:lnTo>
                <a:lnTo>
                  <a:pt x="2256741" y="4572"/>
                </a:lnTo>
                <a:lnTo>
                  <a:pt x="2256510" y="9144"/>
                </a:lnTo>
                <a:lnTo>
                  <a:pt x="2250915" y="119953"/>
                </a:lnTo>
                <a:cubicBezTo>
                  <a:pt x="2193125" y="689000"/>
                  <a:pt x="1712548" y="1133058"/>
                  <a:pt x="1128255" y="1133058"/>
                </a:cubicBezTo>
                <a:cubicBezTo>
                  <a:pt x="543962" y="1133058"/>
                  <a:pt x="63385" y="689000"/>
                  <a:pt x="5595" y="119953"/>
                </a:cubicBezTo>
                <a:lnTo>
                  <a:pt x="0" y="9144"/>
                </a:lnTo>
                <a:lnTo>
                  <a:pt x="170553" y="9144"/>
                </a:lnTo>
                <a:lnTo>
                  <a:pt x="175268" y="102515"/>
                </a:lnTo>
                <a:cubicBezTo>
                  <a:pt x="224324" y="585559"/>
                  <a:pt x="632269" y="962505"/>
                  <a:pt x="1128255" y="962505"/>
                </a:cubicBezTo>
                <a:cubicBezTo>
                  <a:pt x="1624241" y="962505"/>
                  <a:pt x="2032187" y="585559"/>
                  <a:pt x="2081242" y="102515"/>
                </a:cubicBezTo>
                <a:lnTo>
                  <a:pt x="2085957" y="9144"/>
                </a:lnTo>
                <a:lnTo>
                  <a:pt x="2086188" y="45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ABF709F-972F-4147-82A1-118467347181}"/>
              </a:ext>
            </a:extLst>
          </p:cNvPr>
          <p:cNvSpPr/>
          <p:nvPr/>
        </p:nvSpPr>
        <p:spPr>
          <a:xfrm>
            <a:off x="2154424" y="2595708"/>
            <a:ext cx="1391556" cy="1391556"/>
          </a:xfrm>
          <a:custGeom>
            <a:avLst/>
            <a:gdLst>
              <a:gd name="connsiteX0" fmla="*/ 957933 w 1915866"/>
              <a:gd name="connsiteY0" fmla="*/ 0 h 1915866"/>
              <a:gd name="connsiteX1" fmla="*/ 1915866 w 1915866"/>
              <a:gd name="connsiteY1" fmla="*/ 957933 h 1915866"/>
              <a:gd name="connsiteX2" fmla="*/ 957933 w 1915866"/>
              <a:gd name="connsiteY2" fmla="*/ 1915866 h 1915866"/>
              <a:gd name="connsiteX3" fmla="*/ 0 w 1915866"/>
              <a:gd name="connsiteY3" fmla="*/ 957933 h 1915866"/>
              <a:gd name="connsiteX4" fmla="*/ 957933 w 1915866"/>
              <a:gd name="connsiteY4" fmla="*/ 0 h 191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866" h="1915866">
                <a:moveTo>
                  <a:pt x="957933" y="0"/>
                </a:moveTo>
                <a:cubicBezTo>
                  <a:pt x="1486985" y="0"/>
                  <a:pt x="1915866" y="428881"/>
                  <a:pt x="1915866" y="957933"/>
                </a:cubicBezTo>
                <a:cubicBezTo>
                  <a:pt x="1915866" y="1486985"/>
                  <a:pt x="1486985" y="1915866"/>
                  <a:pt x="957933" y="1915866"/>
                </a:cubicBezTo>
                <a:cubicBezTo>
                  <a:pt x="428881" y="1915866"/>
                  <a:pt x="0" y="1486985"/>
                  <a:pt x="0" y="957933"/>
                </a:cubicBezTo>
                <a:cubicBezTo>
                  <a:pt x="0" y="428881"/>
                  <a:pt x="428881" y="0"/>
                  <a:pt x="9579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D8200E-C6A5-4590-8D95-90679FFD9EE4}"/>
              </a:ext>
            </a:extLst>
          </p:cNvPr>
          <p:cNvSpPr/>
          <p:nvPr/>
        </p:nvSpPr>
        <p:spPr>
          <a:xfrm>
            <a:off x="5217764" y="2412928"/>
            <a:ext cx="1756936" cy="882117"/>
          </a:xfrm>
          <a:custGeom>
            <a:avLst/>
            <a:gdLst>
              <a:gd name="connsiteX0" fmla="*/ 1128486 w 2256741"/>
              <a:gd name="connsiteY0" fmla="*/ 0 h 1133058"/>
              <a:gd name="connsiteX1" fmla="*/ 2251146 w 2256741"/>
              <a:gd name="connsiteY1" fmla="*/ 1013105 h 1133058"/>
              <a:gd name="connsiteX2" fmla="*/ 2256741 w 2256741"/>
              <a:gd name="connsiteY2" fmla="*/ 1123914 h 1133058"/>
              <a:gd name="connsiteX3" fmla="*/ 2086188 w 2256741"/>
              <a:gd name="connsiteY3" fmla="*/ 1123914 h 1133058"/>
              <a:gd name="connsiteX4" fmla="*/ 2081473 w 2256741"/>
              <a:gd name="connsiteY4" fmla="*/ 1030543 h 1133058"/>
              <a:gd name="connsiteX5" fmla="*/ 1128486 w 2256741"/>
              <a:gd name="connsiteY5" fmla="*/ 170553 h 1133058"/>
              <a:gd name="connsiteX6" fmla="*/ 175499 w 2256741"/>
              <a:gd name="connsiteY6" fmla="*/ 1030543 h 1133058"/>
              <a:gd name="connsiteX7" fmla="*/ 170784 w 2256741"/>
              <a:gd name="connsiteY7" fmla="*/ 1123914 h 1133058"/>
              <a:gd name="connsiteX8" fmla="*/ 170553 w 2256741"/>
              <a:gd name="connsiteY8" fmla="*/ 1128486 h 1133058"/>
              <a:gd name="connsiteX9" fmla="*/ 170784 w 2256741"/>
              <a:gd name="connsiteY9" fmla="*/ 1133058 h 1133058"/>
              <a:gd name="connsiteX10" fmla="*/ 231 w 2256741"/>
              <a:gd name="connsiteY10" fmla="*/ 1133058 h 1133058"/>
              <a:gd name="connsiteX11" fmla="*/ 0 w 2256741"/>
              <a:gd name="connsiteY11" fmla="*/ 1128486 h 1133058"/>
              <a:gd name="connsiteX12" fmla="*/ 231 w 2256741"/>
              <a:gd name="connsiteY12" fmla="*/ 1123914 h 1133058"/>
              <a:gd name="connsiteX13" fmla="*/ 5826 w 2256741"/>
              <a:gd name="connsiteY13" fmla="*/ 1013105 h 1133058"/>
              <a:gd name="connsiteX14" fmla="*/ 1128486 w 2256741"/>
              <a:gd name="connsiteY14" fmla="*/ 0 h 113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6741" h="1133058">
                <a:moveTo>
                  <a:pt x="1128486" y="0"/>
                </a:moveTo>
                <a:cubicBezTo>
                  <a:pt x="1712779" y="0"/>
                  <a:pt x="2193356" y="444059"/>
                  <a:pt x="2251146" y="1013105"/>
                </a:cubicBezTo>
                <a:lnTo>
                  <a:pt x="2256741" y="1123914"/>
                </a:lnTo>
                <a:lnTo>
                  <a:pt x="2086188" y="1123914"/>
                </a:lnTo>
                <a:lnTo>
                  <a:pt x="2081473" y="1030543"/>
                </a:lnTo>
                <a:cubicBezTo>
                  <a:pt x="2032418" y="547499"/>
                  <a:pt x="1624472" y="170553"/>
                  <a:pt x="1128486" y="170553"/>
                </a:cubicBezTo>
                <a:cubicBezTo>
                  <a:pt x="632500" y="170553"/>
                  <a:pt x="224555" y="547499"/>
                  <a:pt x="175499" y="1030543"/>
                </a:cubicBezTo>
                <a:lnTo>
                  <a:pt x="170784" y="1123914"/>
                </a:lnTo>
                <a:lnTo>
                  <a:pt x="170553" y="1128486"/>
                </a:lnTo>
                <a:lnTo>
                  <a:pt x="170784" y="1133058"/>
                </a:lnTo>
                <a:lnTo>
                  <a:pt x="231" y="1133058"/>
                </a:lnTo>
                <a:lnTo>
                  <a:pt x="0" y="1128486"/>
                </a:lnTo>
                <a:lnTo>
                  <a:pt x="231" y="1123914"/>
                </a:lnTo>
                <a:lnTo>
                  <a:pt x="5826" y="1013105"/>
                </a:lnTo>
                <a:cubicBezTo>
                  <a:pt x="63616" y="444059"/>
                  <a:pt x="544193" y="0"/>
                  <a:pt x="11284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37EED53-5A95-4E48-82A3-D9CF854E5942}"/>
              </a:ext>
            </a:extLst>
          </p:cNvPr>
          <p:cNvSpPr/>
          <p:nvPr/>
        </p:nvSpPr>
        <p:spPr>
          <a:xfrm>
            <a:off x="6842274" y="3272687"/>
            <a:ext cx="1756936" cy="882117"/>
          </a:xfrm>
          <a:custGeom>
            <a:avLst/>
            <a:gdLst>
              <a:gd name="connsiteX0" fmla="*/ 2085957 w 2256741"/>
              <a:gd name="connsiteY0" fmla="*/ 0 h 1133058"/>
              <a:gd name="connsiteX1" fmla="*/ 2256510 w 2256741"/>
              <a:gd name="connsiteY1" fmla="*/ 0 h 1133058"/>
              <a:gd name="connsiteX2" fmla="*/ 2256741 w 2256741"/>
              <a:gd name="connsiteY2" fmla="*/ 4572 h 1133058"/>
              <a:gd name="connsiteX3" fmla="*/ 2256510 w 2256741"/>
              <a:gd name="connsiteY3" fmla="*/ 9144 h 1133058"/>
              <a:gd name="connsiteX4" fmla="*/ 2250915 w 2256741"/>
              <a:gd name="connsiteY4" fmla="*/ 119953 h 1133058"/>
              <a:gd name="connsiteX5" fmla="*/ 1128255 w 2256741"/>
              <a:gd name="connsiteY5" fmla="*/ 1133058 h 1133058"/>
              <a:gd name="connsiteX6" fmla="*/ 5595 w 2256741"/>
              <a:gd name="connsiteY6" fmla="*/ 119953 h 1133058"/>
              <a:gd name="connsiteX7" fmla="*/ 0 w 2256741"/>
              <a:gd name="connsiteY7" fmla="*/ 9144 h 1133058"/>
              <a:gd name="connsiteX8" fmla="*/ 170553 w 2256741"/>
              <a:gd name="connsiteY8" fmla="*/ 9144 h 1133058"/>
              <a:gd name="connsiteX9" fmla="*/ 175268 w 2256741"/>
              <a:gd name="connsiteY9" fmla="*/ 102515 h 1133058"/>
              <a:gd name="connsiteX10" fmla="*/ 1128255 w 2256741"/>
              <a:gd name="connsiteY10" fmla="*/ 962505 h 1133058"/>
              <a:gd name="connsiteX11" fmla="*/ 2081242 w 2256741"/>
              <a:gd name="connsiteY11" fmla="*/ 102515 h 1133058"/>
              <a:gd name="connsiteX12" fmla="*/ 2085957 w 2256741"/>
              <a:gd name="connsiteY12" fmla="*/ 9144 h 1133058"/>
              <a:gd name="connsiteX13" fmla="*/ 2086188 w 2256741"/>
              <a:gd name="connsiteY13" fmla="*/ 4572 h 113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56741" h="1133058">
                <a:moveTo>
                  <a:pt x="2085957" y="0"/>
                </a:moveTo>
                <a:lnTo>
                  <a:pt x="2256510" y="0"/>
                </a:lnTo>
                <a:lnTo>
                  <a:pt x="2256741" y="4572"/>
                </a:lnTo>
                <a:lnTo>
                  <a:pt x="2256510" y="9144"/>
                </a:lnTo>
                <a:lnTo>
                  <a:pt x="2250915" y="119953"/>
                </a:lnTo>
                <a:cubicBezTo>
                  <a:pt x="2193125" y="689000"/>
                  <a:pt x="1712548" y="1133058"/>
                  <a:pt x="1128255" y="1133058"/>
                </a:cubicBezTo>
                <a:cubicBezTo>
                  <a:pt x="543962" y="1133058"/>
                  <a:pt x="63385" y="689000"/>
                  <a:pt x="5595" y="119953"/>
                </a:cubicBezTo>
                <a:lnTo>
                  <a:pt x="0" y="9144"/>
                </a:lnTo>
                <a:lnTo>
                  <a:pt x="170553" y="9144"/>
                </a:lnTo>
                <a:lnTo>
                  <a:pt x="175268" y="102515"/>
                </a:lnTo>
                <a:cubicBezTo>
                  <a:pt x="224324" y="585559"/>
                  <a:pt x="632269" y="962505"/>
                  <a:pt x="1128255" y="962505"/>
                </a:cubicBezTo>
                <a:cubicBezTo>
                  <a:pt x="1624241" y="962505"/>
                  <a:pt x="2032187" y="585559"/>
                  <a:pt x="2081242" y="102515"/>
                </a:cubicBezTo>
                <a:lnTo>
                  <a:pt x="2085957" y="9144"/>
                </a:lnTo>
                <a:lnTo>
                  <a:pt x="2086188" y="45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7BF131E-81B1-439F-A23A-4F908C483D55}"/>
              </a:ext>
            </a:extLst>
          </p:cNvPr>
          <p:cNvSpPr/>
          <p:nvPr/>
        </p:nvSpPr>
        <p:spPr>
          <a:xfrm>
            <a:off x="8463419" y="2412928"/>
            <a:ext cx="1756936" cy="882117"/>
          </a:xfrm>
          <a:custGeom>
            <a:avLst/>
            <a:gdLst>
              <a:gd name="connsiteX0" fmla="*/ 1128486 w 2256741"/>
              <a:gd name="connsiteY0" fmla="*/ 0 h 1133058"/>
              <a:gd name="connsiteX1" fmla="*/ 2251146 w 2256741"/>
              <a:gd name="connsiteY1" fmla="*/ 1013105 h 1133058"/>
              <a:gd name="connsiteX2" fmla="*/ 2256741 w 2256741"/>
              <a:gd name="connsiteY2" fmla="*/ 1123914 h 1133058"/>
              <a:gd name="connsiteX3" fmla="*/ 2086188 w 2256741"/>
              <a:gd name="connsiteY3" fmla="*/ 1123914 h 1133058"/>
              <a:gd name="connsiteX4" fmla="*/ 2081473 w 2256741"/>
              <a:gd name="connsiteY4" fmla="*/ 1030543 h 1133058"/>
              <a:gd name="connsiteX5" fmla="*/ 1128486 w 2256741"/>
              <a:gd name="connsiteY5" fmla="*/ 170553 h 1133058"/>
              <a:gd name="connsiteX6" fmla="*/ 175499 w 2256741"/>
              <a:gd name="connsiteY6" fmla="*/ 1030543 h 1133058"/>
              <a:gd name="connsiteX7" fmla="*/ 170784 w 2256741"/>
              <a:gd name="connsiteY7" fmla="*/ 1123914 h 1133058"/>
              <a:gd name="connsiteX8" fmla="*/ 170553 w 2256741"/>
              <a:gd name="connsiteY8" fmla="*/ 1128486 h 1133058"/>
              <a:gd name="connsiteX9" fmla="*/ 170784 w 2256741"/>
              <a:gd name="connsiteY9" fmla="*/ 1133058 h 1133058"/>
              <a:gd name="connsiteX10" fmla="*/ 231 w 2256741"/>
              <a:gd name="connsiteY10" fmla="*/ 1133058 h 1133058"/>
              <a:gd name="connsiteX11" fmla="*/ 0 w 2256741"/>
              <a:gd name="connsiteY11" fmla="*/ 1128486 h 1133058"/>
              <a:gd name="connsiteX12" fmla="*/ 231 w 2256741"/>
              <a:gd name="connsiteY12" fmla="*/ 1123914 h 1133058"/>
              <a:gd name="connsiteX13" fmla="*/ 5826 w 2256741"/>
              <a:gd name="connsiteY13" fmla="*/ 1013105 h 1133058"/>
              <a:gd name="connsiteX14" fmla="*/ 1128486 w 2256741"/>
              <a:gd name="connsiteY14" fmla="*/ 0 h 113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56741" h="1133058">
                <a:moveTo>
                  <a:pt x="1128486" y="0"/>
                </a:moveTo>
                <a:cubicBezTo>
                  <a:pt x="1712779" y="0"/>
                  <a:pt x="2193356" y="444059"/>
                  <a:pt x="2251146" y="1013105"/>
                </a:cubicBezTo>
                <a:lnTo>
                  <a:pt x="2256741" y="1123914"/>
                </a:lnTo>
                <a:lnTo>
                  <a:pt x="2086188" y="1123914"/>
                </a:lnTo>
                <a:lnTo>
                  <a:pt x="2081473" y="1030543"/>
                </a:lnTo>
                <a:cubicBezTo>
                  <a:pt x="2032418" y="547499"/>
                  <a:pt x="1624472" y="170553"/>
                  <a:pt x="1128486" y="170553"/>
                </a:cubicBezTo>
                <a:cubicBezTo>
                  <a:pt x="632500" y="170553"/>
                  <a:pt x="224555" y="547499"/>
                  <a:pt x="175499" y="1030543"/>
                </a:cubicBezTo>
                <a:lnTo>
                  <a:pt x="170784" y="1123914"/>
                </a:lnTo>
                <a:lnTo>
                  <a:pt x="170553" y="1128486"/>
                </a:lnTo>
                <a:lnTo>
                  <a:pt x="170784" y="1133058"/>
                </a:lnTo>
                <a:lnTo>
                  <a:pt x="231" y="1133058"/>
                </a:lnTo>
                <a:lnTo>
                  <a:pt x="0" y="1128486"/>
                </a:lnTo>
                <a:lnTo>
                  <a:pt x="231" y="1123914"/>
                </a:lnTo>
                <a:lnTo>
                  <a:pt x="5826" y="1013105"/>
                </a:lnTo>
                <a:cubicBezTo>
                  <a:pt x="63616" y="444059"/>
                  <a:pt x="544193" y="0"/>
                  <a:pt x="11284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B862798-6245-42CE-A204-56FCDDDD544F}"/>
              </a:ext>
            </a:extLst>
          </p:cNvPr>
          <p:cNvSpPr/>
          <p:nvPr/>
        </p:nvSpPr>
        <p:spPr>
          <a:xfrm>
            <a:off x="5406424" y="2597376"/>
            <a:ext cx="1389888" cy="1389888"/>
          </a:xfrm>
          <a:custGeom>
            <a:avLst/>
            <a:gdLst>
              <a:gd name="connsiteX0" fmla="*/ 957933 w 1915866"/>
              <a:gd name="connsiteY0" fmla="*/ 0 h 1915866"/>
              <a:gd name="connsiteX1" fmla="*/ 1915866 w 1915866"/>
              <a:gd name="connsiteY1" fmla="*/ 957933 h 1915866"/>
              <a:gd name="connsiteX2" fmla="*/ 957933 w 1915866"/>
              <a:gd name="connsiteY2" fmla="*/ 1915866 h 1915866"/>
              <a:gd name="connsiteX3" fmla="*/ 0 w 1915866"/>
              <a:gd name="connsiteY3" fmla="*/ 957933 h 1915866"/>
              <a:gd name="connsiteX4" fmla="*/ 957933 w 1915866"/>
              <a:gd name="connsiteY4" fmla="*/ 0 h 191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866" h="1915866">
                <a:moveTo>
                  <a:pt x="957933" y="0"/>
                </a:moveTo>
                <a:cubicBezTo>
                  <a:pt x="1486985" y="0"/>
                  <a:pt x="1915866" y="428881"/>
                  <a:pt x="1915866" y="957933"/>
                </a:cubicBezTo>
                <a:cubicBezTo>
                  <a:pt x="1915866" y="1486985"/>
                  <a:pt x="1486985" y="1915866"/>
                  <a:pt x="957933" y="1915866"/>
                </a:cubicBezTo>
                <a:cubicBezTo>
                  <a:pt x="428881" y="1915866"/>
                  <a:pt x="0" y="1486985"/>
                  <a:pt x="0" y="957933"/>
                </a:cubicBezTo>
                <a:cubicBezTo>
                  <a:pt x="0" y="428881"/>
                  <a:pt x="428881" y="0"/>
                  <a:pt x="9579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37C054D-4FC0-45F4-BC44-96B1DF30A650}"/>
              </a:ext>
            </a:extLst>
          </p:cNvPr>
          <p:cNvSpPr/>
          <p:nvPr/>
        </p:nvSpPr>
        <p:spPr>
          <a:xfrm>
            <a:off x="7044724" y="2545708"/>
            <a:ext cx="1389888" cy="1389888"/>
          </a:xfrm>
          <a:custGeom>
            <a:avLst/>
            <a:gdLst>
              <a:gd name="connsiteX0" fmla="*/ 957933 w 1915866"/>
              <a:gd name="connsiteY0" fmla="*/ 0 h 1915866"/>
              <a:gd name="connsiteX1" fmla="*/ 1915866 w 1915866"/>
              <a:gd name="connsiteY1" fmla="*/ 957933 h 1915866"/>
              <a:gd name="connsiteX2" fmla="*/ 957933 w 1915866"/>
              <a:gd name="connsiteY2" fmla="*/ 1915866 h 1915866"/>
              <a:gd name="connsiteX3" fmla="*/ 0 w 1915866"/>
              <a:gd name="connsiteY3" fmla="*/ 957933 h 1915866"/>
              <a:gd name="connsiteX4" fmla="*/ 957933 w 1915866"/>
              <a:gd name="connsiteY4" fmla="*/ 0 h 191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866" h="1915866">
                <a:moveTo>
                  <a:pt x="957933" y="0"/>
                </a:moveTo>
                <a:cubicBezTo>
                  <a:pt x="1486985" y="0"/>
                  <a:pt x="1915866" y="428881"/>
                  <a:pt x="1915866" y="957933"/>
                </a:cubicBezTo>
                <a:cubicBezTo>
                  <a:pt x="1915866" y="1486985"/>
                  <a:pt x="1486985" y="1915866"/>
                  <a:pt x="957933" y="1915866"/>
                </a:cubicBezTo>
                <a:cubicBezTo>
                  <a:pt x="428881" y="1915866"/>
                  <a:pt x="0" y="1486985"/>
                  <a:pt x="0" y="957933"/>
                </a:cubicBezTo>
                <a:cubicBezTo>
                  <a:pt x="0" y="428881"/>
                  <a:pt x="428881" y="0"/>
                  <a:pt x="9579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05E18FE-B527-4452-AD97-16E14668F6E8}"/>
              </a:ext>
            </a:extLst>
          </p:cNvPr>
          <p:cNvSpPr/>
          <p:nvPr/>
        </p:nvSpPr>
        <p:spPr>
          <a:xfrm>
            <a:off x="8654449" y="2597376"/>
            <a:ext cx="1389888" cy="1389888"/>
          </a:xfrm>
          <a:custGeom>
            <a:avLst/>
            <a:gdLst>
              <a:gd name="connsiteX0" fmla="*/ 957933 w 1915866"/>
              <a:gd name="connsiteY0" fmla="*/ 0 h 1915866"/>
              <a:gd name="connsiteX1" fmla="*/ 1915866 w 1915866"/>
              <a:gd name="connsiteY1" fmla="*/ 957933 h 1915866"/>
              <a:gd name="connsiteX2" fmla="*/ 957933 w 1915866"/>
              <a:gd name="connsiteY2" fmla="*/ 1915866 h 1915866"/>
              <a:gd name="connsiteX3" fmla="*/ 0 w 1915866"/>
              <a:gd name="connsiteY3" fmla="*/ 957933 h 1915866"/>
              <a:gd name="connsiteX4" fmla="*/ 957933 w 1915866"/>
              <a:gd name="connsiteY4" fmla="*/ 0 h 191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866" h="1915866">
                <a:moveTo>
                  <a:pt x="957933" y="0"/>
                </a:moveTo>
                <a:cubicBezTo>
                  <a:pt x="1486985" y="0"/>
                  <a:pt x="1915866" y="428881"/>
                  <a:pt x="1915866" y="957933"/>
                </a:cubicBezTo>
                <a:cubicBezTo>
                  <a:pt x="1915866" y="1486985"/>
                  <a:pt x="1486985" y="1915866"/>
                  <a:pt x="957933" y="1915866"/>
                </a:cubicBezTo>
                <a:cubicBezTo>
                  <a:pt x="428881" y="1915866"/>
                  <a:pt x="0" y="1486985"/>
                  <a:pt x="0" y="957933"/>
                </a:cubicBezTo>
                <a:cubicBezTo>
                  <a:pt x="0" y="428881"/>
                  <a:pt x="428881" y="0"/>
                  <a:pt x="9579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6011D3-363E-4B7A-BD24-F6B6C9F40894}"/>
              </a:ext>
            </a:extLst>
          </p:cNvPr>
          <p:cNvSpPr/>
          <p:nvPr/>
        </p:nvSpPr>
        <p:spPr>
          <a:xfrm>
            <a:off x="3800768" y="2545708"/>
            <a:ext cx="1389888" cy="1389888"/>
          </a:xfrm>
          <a:custGeom>
            <a:avLst/>
            <a:gdLst>
              <a:gd name="connsiteX0" fmla="*/ 957933 w 1915866"/>
              <a:gd name="connsiteY0" fmla="*/ 0 h 1915866"/>
              <a:gd name="connsiteX1" fmla="*/ 1915866 w 1915866"/>
              <a:gd name="connsiteY1" fmla="*/ 957933 h 1915866"/>
              <a:gd name="connsiteX2" fmla="*/ 957933 w 1915866"/>
              <a:gd name="connsiteY2" fmla="*/ 1915866 h 1915866"/>
              <a:gd name="connsiteX3" fmla="*/ 0 w 1915866"/>
              <a:gd name="connsiteY3" fmla="*/ 957933 h 1915866"/>
              <a:gd name="connsiteX4" fmla="*/ 957933 w 1915866"/>
              <a:gd name="connsiteY4" fmla="*/ 0 h 191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866" h="1915866">
                <a:moveTo>
                  <a:pt x="957933" y="0"/>
                </a:moveTo>
                <a:cubicBezTo>
                  <a:pt x="1486985" y="0"/>
                  <a:pt x="1915866" y="428881"/>
                  <a:pt x="1915866" y="957933"/>
                </a:cubicBezTo>
                <a:cubicBezTo>
                  <a:pt x="1915866" y="1486985"/>
                  <a:pt x="1486985" y="1915866"/>
                  <a:pt x="957933" y="1915866"/>
                </a:cubicBezTo>
                <a:cubicBezTo>
                  <a:pt x="428881" y="1915866"/>
                  <a:pt x="0" y="1486985"/>
                  <a:pt x="0" y="957933"/>
                </a:cubicBezTo>
                <a:cubicBezTo>
                  <a:pt x="0" y="428881"/>
                  <a:pt x="428881" y="0"/>
                  <a:pt x="95793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0E3EA2-69CE-4D66-AAE1-AE107A659408}"/>
              </a:ext>
            </a:extLst>
          </p:cNvPr>
          <p:cNvGrpSpPr/>
          <p:nvPr/>
        </p:nvGrpSpPr>
        <p:grpSpPr>
          <a:xfrm>
            <a:off x="2242864" y="4584080"/>
            <a:ext cx="1214677" cy="689455"/>
            <a:chOff x="2472564" y="4753378"/>
            <a:chExt cx="1214677" cy="68945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9D12531-80D6-4ADF-8286-53A277A30385}"/>
                </a:ext>
              </a:extLst>
            </p:cNvPr>
            <p:cNvSpPr txBox="1"/>
            <p:nvPr/>
          </p:nvSpPr>
          <p:spPr>
            <a:xfrm>
              <a:off x="2575031" y="475337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45F4E2-5EF7-4818-B165-D203EF534CC2}"/>
                </a:ext>
              </a:extLst>
            </p:cNvPr>
            <p:cNvSpPr txBox="1"/>
            <p:nvPr/>
          </p:nvSpPr>
          <p:spPr>
            <a:xfrm>
              <a:off x="2472564" y="499059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pic>
        <p:nvPicPr>
          <p:cNvPr id="99" name="Graphic 98">
            <a:extLst>
              <a:ext uri="{FF2B5EF4-FFF2-40B4-BE49-F238E27FC236}">
                <a16:creationId xmlns:a16="http://schemas.microsoft.com/office/drawing/2014/main" id="{8A339040-5532-4C83-8FD9-B7A0F75AD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811" y="3025100"/>
            <a:ext cx="532783" cy="532772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81458950-AD3B-4485-B8F6-0671BA649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4018" y="2970638"/>
            <a:ext cx="514700" cy="643364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9E2A58EA-17B9-49A9-BCB0-4D82E2315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3291" y="3024278"/>
            <a:ext cx="432755" cy="432749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934752EF-C3A8-4D5D-ACD0-418E3895A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5572" y="2937761"/>
            <a:ext cx="605793" cy="605782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C8F0D12C-160F-4172-8F4F-41235A563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02988" y="3089547"/>
            <a:ext cx="692811" cy="405547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3860938-449F-443E-AE40-09FDE8F3E4B4}"/>
              </a:ext>
            </a:extLst>
          </p:cNvPr>
          <p:cNvGrpSpPr/>
          <p:nvPr/>
        </p:nvGrpSpPr>
        <p:grpSpPr>
          <a:xfrm>
            <a:off x="3888374" y="4584080"/>
            <a:ext cx="1214677" cy="689455"/>
            <a:chOff x="2472564" y="4753378"/>
            <a:chExt cx="1214677" cy="689455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B3C3788-7155-49C4-9683-68C7CE1B5B5E}"/>
                </a:ext>
              </a:extLst>
            </p:cNvPr>
            <p:cNvSpPr txBox="1"/>
            <p:nvPr/>
          </p:nvSpPr>
          <p:spPr>
            <a:xfrm>
              <a:off x="2575031" y="475337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246F203-B7FA-44A6-989D-AAF8AE52BA17}"/>
                </a:ext>
              </a:extLst>
            </p:cNvPr>
            <p:cNvSpPr txBox="1"/>
            <p:nvPr/>
          </p:nvSpPr>
          <p:spPr>
            <a:xfrm>
              <a:off x="2472564" y="499059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9C4CD54-D104-44C6-9655-06F6C872A40A}"/>
              </a:ext>
            </a:extLst>
          </p:cNvPr>
          <p:cNvGrpSpPr/>
          <p:nvPr/>
        </p:nvGrpSpPr>
        <p:grpSpPr>
          <a:xfrm>
            <a:off x="5494030" y="4584080"/>
            <a:ext cx="1214677" cy="689455"/>
            <a:chOff x="2472564" y="4753378"/>
            <a:chExt cx="1214677" cy="68945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AC74131-5BA8-4163-9116-7329D3C1A6E9}"/>
                </a:ext>
              </a:extLst>
            </p:cNvPr>
            <p:cNvSpPr txBox="1"/>
            <p:nvPr/>
          </p:nvSpPr>
          <p:spPr>
            <a:xfrm>
              <a:off x="2575031" y="475337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4D6D3A2-56CC-4CB8-8735-DF464DD11DD8}"/>
                </a:ext>
              </a:extLst>
            </p:cNvPr>
            <p:cNvSpPr txBox="1"/>
            <p:nvPr/>
          </p:nvSpPr>
          <p:spPr>
            <a:xfrm>
              <a:off x="2472564" y="499059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FE61B86-CA01-45E8-BFA9-A885C234E566}"/>
              </a:ext>
            </a:extLst>
          </p:cNvPr>
          <p:cNvGrpSpPr/>
          <p:nvPr/>
        </p:nvGrpSpPr>
        <p:grpSpPr>
          <a:xfrm>
            <a:off x="7132330" y="4584080"/>
            <a:ext cx="1214677" cy="689455"/>
            <a:chOff x="2472564" y="4753378"/>
            <a:chExt cx="1214677" cy="68945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3784805-2E8B-4FD0-A5F6-63703D8472AE}"/>
                </a:ext>
              </a:extLst>
            </p:cNvPr>
            <p:cNvSpPr txBox="1"/>
            <p:nvPr/>
          </p:nvSpPr>
          <p:spPr>
            <a:xfrm>
              <a:off x="2575031" y="475337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C1BB6-96D8-4601-8786-132F68B50C8C}"/>
                </a:ext>
              </a:extLst>
            </p:cNvPr>
            <p:cNvSpPr txBox="1"/>
            <p:nvPr/>
          </p:nvSpPr>
          <p:spPr>
            <a:xfrm>
              <a:off x="2472564" y="499059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2982C92-9722-44FC-893E-341FA6013E59}"/>
              </a:ext>
            </a:extLst>
          </p:cNvPr>
          <p:cNvGrpSpPr/>
          <p:nvPr/>
        </p:nvGrpSpPr>
        <p:grpSpPr>
          <a:xfrm>
            <a:off x="8838559" y="4584080"/>
            <a:ext cx="1214677" cy="689455"/>
            <a:chOff x="2472564" y="4753378"/>
            <a:chExt cx="1214677" cy="68945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1D262D6-1BA0-45A7-9F29-1D9CECC54041}"/>
                </a:ext>
              </a:extLst>
            </p:cNvPr>
            <p:cNvSpPr txBox="1"/>
            <p:nvPr/>
          </p:nvSpPr>
          <p:spPr>
            <a:xfrm>
              <a:off x="2575031" y="475337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5BC9B69-C437-4C40-B437-5B1BDC3CF47B}"/>
                </a:ext>
              </a:extLst>
            </p:cNvPr>
            <p:cNvSpPr txBox="1"/>
            <p:nvPr/>
          </p:nvSpPr>
          <p:spPr>
            <a:xfrm>
              <a:off x="2472564" y="499059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533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893E230-2735-4307-92DA-6CF14F6C7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6A146-C389-4B8B-83CB-8DF54A166447}"/>
              </a:ext>
            </a:extLst>
          </p:cNvPr>
          <p:cNvSpPr txBox="1"/>
          <p:nvPr/>
        </p:nvSpPr>
        <p:spPr>
          <a:xfrm>
            <a:off x="4872753" y="644897"/>
            <a:ext cx="244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E7DD-8B6B-44FD-B6D1-DC1842A26668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9DD92D-7BA6-4C40-971F-1A143EE34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29" y="2489886"/>
            <a:ext cx="601404" cy="346174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5E08CF-39F0-481A-B1E3-6BC585D56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1617" y="4731530"/>
            <a:ext cx="946111" cy="5207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F08F8E-F9D1-4BCA-A5FE-B949343C6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6949" y="3777037"/>
            <a:ext cx="960780" cy="8874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CD7112-5106-42DE-B1C7-E4020EC4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8846" y="2690703"/>
            <a:ext cx="608738" cy="72608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A2ED92-5B94-4515-A1D6-9D7C01D48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5201" y="3951838"/>
            <a:ext cx="1070792" cy="9974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9E59559-C926-415C-A9D8-9F0FDBA0B1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7847" y="2984912"/>
            <a:ext cx="1261481" cy="71875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3E0B3AE-FDB0-4D10-A4B1-81AA83C588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10713" y="3466628"/>
            <a:ext cx="528062" cy="6674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0C3DC1E-D157-4A6B-B97E-4864746B4F5F}"/>
              </a:ext>
            </a:extLst>
          </p:cNvPr>
          <p:cNvSpPr/>
          <p:nvPr/>
        </p:nvSpPr>
        <p:spPr>
          <a:xfrm>
            <a:off x="5135680" y="2134858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73D664-7BD7-410B-AFD9-1529D7CB88CA}"/>
              </a:ext>
            </a:extLst>
          </p:cNvPr>
          <p:cNvCxnSpPr>
            <a:cxnSpLocks/>
          </p:cNvCxnSpPr>
          <p:nvPr/>
        </p:nvCxnSpPr>
        <p:spPr>
          <a:xfrm>
            <a:off x="2009140" y="5951626"/>
            <a:ext cx="8331200" cy="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9B9CA4-345F-4391-B179-AB510440CD37}"/>
              </a:ext>
            </a:extLst>
          </p:cNvPr>
          <p:cNvCxnSpPr>
            <a:cxnSpLocks/>
          </p:cNvCxnSpPr>
          <p:nvPr/>
        </p:nvCxnSpPr>
        <p:spPr>
          <a:xfrm>
            <a:off x="2009140" y="6053226"/>
            <a:ext cx="8331200" cy="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CE6B6B-8741-4CB0-966D-6BF01FC6D691}"/>
              </a:ext>
            </a:extLst>
          </p:cNvPr>
          <p:cNvCxnSpPr>
            <a:cxnSpLocks/>
          </p:cNvCxnSpPr>
          <p:nvPr/>
        </p:nvCxnSpPr>
        <p:spPr>
          <a:xfrm>
            <a:off x="2009140" y="6180226"/>
            <a:ext cx="8331200" cy="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48E626-C29E-4BD3-8820-FEE54585B546}"/>
              </a:ext>
            </a:extLst>
          </p:cNvPr>
          <p:cNvCxnSpPr>
            <a:cxnSpLocks/>
          </p:cNvCxnSpPr>
          <p:nvPr/>
        </p:nvCxnSpPr>
        <p:spPr>
          <a:xfrm>
            <a:off x="2009140" y="6294526"/>
            <a:ext cx="8331200" cy="0"/>
          </a:xfrm>
          <a:prstGeom prst="line">
            <a:avLst/>
          </a:pr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A448FA2-A943-4218-B8FC-7C228993BA38}"/>
              </a:ext>
            </a:extLst>
          </p:cNvPr>
          <p:cNvSpPr/>
          <p:nvPr/>
        </p:nvSpPr>
        <p:spPr>
          <a:xfrm>
            <a:off x="6269021" y="2096377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E4FA93F-EED6-4305-B314-C0691D6EBCD3}"/>
              </a:ext>
            </a:extLst>
          </p:cNvPr>
          <p:cNvSpPr/>
          <p:nvPr/>
        </p:nvSpPr>
        <p:spPr>
          <a:xfrm>
            <a:off x="6681145" y="3281078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14D528-90E0-4264-900E-732B7BB99FE7}"/>
              </a:ext>
            </a:extLst>
          </p:cNvPr>
          <p:cNvSpPr/>
          <p:nvPr/>
        </p:nvSpPr>
        <p:spPr>
          <a:xfrm>
            <a:off x="6745539" y="4272751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001853-76B9-4F9A-8E5C-B6FFF7B0CC39}"/>
              </a:ext>
            </a:extLst>
          </p:cNvPr>
          <p:cNvSpPr/>
          <p:nvPr/>
        </p:nvSpPr>
        <p:spPr>
          <a:xfrm>
            <a:off x="4620525" y="3847748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6C5457-B753-4ADD-8C38-90F171BFA8B1}"/>
              </a:ext>
            </a:extLst>
          </p:cNvPr>
          <p:cNvSpPr/>
          <p:nvPr/>
        </p:nvSpPr>
        <p:spPr>
          <a:xfrm>
            <a:off x="3950824" y="2701528"/>
            <a:ext cx="623407" cy="6234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1D887D95-D2C2-4B63-861B-6C8CDB9CE5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5993" y="2295172"/>
            <a:ext cx="302781" cy="302778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773B521-CEE4-4AE4-8EBE-0011E764AB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57757" y="2285113"/>
            <a:ext cx="245935" cy="245934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4424614-502E-4414-85A6-90CB833432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36844" y="3436779"/>
            <a:ext cx="312008" cy="31200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9D95D3B9-88A3-45E4-9F2E-87F35034F6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08571" y="4004880"/>
            <a:ext cx="247315" cy="309143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5E5D982-D4EA-42B6-A8EA-91B186B8CF1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20833" y="2834804"/>
            <a:ext cx="283388" cy="356855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F1EAC1BE-58C9-46FB-9F1A-49D99E4D59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42077" y="4458504"/>
            <a:ext cx="430330" cy="2519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D4E8AA4-F9CA-432D-8303-4DE24E6E0F57}"/>
              </a:ext>
            </a:extLst>
          </p:cNvPr>
          <p:cNvGrpSpPr/>
          <p:nvPr/>
        </p:nvGrpSpPr>
        <p:grpSpPr>
          <a:xfrm>
            <a:off x="8054599" y="1950444"/>
            <a:ext cx="1214677" cy="689455"/>
            <a:chOff x="1988574" y="4646738"/>
            <a:chExt cx="1214677" cy="68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C6273A9-B718-47C5-8730-740577522CF5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C11FFD-7086-43CB-AD9E-6163DFB6FBDB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C887A4-57D0-4CE4-B5ED-B1FA5538D709}"/>
              </a:ext>
            </a:extLst>
          </p:cNvPr>
          <p:cNvGrpSpPr/>
          <p:nvPr/>
        </p:nvGrpSpPr>
        <p:grpSpPr>
          <a:xfrm>
            <a:off x="8054599" y="3195044"/>
            <a:ext cx="1214677" cy="689455"/>
            <a:chOff x="1988574" y="4646738"/>
            <a:chExt cx="1214677" cy="6894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9A77A4-1AF7-49F1-919C-8CFD67B51096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16C3CA1-5B0F-43F3-82B2-A5DAAE03FB1A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76285F-7E37-4D34-A1E6-56BBAD0572EB}"/>
              </a:ext>
            </a:extLst>
          </p:cNvPr>
          <p:cNvGrpSpPr/>
          <p:nvPr/>
        </p:nvGrpSpPr>
        <p:grpSpPr>
          <a:xfrm>
            <a:off x="8054599" y="4477744"/>
            <a:ext cx="1214677" cy="689455"/>
            <a:chOff x="1988574" y="4646738"/>
            <a:chExt cx="1214677" cy="68945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1117732-A647-4442-88DE-B8CE2F1EE7E2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CE93C17-B848-462B-8353-F572080E90A1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D26D3A-FCE1-4CB2-B3B9-B791A3E75D2D}"/>
              </a:ext>
            </a:extLst>
          </p:cNvPr>
          <p:cNvGrpSpPr/>
          <p:nvPr/>
        </p:nvGrpSpPr>
        <p:grpSpPr>
          <a:xfrm>
            <a:off x="2922724" y="4660555"/>
            <a:ext cx="1214677" cy="689455"/>
            <a:chOff x="2707899" y="4477744"/>
            <a:chExt cx="1214677" cy="68945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E03383-1051-403C-978E-272EAEA9B341}"/>
                </a:ext>
              </a:extLst>
            </p:cNvPr>
            <p:cNvSpPr txBox="1"/>
            <p:nvPr/>
          </p:nvSpPr>
          <p:spPr>
            <a:xfrm>
              <a:off x="2912833" y="447774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49726F-F2A7-45C3-9DC9-8EAA50B89DA2}"/>
                </a:ext>
              </a:extLst>
            </p:cNvPr>
            <p:cNvSpPr txBox="1"/>
            <p:nvPr/>
          </p:nvSpPr>
          <p:spPr>
            <a:xfrm>
              <a:off x="2707899" y="4714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EC7F9A-C878-4476-8512-90C981235725}"/>
              </a:ext>
            </a:extLst>
          </p:cNvPr>
          <p:cNvGrpSpPr/>
          <p:nvPr/>
        </p:nvGrpSpPr>
        <p:grpSpPr>
          <a:xfrm>
            <a:off x="2062299" y="3301655"/>
            <a:ext cx="1214677" cy="689455"/>
            <a:chOff x="2707899" y="4477744"/>
            <a:chExt cx="1214677" cy="68945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9E39F00-7626-4A60-9F9B-901FB38034C4}"/>
                </a:ext>
              </a:extLst>
            </p:cNvPr>
            <p:cNvSpPr txBox="1"/>
            <p:nvPr/>
          </p:nvSpPr>
          <p:spPr>
            <a:xfrm>
              <a:off x="2912833" y="447774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74DDE7-FFEA-4F15-820F-E0F507C04136}"/>
                </a:ext>
              </a:extLst>
            </p:cNvPr>
            <p:cNvSpPr txBox="1"/>
            <p:nvPr/>
          </p:nvSpPr>
          <p:spPr>
            <a:xfrm>
              <a:off x="2707899" y="4714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7A1765-898A-46F9-AFC3-8CEC1DC2018D}"/>
              </a:ext>
            </a:extLst>
          </p:cNvPr>
          <p:cNvGrpSpPr/>
          <p:nvPr/>
        </p:nvGrpSpPr>
        <p:grpSpPr>
          <a:xfrm>
            <a:off x="2224224" y="1950444"/>
            <a:ext cx="1214677" cy="689455"/>
            <a:chOff x="2707899" y="4477744"/>
            <a:chExt cx="1214677" cy="68945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50CD18-7E97-4224-B115-D4A7793A48AA}"/>
                </a:ext>
              </a:extLst>
            </p:cNvPr>
            <p:cNvSpPr txBox="1"/>
            <p:nvPr/>
          </p:nvSpPr>
          <p:spPr>
            <a:xfrm>
              <a:off x="2912833" y="447774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40F781-D1D1-4E16-A3AA-EC77806C4FD1}"/>
                </a:ext>
              </a:extLst>
            </p:cNvPr>
            <p:cNvSpPr txBox="1"/>
            <p:nvPr/>
          </p:nvSpPr>
          <p:spPr>
            <a:xfrm>
              <a:off x="2707899" y="4714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190A117-C307-4ECF-A464-99CFFD98AAD2}"/>
              </a:ext>
            </a:extLst>
          </p:cNvPr>
          <p:cNvSpPr/>
          <p:nvPr/>
        </p:nvSpPr>
        <p:spPr>
          <a:xfrm>
            <a:off x="7858061" y="19617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7EC762B-F0D1-4BED-BD68-332D4A0985E9}"/>
              </a:ext>
            </a:extLst>
          </p:cNvPr>
          <p:cNvSpPr/>
          <p:nvPr/>
        </p:nvSpPr>
        <p:spPr>
          <a:xfrm>
            <a:off x="7858061" y="32571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3A4280-20DA-4B1A-9B1B-D27FC27CD88D}"/>
              </a:ext>
            </a:extLst>
          </p:cNvPr>
          <p:cNvSpPr/>
          <p:nvPr/>
        </p:nvSpPr>
        <p:spPr>
          <a:xfrm>
            <a:off x="7858061" y="45271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317D803-F6A7-46B5-B65B-D95FB6E5D3CB}"/>
              </a:ext>
            </a:extLst>
          </p:cNvPr>
          <p:cNvSpPr/>
          <p:nvPr/>
        </p:nvSpPr>
        <p:spPr>
          <a:xfrm>
            <a:off x="4124261" y="47049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B5C6D72-7217-41F2-95ED-3CBDA6AF01EF}"/>
              </a:ext>
            </a:extLst>
          </p:cNvPr>
          <p:cNvSpPr/>
          <p:nvPr/>
        </p:nvSpPr>
        <p:spPr>
          <a:xfrm>
            <a:off x="3263836" y="33460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DE80A6-7CAD-4BB7-A541-8A35EB116E80}"/>
              </a:ext>
            </a:extLst>
          </p:cNvPr>
          <p:cNvSpPr/>
          <p:nvPr/>
        </p:nvSpPr>
        <p:spPr>
          <a:xfrm>
            <a:off x="3400361" y="1987133"/>
            <a:ext cx="196538" cy="196538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FD45AB-0AD6-42B8-8EDC-3C48653F073B}"/>
              </a:ext>
            </a:extLst>
          </p:cNvPr>
          <p:cNvCxnSpPr>
            <a:cxnSpLocks/>
          </p:cNvCxnSpPr>
          <p:nvPr/>
        </p:nvCxnSpPr>
        <p:spPr>
          <a:xfrm>
            <a:off x="3698499" y="2096377"/>
            <a:ext cx="111007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587C2C-9168-48E7-8560-1A8C3F4820A4}"/>
              </a:ext>
            </a:extLst>
          </p:cNvPr>
          <p:cNvCxnSpPr/>
          <p:nvPr/>
        </p:nvCxnSpPr>
        <p:spPr>
          <a:xfrm>
            <a:off x="4404221" y="4800908"/>
            <a:ext cx="5709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536387-8068-4B76-970F-F6B0782C3EBF}"/>
              </a:ext>
            </a:extLst>
          </p:cNvPr>
          <p:cNvCxnSpPr/>
          <p:nvPr/>
        </p:nvCxnSpPr>
        <p:spPr>
          <a:xfrm flipV="1">
            <a:off x="4975201" y="4352123"/>
            <a:ext cx="0" cy="44072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F78EE-C9E6-4728-B335-AFECFD196B05}"/>
              </a:ext>
            </a:extLst>
          </p:cNvPr>
          <p:cNvCxnSpPr/>
          <p:nvPr/>
        </p:nvCxnSpPr>
        <p:spPr>
          <a:xfrm>
            <a:off x="4808571" y="2096377"/>
            <a:ext cx="11079" cy="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920AD0-DBC8-4AF5-A2B7-3459C6FFA25D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819650" y="2096377"/>
            <a:ext cx="316030" cy="3501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927A57-BE7D-4272-AD5C-8DD9D8112847}"/>
              </a:ext>
            </a:extLst>
          </p:cNvPr>
          <p:cNvCxnSpPr>
            <a:cxnSpLocks/>
          </p:cNvCxnSpPr>
          <p:nvPr/>
        </p:nvCxnSpPr>
        <p:spPr>
          <a:xfrm flipV="1">
            <a:off x="3362701" y="2984912"/>
            <a:ext cx="0" cy="29616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CAB27-B45C-4DA9-BEED-015BF08E6214}"/>
              </a:ext>
            </a:extLst>
          </p:cNvPr>
          <p:cNvCxnSpPr/>
          <p:nvPr/>
        </p:nvCxnSpPr>
        <p:spPr>
          <a:xfrm>
            <a:off x="3368611" y="2984912"/>
            <a:ext cx="64776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2F6975-C911-4175-8E4D-A7F8F85BBBDB}"/>
              </a:ext>
            </a:extLst>
          </p:cNvPr>
          <p:cNvCxnSpPr/>
          <p:nvPr/>
        </p:nvCxnSpPr>
        <p:spPr>
          <a:xfrm flipH="1">
            <a:off x="7066365" y="2070619"/>
            <a:ext cx="69959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99A286C-251F-4177-960C-63012F46AAD0}"/>
              </a:ext>
            </a:extLst>
          </p:cNvPr>
          <p:cNvCxnSpPr>
            <a:cxnSpLocks/>
          </p:cNvCxnSpPr>
          <p:nvPr/>
        </p:nvCxnSpPr>
        <p:spPr>
          <a:xfrm flipH="1">
            <a:off x="6831093" y="2068247"/>
            <a:ext cx="240485" cy="4350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B29E3FF-C824-4619-A504-38CAB2B6C912}"/>
              </a:ext>
            </a:extLst>
          </p:cNvPr>
          <p:cNvCxnSpPr>
            <a:endCxn id="72" idx="2"/>
          </p:cNvCxnSpPr>
          <p:nvPr/>
        </p:nvCxnSpPr>
        <p:spPr>
          <a:xfrm flipH="1">
            <a:off x="6992848" y="3355402"/>
            <a:ext cx="773113" cy="393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C440E9-BB6B-4832-9F7E-8D70BA4E4485}"/>
              </a:ext>
            </a:extLst>
          </p:cNvPr>
          <p:cNvCxnSpPr/>
          <p:nvPr/>
        </p:nvCxnSpPr>
        <p:spPr>
          <a:xfrm flipH="1">
            <a:off x="7317431" y="4634797"/>
            <a:ext cx="46140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06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CFE1960-34F1-45B6-B932-2371DADAC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6A146-C389-4B8B-83CB-8DF54A166447}"/>
              </a:ext>
            </a:extLst>
          </p:cNvPr>
          <p:cNvSpPr txBox="1"/>
          <p:nvPr/>
        </p:nvSpPr>
        <p:spPr>
          <a:xfrm>
            <a:off x="4872753" y="644897"/>
            <a:ext cx="244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E7DD-8B6B-44FD-B6D1-DC1842A26668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915348F5-233A-4A23-993A-906DCF778525}"/>
              </a:ext>
            </a:extLst>
          </p:cNvPr>
          <p:cNvSpPr/>
          <p:nvPr/>
        </p:nvSpPr>
        <p:spPr>
          <a:xfrm>
            <a:off x="6089798" y="1945278"/>
            <a:ext cx="12403" cy="2977660"/>
          </a:xfrm>
          <a:custGeom>
            <a:avLst/>
            <a:gdLst>
              <a:gd name="connsiteX0" fmla="*/ 4572 w 9144"/>
              <a:gd name="connsiteY0" fmla="*/ 0 h 2195289"/>
              <a:gd name="connsiteX1" fmla="*/ 9144 w 9144"/>
              <a:gd name="connsiteY1" fmla="*/ 231 h 2195289"/>
              <a:gd name="connsiteX2" fmla="*/ 9144 w 9144"/>
              <a:gd name="connsiteY2" fmla="*/ 269692 h 2195289"/>
              <a:gd name="connsiteX3" fmla="*/ 9144 w 9144"/>
              <a:gd name="connsiteY3" fmla="*/ 545463 h 2195289"/>
              <a:gd name="connsiteX4" fmla="*/ 9144 w 9144"/>
              <a:gd name="connsiteY4" fmla="*/ 879292 h 2195289"/>
              <a:gd name="connsiteX5" fmla="*/ 9144 w 9144"/>
              <a:gd name="connsiteY5" fmla="*/ 2192956 h 2195289"/>
              <a:gd name="connsiteX6" fmla="*/ 7130 w 9144"/>
              <a:gd name="connsiteY6" fmla="*/ 2195289 h 2195289"/>
              <a:gd name="connsiteX7" fmla="*/ 5828 w 9144"/>
              <a:gd name="connsiteY7" fmla="*/ 2195289 h 2195289"/>
              <a:gd name="connsiteX8" fmla="*/ 0 w 9144"/>
              <a:gd name="connsiteY8" fmla="*/ 2188949 h 2195289"/>
              <a:gd name="connsiteX9" fmla="*/ 0 w 9144"/>
              <a:gd name="connsiteY9" fmla="*/ 879292 h 2195289"/>
              <a:gd name="connsiteX10" fmla="*/ 0 w 9144"/>
              <a:gd name="connsiteY10" fmla="*/ 545463 h 2195289"/>
              <a:gd name="connsiteX11" fmla="*/ 0 w 9144"/>
              <a:gd name="connsiteY11" fmla="*/ 269692 h 2195289"/>
              <a:gd name="connsiteX12" fmla="*/ 0 w 9144"/>
              <a:gd name="connsiteY12" fmla="*/ 231 h 219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" h="2195289">
                <a:moveTo>
                  <a:pt x="4572" y="0"/>
                </a:moveTo>
                <a:lnTo>
                  <a:pt x="9144" y="231"/>
                </a:lnTo>
                <a:lnTo>
                  <a:pt x="9144" y="269692"/>
                </a:lnTo>
                <a:lnTo>
                  <a:pt x="9144" y="545463"/>
                </a:lnTo>
                <a:lnTo>
                  <a:pt x="9144" y="879292"/>
                </a:lnTo>
                <a:lnTo>
                  <a:pt x="9144" y="2192956"/>
                </a:lnTo>
                <a:lnTo>
                  <a:pt x="7130" y="2195289"/>
                </a:lnTo>
                <a:lnTo>
                  <a:pt x="5828" y="2195289"/>
                </a:lnTo>
                <a:lnTo>
                  <a:pt x="0" y="2188949"/>
                </a:lnTo>
                <a:lnTo>
                  <a:pt x="0" y="879292"/>
                </a:lnTo>
                <a:lnTo>
                  <a:pt x="0" y="545463"/>
                </a:lnTo>
                <a:lnTo>
                  <a:pt x="0" y="269692"/>
                </a:lnTo>
                <a:lnTo>
                  <a:pt x="0" y="23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37198EF-7DD9-48F1-9E7D-81D753FB6465}"/>
              </a:ext>
            </a:extLst>
          </p:cNvPr>
          <p:cNvSpPr/>
          <p:nvPr/>
        </p:nvSpPr>
        <p:spPr>
          <a:xfrm>
            <a:off x="4330154" y="2311085"/>
            <a:ext cx="1759644" cy="963859"/>
          </a:xfrm>
          <a:custGeom>
            <a:avLst/>
            <a:gdLst>
              <a:gd name="connsiteX0" fmla="*/ 1297302 w 1297302"/>
              <a:gd name="connsiteY0" fmla="*/ 0 h 710608"/>
              <a:gd name="connsiteX1" fmla="*/ 1297302 w 1297302"/>
              <a:gd name="connsiteY1" fmla="*/ 275771 h 710608"/>
              <a:gd name="connsiteX2" fmla="*/ 1132698 w 1297302"/>
              <a:gd name="connsiteY2" fmla="*/ 284083 h 710608"/>
              <a:gd name="connsiteX3" fmla="*/ 249376 w 1297302"/>
              <a:gd name="connsiteY3" fmla="*/ 653377 h 710608"/>
              <a:gd name="connsiteX4" fmla="*/ 186406 w 1297302"/>
              <a:gd name="connsiteY4" fmla="*/ 710608 h 710608"/>
              <a:gd name="connsiteX5" fmla="*/ 0 w 1297302"/>
              <a:gd name="connsiteY5" fmla="*/ 507799 h 710608"/>
              <a:gd name="connsiteX6" fmla="*/ 73961 w 1297302"/>
              <a:gd name="connsiteY6" fmla="*/ 440579 h 710608"/>
              <a:gd name="connsiteX7" fmla="*/ 1104502 w 1297302"/>
              <a:gd name="connsiteY7" fmla="*/ 9735 h 710608"/>
              <a:gd name="connsiteX8" fmla="*/ 1297302 w 1297302"/>
              <a:gd name="connsiteY8" fmla="*/ 0 h 71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02" h="710608">
                <a:moveTo>
                  <a:pt x="1297302" y="0"/>
                </a:moveTo>
                <a:lnTo>
                  <a:pt x="1297302" y="275771"/>
                </a:lnTo>
                <a:lnTo>
                  <a:pt x="1132698" y="284083"/>
                </a:lnTo>
                <a:cubicBezTo>
                  <a:pt x="798956" y="317976"/>
                  <a:pt x="494535" y="451055"/>
                  <a:pt x="249376" y="653377"/>
                </a:cubicBezTo>
                <a:lnTo>
                  <a:pt x="186406" y="710608"/>
                </a:lnTo>
                <a:lnTo>
                  <a:pt x="0" y="507799"/>
                </a:lnTo>
                <a:lnTo>
                  <a:pt x="73961" y="440579"/>
                </a:lnTo>
                <a:cubicBezTo>
                  <a:pt x="359978" y="204536"/>
                  <a:pt x="715136" y="49278"/>
                  <a:pt x="1104502" y="9735"/>
                </a:cubicBezTo>
                <a:lnTo>
                  <a:pt x="1297302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36D78BA5-71FE-4B3E-8E8E-201EC3A1865B}"/>
              </a:ext>
            </a:extLst>
          </p:cNvPr>
          <p:cNvSpPr/>
          <p:nvPr/>
        </p:nvSpPr>
        <p:spPr>
          <a:xfrm>
            <a:off x="6102202" y="2311085"/>
            <a:ext cx="1702126" cy="919437"/>
          </a:xfrm>
          <a:custGeom>
            <a:avLst/>
            <a:gdLst>
              <a:gd name="connsiteX0" fmla="*/ 0 w 1254897"/>
              <a:gd name="connsiteY0" fmla="*/ 0 h 677858"/>
              <a:gd name="connsiteX1" fmla="*/ 192800 w 1254897"/>
              <a:gd name="connsiteY1" fmla="*/ 9735 h 677858"/>
              <a:gd name="connsiteX2" fmla="*/ 1223341 w 1254897"/>
              <a:gd name="connsiteY2" fmla="*/ 440579 h 677858"/>
              <a:gd name="connsiteX3" fmla="*/ 1254897 w 1254897"/>
              <a:gd name="connsiteY3" fmla="*/ 469258 h 677858"/>
              <a:gd name="connsiteX4" fmla="*/ 1074862 w 1254897"/>
              <a:gd name="connsiteY4" fmla="*/ 677858 h 677858"/>
              <a:gd name="connsiteX5" fmla="*/ 1047926 w 1254897"/>
              <a:gd name="connsiteY5" fmla="*/ 653377 h 677858"/>
              <a:gd name="connsiteX6" fmla="*/ 164604 w 1254897"/>
              <a:gd name="connsiteY6" fmla="*/ 284083 h 677858"/>
              <a:gd name="connsiteX7" fmla="*/ 0 w 1254897"/>
              <a:gd name="connsiteY7" fmla="*/ 275771 h 677858"/>
              <a:gd name="connsiteX8" fmla="*/ 0 w 1254897"/>
              <a:gd name="connsiteY8" fmla="*/ 0 h 67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4897" h="677858">
                <a:moveTo>
                  <a:pt x="0" y="0"/>
                </a:moveTo>
                <a:lnTo>
                  <a:pt x="192800" y="9735"/>
                </a:lnTo>
                <a:cubicBezTo>
                  <a:pt x="582167" y="49278"/>
                  <a:pt x="937324" y="204536"/>
                  <a:pt x="1223341" y="440579"/>
                </a:cubicBezTo>
                <a:lnTo>
                  <a:pt x="1254897" y="469258"/>
                </a:lnTo>
                <a:lnTo>
                  <a:pt x="1074862" y="677858"/>
                </a:lnTo>
                <a:lnTo>
                  <a:pt x="1047926" y="653377"/>
                </a:lnTo>
                <a:cubicBezTo>
                  <a:pt x="802768" y="451055"/>
                  <a:pt x="498347" y="317976"/>
                  <a:pt x="164604" y="284083"/>
                </a:cubicBezTo>
                <a:lnTo>
                  <a:pt x="0" y="2757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C354901-31E6-49FD-9403-64B671502838}"/>
              </a:ext>
            </a:extLst>
          </p:cNvPr>
          <p:cNvSpPr/>
          <p:nvPr/>
        </p:nvSpPr>
        <p:spPr>
          <a:xfrm>
            <a:off x="7569311" y="2955926"/>
            <a:ext cx="1144745" cy="1967014"/>
          </a:xfrm>
          <a:custGeom>
            <a:avLst/>
            <a:gdLst>
              <a:gd name="connsiteX0" fmla="*/ 180035 w 843966"/>
              <a:gd name="connsiteY0" fmla="*/ 0 h 1450187"/>
              <a:gd name="connsiteX1" fmla="*/ 278796 w 843966"/>
              <a:gd name="connsiteY1" fmla="*/ 89760 h 1450187"/>
              <a:gd name="connsiteX2" fmla="*/ 834231 w 843966"/>
              <a:gd name="connsiteY2" fmla="*/ 1257387 h 1450187"/>
              <a:gd name="connsiteX3" fmla="*/ 843966 w 843966"/>
              <a:gd name="connsiteY3" fmla="*/ 1450187 h 1450187"/>
              <a:gd name="connsiteX4" fmla="*/ 568195 w 843966"/>
              <a:gd name="connsiteY4" fmla="*/ 1450187 h 1450187"/>
              <a:gd name="connsiteX5" fmla="*/ 559883 w 843966"/>
              <a:gd name="connsiteY5" fmla="*/ 1285583 h 1450187"/>
              <a:gd name="connsiteX6" fmla="*/ 83796 w 843966"/>
              <a:gd name="connsiteY6" fmla="*/ 284760 h 1450187"/>
              <a:gd name="connsiteX7" fmla="*/ 0 w 843966"/>
              <a:gd name="connsiteY7" fmla="*/ 208600 h 1450187"/>
              <a:gd name="connsiteX8" fmla="*/ 180035 w 843966"/>
              <a:gd name="connsiteY8" fmla="*/ 0 h 145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3966" h="1450187">
                <a:moveTo>
                  <a:pt x="180035" y="0"/>
                </a:moveTo>
                <a:lnTo>
                  <a:pt x="278796" y="89760"/>
                </a:lnTo>
                <a:cubicBezTo>
                  <a:pt x="584463" y="395427"/>
                  <a:pt x="788098" y="803126"/>
                  <a:pt x="834231" y="1257387"/>
                </a:cubicBezTo>
                <a:lnTo>
                  <a:pt x="843966" y="1450187"/>
                </a:lnTo>
                <a:lnTo>
                  <a:pt x="568195" y="1450187"/>
                </a:lnTo>
                <a:lnTo>
                  <a:pt x="559883" y="1285583"/>
                </a:lnTo>
                <a:cubicBezTo>
                  <a:pt x="520341" y="896217"/>
                  <a:pt x="345797" y="546760"/>
                  <a:pt x="83796" y="284760"/>
                </a:cubicBezTo>
                <a:lnTo>
                  <a:pt x="0" y="208600"/>
                </a:lnTo>
                <a:lnTo>
                  <a:pt x="180035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AE15289-3F4C-436F-8B19-40A4289CF2CB}"/>
              </a:ext>
            </a:extLst>
          </p:cNvPr>
          <p:cNvSpPr/>
          <p:nvPr/>
        </p:nvSpPr>
        <p:spPr>
          <a:xfrm>
            <a:off x="3477944" y="3008198"/>
            <a:ext cx="1095873" cy="1914740"/>
          </a:xfrm>
          <a:custGeom>
            <a:avLst/>
            <a:gdLst>
              <a:gd name="connsiteX0" fmla="*/ 621528 w 807935"/>
              <a:gd name="connsiteY0" fmla="*/ 0 h 1411648"/>
              <a:gd name="connsiteX1" fmla="*/ 807935 w 807935"/>
              <a:gd name="connsiteY1" fmla="*/ 202810 h 1411648"/>
              <a:gd name="connsiteX2" fmla="*/ 760170 w 807935"/>
              <a:gd name="connsiteY2" fmla="*/ 246221 h 1411648"/>
              <a:gd name="connsiteX3" fmla="*/ 284083 w 807935"/>
              <a:gd name="connsiteY3" fmla="*/ 1247044 h 1411648"/>
              <a:gd name="connsiteX4" fmla="*/ 275771 w 807935"/>
              <a:gd name="connsiteY4" fmla="*/ 1411648 h 1411648"/>
              <a:gd name="connsiteX5" fmla="*/ 0 w 807935"/>
              <a:gd name="connsiteY5" fmla="*/ 1411648 h 1411648"/>
              <a:gd name="connsiteX6" fmla="*/ 9735 w 807935"/>
              <a:gd name="connsiteY6" fmla="*/ 1218848 h 1411648"/>
              <a:gd name="connsiteX7" fmla="*/ 565170 w 807935"/>
              <a:gd name="connsiteY7" fmla="*/ 51221 h 1411648"/>
              <a:gd name="connsiteX8" fmla="*/ 621528 w 807935"/>
              <a:gd name="connsiteY8" fmla="*/ 0 h 141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935" h="1411648">
                <a:moveTo>
                  <a:pt x="621528" y="0"/>
                </a:moveTo>
                <a:lnTo>
                  <a:pt x="807935" y="202810"/>
                </a:lnTo>
                <a:lnTo>
                  <a:pt x="760170" y="246221"/>
                </a:lnTo>
                <a:cubicBezTo>
                  <a:pt x="498170" y="508221"/>
                  <a:pt x="323625" y="857678"/>
                  <a:pt x="284083" y="1247044"/>
                </a:cubicBezTo>
                <a:lnTo>
                  <a:pt x="275771" y="1411648"/>
                </a:lnTo>
                <a:lnTo>
                  <a:pt x="0" y="1411648"/>
                </a:lnTo>
                <a:lnTo>
                  <a:pt x="9735" y="1218848"/>
                </a:lnTo>
                <a:cubicBezTo>
                  <a:pt x="55868" y="764587"/>
                  <a:pt x="259503" y="356888"/>
                  <a:pt x="565170" y="51221"/>
                </a:cubicBezTo>
                <a:lnTo>
                  <a:pt x="62152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F7194131-A776-40D9-B7D0-C9134B16409C}"/>
              </a:ext>
            </a:extLst>
          </p:cNvPr>
          <p:cNvSpPr/>
          <p:nvPr/>
        </p:nvSpPr>
        <p:spPr>
          <a:xfrm>
            <a:off x="4889064" y="3137939"/>
            <a:ext cx="1200735" cy="1776401"/>
          </a:xfrm>
          <a:custGeom>
            <a:avLst/>
            <a:gdLst>
              <a:gd name="connsiteX0" fmla="*/ 885245 w 885245"/>
              <a:gd name="connsiteY0" fmla="*/ 0 h 1309657"/>
              <a:gd name="connsiteX1" fmla="*/ 885245 w 885245"/>
              <a:gd name="connsiteY1" fmla="*/ 1309657 h 1309657"/>
              <a:gd name="connsiteX2" fmla="*/ 0 w 885245"/>
              <a:gd name="connsiteY2" fmla="*/ 346514 h 1309657"/>
              <a:gd name="connsiteX3" fmla="*/ 49665 w 885245"/>
              <a:gd name="connsiteY3" fmla="*/ 301375 h 1309657"/>
              <a:gd name="connsiteX4" fmla="*/ 754773 w 885245"/>
              <a:gd name="connsiteY4" fmla="*/ 6588 h 1309657"/>
              <a:gd name="connsiteX5" fmla="*/ 885245 w 885245"/>
              <a:gd name="connsiteY5" fmla="*/ 0 h 130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245" h="1309657">
                <a:moveTo>
                  <a:pt x="885245" y="0"/>
                </a:moveTo>
                <a:lnTo>
                  <a:pt x="885245" y="1309657"/>
                </a:lnTo>
                <a:lnTo>
                  <a:pt x="0" y="346514"/>
                </a:lnTo>
                <a:lnTo>
                  <a:pt x="49665" y="301375"/>
                </a:lnTo>
                <a:cubicBezTo>
                  <a:pt x="245362" y="139873"/>
                  <a:pt x="488364" y="33644"/>
                  <a:pt x="754773" y="6588"/>
                </a:cubicBezTo>
                <a:lnTo>
                  <a:pt x="885245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247A3AC2-08C8-4DDD-A67A-7054CA0DD388}"/>
              </a:ext>
            </a:extLst>
          </p:cNvPr>
          <p:cNvSpPr/>
          <p:nvPr/>
        </p:nvSpPr>
        <p:spPr>
          <a:xfrm>
            <a:off x="6102202" y="3137938"/>
            <a:ext cx="1162322" cy="1781836"/>
          </a:xfrm>
          <a:custGeom>
            <a:avLst/>
            <a:gdLst>
              <a:gd name="connsiteX0" fmla="*/ 0 w 856925"/>
              <a:gd name="connsiteY0" fmla="*/ 0 h 1313664"/>
              <a:gd name="connsiteX1" fmla="*/ 130472 w 856925"/>
              <a:gd name="connsiteY1" fmla="*/ 6588 h 1313664"/>
              <a:gd name="connsiteX2" fmla="*/ 835580 w 856925"/>
              <a:gd name="connsiteY2" fmla="*/ 301375 h 1313664"/>
              <a:gd name="connsiteX3" fmla="*/ 856925 w 856925"/>
              <a:gd name="connsiteY3" fmla="*/ 320774 h 1313664"/>
              <a:gd name="connsiteX4" fmla="*/ 0 w 856925"/>
              <a:gd name="connsiteY4" fmla="*/ 1313664 h 1313664"/>
              <a:gd name="connsiteX5" fmla="*/ 0 w 856925"/>
              <a:gd name="connsiteY5" fmla="*/ 0 h 13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6925" h="1313664">
                <a:moveTo>
                  <a:pt x="0" y="0"/>
                </a:moveTo>
                <a:lnTo>
                  <a:pt x="130472" y="6588"/>
                </a:lnTo>
                <a:cubicBezTo>
                  <a:pt x="396881" y="33644"/>
                  <a:pt x="639884" y="139873"/>
                  <a:pt x="835580" y="301375"/>
                </a:cubicBezTo>
                <a:lnTo>
                  <a:pt x="856925" y="320774"/>
                </a:lnTo>
                <a:lnTo>
                  <a:pt x="0" y="13136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FD68F4B7-6120-4C06-AAB5-A0CAC8499334}"/>
              </a:ext>
            </a:extLst>
          </p:cNvPr>
          <p:cNvSpPr/>
          <p:nvPr/>
        </p:nvSpPr>
        <p:spPr>
          <a:xfrm>
            <a:off x="6115853" y="3581377"/>
            <a:ext cx="1771349" cy="1341561"/>
          </a:xfrm>
          <a:custGeom>
            <a:avLst/>
            <a:gdLst>
              <a:gd name="connsiteX0" fmla="*/ 853629 w 1305932"/>
              <a:gd name="connsiteY0" fmla="*/ 0 h 989070"/>
              <a:gd name="connsiteX1" fmla="*/ 919310 w 1305932"/>
              <a:gd name="connsiteY1" fmla="*/ 59695 h 989070"/>
              <a:gd name="connsiteX2" fmla="*/ 1299344 w 1305932"/>
              <a:gd name="connsiteY2" fmla="*/ 858598 h 989070"/>
              <a:gd name="connsiteX3" fmla="*/ 1305932 w 1305932"/>
              <a:gd name="connsiteY3" fmla="*/ 989070 h 989070"/>
              <a:gd name="connsiteX4" fmla="*/ 0 w 1305932"/>
              <a:gd name="connsiteY4" fmla="*/ 989070 h 989070"/>
              <a:gd name="connsiteX5" fmla="*/ 853629 w 1305932"/>
              <a:gd name="connsiteY5" fmla="*/ 0 h 98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5932" h="989070">
                <a:moveTo>
                  <a:pt x="853629" y="0"/>
                </a:moveTo>
                <a:lnTo>
                  <a:pt x="919310" y="59695"/>
                </a:lnTo>
                <a:cubicBezTo>
                  <a:pt x="1128451" y="268836"/>
                  <a:pt x="1267780" y="547788"/>
                  <a:pt x="1299344" y="858598"/>
                </a:cubicBezTo>
                <a:lnTo>
                  <a:pt x="1305932" y="989070"/>
                </a:lnTo>
                <a:lnTo>
                  <a:pt x="0" y="989070"/>
                </a:lnTo>
                <a:lnTo>
                  <a:pt x="853629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A11E60D-B956-4BBC-ADE8-3A62E5359232}"/>
              </a:ext>
            </a:extLst>
          </p:cNvPr>
          <p:cNvSpPr/>
          <p:nvPr/>
        </p:nvSpPr>
        <p:spPr>
          <a:xfrm>
            <a:off x="4304798" y="3616288"/>
            <a:ext cx="1776060" cy="1306651"/>
          </a:xfrm>
          <a:custGeom>
            <a:avLst/>
            <a:gdLst>
              <a:gd name="connsiteX0" fmla="*/ 423985 w 1309405"/>
              <a:gd name="connsiteY0" fmla="*/ 0 h 963332"/>
              <a:gd name="connsiteX1" fmla="*/ 1309405 w 1309405"/>
              <a:gd name="connsiteY1" fmla="*/ 963332 h 963332"/>
              <a:gd name="connsiteX2" fmla="*/ 0 w 1309405"/>
              <a:gd name="connsiteY2" fmla="*/ 963332 h 963332"/>
              <a:gd name="connsiteX3" fmla="*/ 6588 w 1309405"/>
              <a:gd name="connsiteY3" fmla="*/ 832860 h 963332"/>
              <a:gd name="connsiteX4" fmla="*/ 386622 w 1309405"/>
              <a:gd name="connsiteY4" fmla="*/ 33957 h 963332"/>
              <a:gd name="connsiteX5" fmla="*/ 423985 w 1309405"/>
              <a:gd name="connsiteY5" fmla="*/ 0 h 96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9405" h="963332">
                <a:moveTo>
                  <a:pt x="423985" y="0"/>
                </a:moveTo>
                <a:lnTo>
                  <a:pt x="1309405" y="963332"/>
                </a:lnTo>
                <a:lnTo>
                  <a:pt x="0" y="963332"/>
                </a:lnTo>
                <a:lnTo>
                  <a:pt x="6588" y="832860"/>
                </a:lnTo>
                <a:cubicBezTo>
                  <a:pt x="38153" y="522050"/>
                  <a:pt x="177482" y="243098"/>
                  <a:pt x="386622" y="33957"/>
                </a:cubicBezTo>
                <a:lnTo>
                  <a:pt x="42398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3CEABA3C-4326-4A0F-9DC8-CDE9558C0137}"/>
              </a:ext>
            </a:extLst>
          </p:cNvPr>
          <p:cNvSpPr/>
          <p:nvPr/>
        </p:nvSpPr>
        <p:spPr>
          <a:xfrm>
            <a:off x="6089798" y="4914339"/>
            <a:ext cx="7905" cy="8599"/>
          </a:xfrm>
          <a:custGeom>
            <a:avLst/>
            <a:gdLst>
              <a:gd name="connsiteX0" fmla="*/ 0 w 5828"/>
              <a:gd name="connsiteY0" fmla="*/ 0 h 6340"/>
              <a:gd name="connsiteX1" fmla="*/ 5828 w 5828"/>
              <a:gd name="connsiteY1" fmla="*/ 6340 h 6340"/>
              <a:gd name="connsiteX2" fmla="*/ 0 w 5828"/>
              <a:gd name="connsiteY2" fmla="*/ 6340 h 6340"/>
              <a:gd name="connsiteX3" fmla="*/ 0 w 5828"/>
              <a:gd name="connsiteY3" fmla="*/ 0 h 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8" h="6340">
                <a:moveTo>
                  <a:pt x="0" y="0"/>
                </a:moveTo>
                <a:lnTo>
                  <a:pt x="5828" y="6340"/>
                </a:lnTo>
                <a:lnTo>
                  <a:pt x="0" y="63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CC1CAB6-2843-4FAF-9983-82444BA6C6EB}"/>
              </a:ext>
            </a:extLst>
          </p:cNvPr>
          <p:cNvSpPr/>
          <p:nvPr/>
        </p:nvSpPr>
        <p:spPr>
          <a:xfrm>
            <a:off x="6099469" y="4919775"/>
            <a:ext cx="2732" cy="3164"/>
          </a:xfrm>
          <a:custGeom>
            <a:avLst/>
            <a:gdLst>
              <a:gd name="connsiteX0" fmla="*/ 2014 w 2014"/>
              <a:gd name="connsiteY0" fmla="*/ 0 h 2333"/>
              <a:gd name="connsiteX1" fmla="*/ 2014 w 2014"/>
              <a:gd name="connsiteY1" fmla="*/ 2333 h 2333"/>
              <a:gd name="connsiteX2" fmla="*/ 0 w 2014"/>
              <a:gd name="connsiteY2" fmla="*/ 2333 h 2333"/>
              <a:gd name="connsiteX3" fmla="*/ 2014 w 2014"/>
              <a:gd name="connsiteY3" fmla="*/ 0 h 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" h="2333">
                <a:moveTo>
                  <a:pt x="2014" y="0"/>
                </a:moveTo>
                <a:lnTo>
                  <a:pt x="2014" y="2333"/>
                </a:lnTo>
                <a:lnTo>
                  <a:pt x="0" y="2333"/>
                </a:lnTo>
                <a:lnTo>
                  <a:pt x="201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74F588BD-CD56-466C-B8FC-D12AA03FEF2C}"/>
              </a:ext>
            </a:extLst>
          </p:cNvPr>
          <p:cNvSpPr/>
          <p:nvPr/>
        </p:nvSpPr>
        <p:spPr>
          <a:xfrm>
            <a:off x="6080857" y="4922938"/>
            <a:ext cx="8941" cy="9728"/>
          </a:xfrm>
          <a:custGeom>
            <a:avLst/>
            <a:gdLst>
              <a:gd name="connsiteX0" fmla="*/ 0 w 6592"/>
              <a:gd name="connsiteY0" fmla="*/ 0 h 7172"/>
              <a:gd name="connsiteX1" fmla="*/ 6592 w 6592"/>
              <a:gd name="connsiteY1" fmla="*/ 0 h 7172"/>
              <a:gd name="connsiteX2" fmla="*/ 6592 w 6592"/>
              <a:gd name="connsiteY2" fmla="*/ 7172 h 7172"/>
              <a:gd name="connsiteX3" fmla="*/ 0 w 6592"/>
              <a:gd name="connsiteY3" fmla="*/ 0 h 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" h="7172">
                <a:moveTo>
                  <a:pt x="0" y="0"/>
                </a:moveTo>
                <a:lnTo>
                  <a:pt x="6592" y="0"/>
                </a:lnTo>
                <a:lnTo>
                  <a:pt x="6592" y="717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019EA311-BC16-44E4-8A6F-7C127A85D9C8}"/>
              </a:ext>
            </a:extLst>
          </p:cNvPr>
          <p:cNvSpPr/>
          <p:nvPr/>
        </p:nvSpPr>
        <p:spPr>
          <a:xfrm>
            <a:off x="6097703" y="4922940"/>
            <a:ext cx="1766" cy="992"/>
          </a:xfrm>
          <a:custGeom>
            <a:avLst/>
            <a:gdLst>
              <a:gd name="connsiteX0" fmla="*/ 0 w 1302"/>
              <a:gd name="connsiteY0" fmla="*/ 0 h 731"/>
              <a:gd name="connsiteX1" fmla="*/ 1302 w 1302"/>
              <a:gd name="connsiteY1" fmla="*/ 0 h 731"/>
              <a:gd name="connsiteX2" fmla="*/ 672 w 1302"/>
              <a:gd name="connsiteY2" fmla="*/ 731 h 731"/>
              <a:gd name="connsiteX3" fmla="*/ 0 w 1302"/>
              <a:gd name="connsiteY3" fmla="*/ 0 h 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" h="731">
                <a:moveTo>
                  <a:pt x="0" y="0"/>
                </a:moveTo>
                <a:lnTo>
                  <a:pt x="1302" y="0"/>
                </a:lnTo>
                <a:lnTo>
                  <a:pt x="672" y="73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E5BC20CB-16CA-4FF2-81A3-FEA11245E070}"/>
              </a:ext>
            </a:extLst>
          </p:cNvPr>
          <p:cNvSpPr/>
          <p:nvPr/>
        </p:nvSpPr>
        <p:spPr>
          <a:xfrm>
            <a:off x="6102202" y="4922940"/>
            <a:ext cx="13652" cy="10185"/>
          </a:xfrm>
          <a:custGeom>
            <a:avLst/>
            <a:gdLst>
              <a:gd name="connsiteX0" fmla="*/ 0 w 10065"/>
              <a:gd name="connsiteY0" fmla="*/ 0 h 7509"/>
              <a:gd name="connsiteX1" fmla="*/ 10065 w 10065"/>
              <a:gd name="connsiteY1" fmla="*/ 0 h 7509"/>
              <a:gd name="connsiteX2" fmla="*/ 3585 w 10065"/>
              <a:gd name="connsiteY2" fmla="*/ 7509 h 7509"/>
              <a:gd name="connsiteX3" fmla="*/ 0 w 10065"/>
              <a:gd name="connsiteY3" fmla="*/ 3608 h 7509"/>
              <a:gd name="connsiteX4" fmla="*/ 0 w 10065"/>
              <a:gd name="connsiteY4" fmla="*/ 0 h 7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5" h="7509">
                <a:moveTo>
                  <a:pt x="0" y="0"/>
                </a:moveTo>
                <a:lnTo>
                  <a:pt x="10065" y="0"/>
                </a:lnTo>
                <a:lnTo>
                  <a:pt x="3585" y="7509"/>
                </a:lnTo>
                <a:lnTo>
                  <a:pt x="0" y="36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059A1267-7A2B-491E-A1C7-98B40252ECD1}"/>
              </a:ext>
            </a:extLst>
          </p:cNvPr>
          <p:cNvSpPr/>
          <p:nvPr/>
        </p:nvSpPr>
        <p:spPr>
          <a:xfrm>
            <a:off x="6090457" y="4923931"/>
            <a:ext cx="11745" cy="11411"/>
          </a:xfrm>
          <a:custGeom>
            <a:avLst/>
            <a:gdLst>
              <a:gd name="connsiteX0" fmla="*/ 6015 w 8659"/>
              <a:gd name="connsiteY0" fmla="*/ 0 h 8413"/>
              <a:gd name="connsiteX1" fmla="*/ 8659 w 8659"/>
              <a:gd name="connsiteY1" fmla="*/ 2877 h 8413"/>
              <a:gd name="connsiteX2" fmla="*/ 8659 w 8659"/>
              <a:gd name="connsiteY2" fmla="*/ 8413 h 8413"/>
              <a:gd name="connsiteX3" fmla="*/ 1328 w 8659"/>
              <a:gd name="connsiteY3" fmla="*/ 8413 h 8413"/>
              <a:gd name="connsiteX4" fmla="*/ 0 w 8659"/>
              <a:gd name="connsiteY4" fmla="*/ 6969 h 8413"/>
              <a:gd name="connsiteX5" fmla="*/ 6015 w 8659"/>
              <a:gd name="connsiteY5" fmla="*/ 0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9" h="8413">
                <a:moveTo>
                  <a:pt x="6015" y="0"/>
                </a:moveTo>
                <a:lnTo>
                  <a:pt x="8659" y="2877"/>
                </a:lnTo>
                <a:lnTo>
                  <a:pt x="8659" y="8413"/>
                </a:lnTo>
                <a:lnTo>
                  <a:pt x="1328" y="8413"/>
                </a:lnTo>
                <a:lnTo>
                  <a:pt x="0" y="6969"/>
                </a:lnTo>
                <a:lnTo>
                  <a:pt x="601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0D2599F-D8FD-4BB7-B53A-5D82637C4CD2}"/>
              </a:ext>
            </a:extLst>
          </p:cNvPr>
          <p:cNvSpPr/>
          <p:nvPr/>
        </p:nvSpPr>
        <p:spPr>
          <a:xfrm>
            <a:off x="6089799" y="4932666"/>
            <a:ext cx="658" cy="1478"/>
          </a:xfrm>
          <a:custGeom>
            <a:avLst/>
            <a:gdLst>
              <a:gd name="connsiteX0" fmla="*/ 0 w 485"/>
              <a:gd name="connsiteY0" fmla="*/ 0 h 1090"/>
              <a:gd name="connsiteX1" fmla="*/ 485 w 485"/>
              <a:gd name="connsiteY1" fmla="*/ 528 h 1090"/>
              <a:gd name="connsiteX2" fmla="*/ 0 w 485"/>
              <a:gd name="connsiteY2" fmla="*/ 1090 h 1090"/>
              <a:gd name="connsiteX3" fmla="*/ 0 w 485"/>
              <a:gd name="connsiteY3" fmla="*/ 0 h 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" h="1090">
                <a:moveTo>
                  <a:pt x="0" y="0"/>
                </a:moveTo>
                <a:lnTo>
                  <a:pt x="485" y="528"/>
                </a:lnTo>
                <a:lnTo>
                  <a:pt x="0" y="109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90409714-17E4-4D5C-A984-81490B1E2167}"/>
              </a:ext>
            </a:extLst>
          </p:cNvPr>
          <p:cNvSpPr/>
          <p:nvPr/>
        </p:nvSpPr>
        <p:spPr>
          <a:xfrm>
            <a:off x="6105150" y="4933125"/>
            <a:ext cx="3954" cy="2218"/>
          </a:xfrm>
          <a:custGeom>
            <a:avLst/>
            <a:gdLst>
              <a:gd name="connsiteX0" fmla="*/ 1412 w 2915"/>
              <a:gd name="connsiteY0" fmla="*/ 0 h 1635"/>
              <a:gd name="connsiteX1" fmla="*/ 2915 w 2915"/>
              <a:gd name="connsiteY1" fmla="*/ 1635 h 1635"/>
              <a:gd name="connsiteX2" fmla="*/ 0 w 2915"/>
              <a:gd name="connsiteY2" fmla="*/ 1635 h 1635"/>
              <a:gd name="connsiteX3" fmla="*/ 1412 w 2915"/>
              <a:gd name="connsiteY3" fmla="*/ 0 h 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5" h="1635">
                <a:moveTo>
                  <a:pt x="1412" y="0"/>
                </a:moveTo>
                <a:lnTo>
                  <a:pt x="2915" y="1635"/>
                </a:lnTo>
                <a:lnTo>
                  <a:pt x="0" y="1635"/>
                </a:lnTo>
                <a:lnTo>
                  <a:pt x="141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F16E9CD-62CC-4D7F-AE13-4A8363519193}"/>
              </a:ext>
            </a:extLst>
          </p:cNvPr>
          <p:cNvSpPr/>
          <p:nvPr/>
        </p:nvSpPr>
        <p:spPr>
          <a:xfrm>
            <a:off x="6088767" y="4934145"/>
            <a:ext cx="1032" cy="1196"/>
          </a:xfrm>
          <a:custGeom>
            <a:avLst/>
            <a:gdLst>
              <a:gd name="connsiteX0" fmla="*/ 761 w 761"/>
              <a:gd name="connsiteY0" fmla="*/ 0 h 882"/>
              <a:gd name="connsiteX1" fmla="*/ 761 w 761"/>
              <a:gd name="connsiteY1" fmla="*/ 882 h 882"/>
              <a:gd name="connsiteX2" fmla="*/ 0 w 761"/>
              <a:gd name="connsiteY2" fmla="*/ 882 h 882"/>
              <a:gd name="connsiteX3" fmla="*/ 761 w 761"/>
              <a:gd name="connsiteY3" fmla="*/ 0 h 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" h="882">
                <a:moveTo>
                  <a:pt x="761" y="0"/>
                </a:moveTo>
                <a:lnTo>
                  <a:pt x="761" y="882"/>
                </a:lnTo>
                <a:lnTo>
                  <a:pt x="0" y="882"/>
                </a:lnTo>
                <a:lnTo>
                  <a:pt x="76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C40EED1-2FD0-4BE8-B412-49623BC7C77B}"/>
              </a:ext>
            </a:extLst>
          </p:cNvPr>
          <p:cNvSpPr/>
          <p:nvPr/>
        </p:nvSpPr>
        <p:spPr>
          <a:xfrm>
            <a:off x="6089799" y="4935343"/>
            <a:ext cx="9108" cy="17786"/>
          </a:xfrm>
          <a:custGeom>
            <a:avLst/>
            <a:gdLst>
              <a:gd name="connsiteX0" fmla="*/ 0 w 6715"/>
              <a:gd name="connsiteY0" fmla="*/ 0 h 13113"/>
              <a:gd name="connsiteX1" fmla="*/ 1813 w 6715"/>
              <a:gd name="connsiteY1" fmla="*/ 0 h 13113"/>
              <a:gd name="connsiteX2" fmla="*/ 6715 w 6715"/>
              <a:gd name="connsiteY2" fmla="*/ 5333 h 13113"/>
              <a:gd name="connsiteX3" fmla="*/ 0 w 6715"/>
              <a:gd name="connsiteY3" fmla="*/ 13113 h 13113"/>
              <a:gd name="connsiteX4" fmla="*/ 0 w 6715"/>
              <a:gd name="connsiteY4" fmla="*/ 0 h 1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" h="13113">
                <a:moveTo>
                  <a:pt x="0" y="0"/>
                </a:moveTo>
                <a:lnTo>
                  <a:pt x="1813" y="0"/>
                </a:lnTo>
                <a:lnTo>
                  <a:pt x="6715" y="5333"/>
                </a:lnTo>
                <a:lnTo>
                  <a:pt x="0" y="131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F1876F43-040E-46C2-84E9-ABD31479ACDF}"/>
              </a:ext>
            </a:extLst>
          </p:cNvPr>
          <p:cNvSpPr/>
          <p:nvPr/>
        </p:nvSpPr>
        <p:spPr>
          <a:xfrm>
            <a:off x="6102202" y="4935341"/>
            <a:ext cx="2947" cy="3415"/>
          </a:xfrm>
          <a:custGeom>
            <a:avLst/>
            <a:gdLst>
              <a:gd name="connsiteX0" fmla="*/ 0 w 2173"/>
              <a:gd name="connsiteY0" fmla="*/ 0 h 2518"/>
              <a:gd name="connsiteX1" fmla="*/ 2173 w 2173"/>
              <a:gd name="connsiteY1" fmla="*/ 0 h 2518"/>
              <a:gd name="connsiteX2" fmla="*/ 0 w 2173"/>
              <a:gd name="connsiteY2" fmla="*/ 2518 h 2518"/>
              <a:gd name="connsiteX3" fmla="*/ 0 w 2173"/>
              <a:gd name="connsiteY3" fmla="*/ 0 h 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" h="2518">
                <a:moveTo>
                  <a:pt x="0" y="0"/>
                </a:moveTo>
                <a:lnTo>
                  <a:pt x="2173" y="0"/>
                </a:lnTo>
                <a:lnTo>
                  <a:pt x="0" y="251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2BA8D7C-E0EB-465A-8400-E4C270964995}"/>
              </a:ext>
            </a:extLst>
          </p:cNvPr>
          <p:cNvSpPr/>
          <p:nvPr/>
        </p:nvSpPr>
        <p:spPr>
          <a:xfrm>
            <a:off x="6098907" y="4938758"/>
            <a:ext cx="3295" cy="7405"/>
          </a:xfrm>
          <a:custGeom>
            <a:avLst/>
            <a:gdLst>
              <a:gd name="connsiteX0" fmla="*/ 2429 w 2429"/>
              <a:gd name="connsiteY0" fmla="*/ 0 h 5459"/>
              <a:gd name="connsiteX1" fmla="*/ 2429 w 2429"/>
              <a:gd name="connsiteY1" fmla="*/ 5459 h 5459"/>
              <a:gd name="connsiteX2" fmla="*/ 0 w 2429"/>
              <a:gd name="connsiteY2" fmla="*/ 2815 h 5459"/>
              <a:gd name="connsiteX3" fmla="*/ 2429 w 2429"/>
              <a:gd name="connsiteY3" fmla="*/ 0 h 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" h="5459">
                <a:moveTo>
                  <a:pt x="2429" y="0"/>
                </a:moveTo>
                <a:lnTo>
                  <a:pt x="2429" y="5459"/>
                </a:lnTo>
                <a:lnTo>
                  <a:pt x="0" y="2815"/>
                </a:lnTo>
                <a:lnTo>
                  <a:pt x="242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0655C6B-C2E8-4F1C-803A-DCBFA77433A2}"/>
              </a:ext>
            </a:extLst>
          </p:cNvPr>
          <p:cNvSpPr/>
          <p:nvPr/>
        </p:nvSpPr>
        <p:spPr>
          <a:xfrm>
            <a:off x="4083099" y="1945591"/>
            <a:ext cx="2006699" cy="1054265"/>
          </a:xfrm>
          <a:custGeom>
            <a:avLst/>
            <a:gdLst>
              <a:gd name="connsiteX0" fmla="*/ 1479444 w 1479444"/>
              <a:gd name="connsiteY0" fmla="*/ 0 h 777260"/>
              <a:gd name="connsiteX1" fmla="*/ 1479444 w 1479444"/>
              <a:gd name="connsiteY1" fmla="*/ 269461 h 777260"/>
              <a:gd name="connsiteX2" fmla="*/ 1286644 w 1479444"/>
              <a:gd name="connsiteY2" fmla="*/ 279196 h 777260"/>
              <a:gd name="connsiteX3" fmla="*/ 256103 w 1479444"/>
              <a:gd name="connsiteY3" fmla="*/ 710040 h 777260"/>
              <a:gd name="connsiteX4" fmla="*/ 182142 w 1479444"/>
              <a:gd name="connsiteY4" fmla="*/ 777260 h 777260"/>
              <a:gd name="connsiteX5" fmla="*/ 0 w 1479444"/>
              <a:gd name="connsiteY5" fmla="*/ 579091 h 777260"/>
              <a:gd name="connsiteX6" fmla="*/ 84700 w 1479444"/>
              <a:gd name="connsiteY6" fmla="*/ 502110 h 777260"/>
              <a:gd name="connsiteX7" fmla="*/ 1259093 w 1479444"/>
              <a:gd name="connsiteY7" fmla="*/ 11127 h 777260"/>
              <a:gd name="connsiteX8" fmla="*/ 1479444 w 1479444"/>
              <a:gd name="connsiteY8" fmla="*/ 0 h 77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9444" h="777260">
                <a:moveTo>
                  <a:pt x="1479444" y="0"/>
                </a:moveTo>
                <a:lnTo>
                  <a:pt x="1479444" y="269461"/>
                </a:lnTo>
                <a:lnTo>
                  <a:pt x="1286644" y="279196"/>
                </a:lnTo>
                <a:cubicBezTo>
                  <a:pt x="897278" y="318739"/>
                  <a:pt x="542120" y="473997"/>
                  <a:pt x="256103" y="710040"/>
                </a:cubicBezTo>
                <a:lnTo>
                  <a:pt x="182142" y="777260"/>
                </a:lnTo>
                <a:lnTo>
                  <a:pt x="0" y="579091"/>
                </a:lnTo>
                <a:lnTo>
                  <a:pt x="84700" y="502110"/>
                </a:lnTo>
                <a:cubicBezTo>
                  <a:pt x="410642" y="233119"/>
                  <a:pt x="815376" y="56189"/>
                  <a:pt x="1259093" y="11127"/>
                </a:cubicBezTo>
                <a:lnTo>
                  <a:pt x="147944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72C5354-B949-4096-AE32-4110D93F6AFA}"/>
              </a:ext>
            </a:extLst>
          </p:cNvPr>
          <p:cNvSpPr/>
          <p:nvPr/>
        </p:nvSpPr>
        <p:spPr>
          <a:xfrm>
            <a:off x="6102202" y="1945593"/>
            <a:ext cx="1940736" cy="1001989"/>
          </a:xfrm>
          <a:custGeom>
            <a:avLst/>
            <a:gdLst>
              <a:gd name="connsiteX0" fmla="*/ 0 w 1430813"/>
              <a:gd name="connsiteY0" fmla="*/ 0 h 738719"/>
              <a:gd name="connsiteX1" fmla="*/ 220351 w 1430813"/>
              <a:gd name="connsiteY1" fmla="*/ 11127 h 738719"/>
              <a:gd name="connsiteX2" fmla="*/ 1394744 w 1430813"/>
              <a:gd name="connsiteY2" fmla="*/ 502110 h 738719"/>
              <a:gd name="connsiteX3" fmla="*/ 1430813 w 1430813"/>
              <a:gd name="connsiteY3" fmla="*/ 534891 h 738719"/>
              <a:gd name="connsiteX4" fmla="*/ 1254897 w 1430813"/>
              <a:gd name="connsiteY4" fmla="*/ 738719 h 738719"/>
              <a:gd name="connsiteX5" fmla="*/ 1223341 w 1430813"/>
              <a:gd name="connsiteY5" fmla="*/ 710040 h 738719"/>
              <a:gd name="connsiteX6" fmla="*/ 192800 w 1430813"/>
              <a:gd name="connsiteY6" fmla="*/ 279196 h 738719"/>
              <a:gd name="connsiteX7" fmla="*/ 0 w 1430813"/>
              <a:gd name="connsiteY7" fmla="*/ 269461 h 738719"/>
              <a:gd name="connsiteX8" fmla="*/ 0 w 1430813"/>
              <a:gd name="connsiteY8" fmla="*/ 0 h 73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813" h="738719">
                <a:moveTo>
                  <a:pt x="0" y="0"/>
                </a:moveTo>
                <a:lnTo>
                  <a:pt x="220351" y="11127"/>
                </a:lnTo>
                <a:cubicBezTo>
                  <a:pt x="664069" y="56189"/>
                  <a:pt x="1068802" y="233119"/>
                  <a:pt x="1394744" y="502110"/>
                </a:cubicBezTo>
                <a:lnTo>
                  <a:pt x="1430813" y="534891"/>
                </a:lnTo>
                <a:lnTo>
                  <a:pt x="1254897" y="738719"/>
                </a:lnTo>
                <a:lnTo>
                  <a:pt x="1223341" y="710040"/>
                </a:lnTo>
                <a:cubicBezTo>
                  <a:pt x="937324" y="473997"/>
                  <a:pt x="582167" y="318739"/>
                  <a:pt x="192800" y="279196"/>
                </a:cubicBezTo>
                <a:lnTo>
                  <a:pt x="0" y="2694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9B0C2C15-8BEB-4535-B606-579CF57D179D}"/>
              </a:ext>
            </a:extLst>
          </p:cNvPr>
          <p:cNvSpPr/>
          <p:nvPr/>
        </p:nvSpPr>
        <p:spPr>
          <a:xfrm>
            <a:off x="7813508" y="2679456"/>
            <a:ext cx="1266041" cy="2243484"/>
          </a:xfrm>
          <a:custGeom>
            <a:avLst/>
            <a:gdLst>
              <a:gd name="connsiteX0" fmla="*/ 175916 w 933392"/>
              <a:gd name="connsiteY0" fmla="*/ 0 h 1654015"/>
              <a:gd name="connsiteX1" fmla="*/ 289299 w 933392"/>
              <a:gd name="connsiteY1" fmla="*/ 103050 h 1654015"/>
              <a:gd name="connsiteX2" fmla="*/ 922265 w 933392"/>
              <a:gd name="connsiteY2" fmla="*/ 1433664 h 1654015"/>
              <a:gd name="connsiteX3" fmla="*/ 933392 w 933392"/>
              <a:gd name="connsiteY3" fmla="*/ 1654015 h 1654015"/>
              <a:gd name="connsiteX4" fmla="*/ 663931 w 933392"/>
              <a:gd name="connsiteY4" fmla="*/ 1654015 h 1654015"/>
              <a:gd name="connsiteX5" fmla="*/ 654196 w 933392"/>
              <a:gd name="connsiteY5" fmla="*/ 1461215 h 1654015"/>
              <a:gd name="connsiteX6" fmla="*/ 98761 w 933392"/>
              <a:gd name="connsiteY6" fmla="*/ 293588 h 1654015"/>
              <a:gd name="connsiteX7" fmla="*/ 0 w 933392"/>
              <a:gd name="connsiteY7" fmla="*/ 203828 h 1654015"/>
              <a:gd name="connsiteX8" fmla="*/ 175916 w 933392"/>
              <a:gd name="connsiteY8" fmla="*/ 0 h 16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392" h="1654015">
                <a:moveTo>
                  <a:pt x="175916" y="0"/>
                </a:moveTo>
                <a:lnTo>
                  <a:pt x="289299" y="103050"/>
                </a:lnTo>
                <a:cubicBezTo>
                  <a:pt x="637633" y="451385"/>
                  <a:pt x="869693" y="915994"/>
                  <a:pt x="922265" y="1433664"/>
                </a:cubicBezTo>
                <a:lnTo>
                  <a:pt x="933392" y="1654015"/>
                </a:lnTo>
                <a:lnTo>
                  <a:pt x="663931" y="1654015"/>
                </a:lnTo>
                <a:lnTo>
                  <a:pt x="654196" y="1461215"/>
                </a:lnTo>
                <a:cubicBezTo>
                  <a:pt x="608063" y="1006954"/>
                  <a:pt x="404428" y="599255"/>
                  <a:pt x="98761" y="293588"/>
                </a:cubicBezTo>
                <a:lnTo>
                  <a:pt x="0" y="203828"/>
                </a:lnTo>
                <a:lnTo>
                  <a:pt x="17591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2CB92D6-1929-4B23-B6C4-F6A5C55B3AD6}"/>
              </a:ext>
            </a:extLst>
          </p:cNvPr>
          <p:cNvSpPr/>
          <p:nvPr/>
        </p:nvSpPr>
        <p:spPr>
          <a:xfrm>
            <a:off x="4582993" y="2685138"/>
            <a:ext cx="1506805" cy="922808"/>
          </a:xfrm>
          <a:custGeom>
            <a:avLst/>
            <a:gdLst>
              <a:gd name="connsiteX0" fmla="*/ 1110896 w 1110896"/>
              <a:gd name="connsiteY0" fmla="*/ 0 h 680343"/>
              <a:gd name="connsiteX1" fmla="*/ 1110896 w 1110896"/>
              <a:gd name="connsiteY1" fmla="*/ 333829 h 680343"/>
              <a:gd name="connsiteX2" fmla="*/ 980424 w 1110896"/>
              <a:gd name="connsiteY2" fmla="*/ 340417 h 680343"/>
              <a:gd name="connsiteX3" fmla="*/ 275316 w 1110896"/>
              <a:gd name="connsiteY3" fmla="*/ 635204 h 680343"/>
              <a:gd name="connsiteX4" fmla="*/ 225651 w 1110896"/>
              <a:gd name="connsiteY4" fmla="*/ 680343 h 680343"/>
              <a:gd name="connsiteX5" fmla="*/ 0 w 1110896"/>
              <a:gd name="connsiteY5" fmla="*/ 434837 h 680343"/>
              <a:gd name="connsiteX6" fmla="*/ 62970 w 1110896"/>
              <a:gd name="connsiteY6" fmla="*/ 377606 h 680343"/>
              <a:gd name="connsiteX7" fmla="*/ 946292 w 1110896"/>
              <a:gd name="connsiteY7" fmla="*/ 8312 h 680343"/>
              <a:gd name="connsiteX8" fmla="*/ 1110896 w 1110896"/>
              <a:gd name="connsiteY8" fmla="*/ 0 h 6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0896" h="680343">
                <a:moveTo>
                  <a:pt x="1110896" y="0"/>
                </a:moveTo>
                <a:lnTo>
                  <a:pt x="1110896" y="333829"/>
                </a:lnTo>
                <a:lnTo>
                  <a:pt x="980424" y="340417"/>
                </a:lnTo>
                <a:cubicBezTo>
                  <a:pt x="714015" y="367473"/>
                  <a:pt x="471013" y="473702"/>
                  <a:pt x="275316" y="635204"/>
                </a:cubicBezTo>
                <a:lnTo>
                  <a:pt x="225651" y="680343"/>
                </a:lnTo>
                <a:lnTo>
                  <a:pt x="0" y="434837"/>
                </a:lnTo>
                <a:lnTo>
                  <a:pt x="62970" y="377606"/>
                </a:lnTo>
                <a:cubicBezTo>
                  <a:pt x="308129" y="175284"/>
                  <a:pt x="612550" y="42205"/>
                  <a:pt x="946292" y="8312"/>
                </a:cubicBezTo>
                <a:lnTo>
                  <a:pt x="111089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3C7E57B-7716-4182-9EC8-11F027AAE7A7}"/>
              </a:ext>
            </a:extLst>
          </p:cNvPr>
          <p:cNvSpPr/>
          <p:nvPr/>
        </p:nvSpPr>
        <p:spPr>
          <a:xfrm>
            <a:off x="6102201" y="2685138"/>
            <a:ext cx="1457929" cy="887895"/>
          </a:xfrm>
          <a:custGeom>
            <a:avLst/>
            <a:gdLst>
              <a:gd name="connsiteX0" fmla="*/ 0 w 1074862"/>
              <a:gd name="connsiteY0" fmla="*/ 0 h 654603"/>
              <a:gd name="connsiteX1" fmla="*/ 164604 w 1074862"/>
              <a:gd name="connsiteY1" fmla="*/ 8312 h 654603"/>
              <a:gd name="connsiteX2" fmla="*/ 1047926 w 1074862"/>
              <a:gd name="connsiteY2" fmla="*/ 377606 h 654603"/>
              <a:gd name="connsiteX3" fmla="*/ 1074862 w 1074862"/>
              <a:gd name="connsiteY3" fmla="*/ 402087 h 654603"/>
              <a:gd name="connsiteX4" fmla="*/ 856925 w 1074862"/>
              <a:gd name="connsiteY4" fmla="*/ 654603 h 654603"/>
              <a:gd name="connsiteX5" fmla="*/ 835580 w 1074862"/>
              <a:gd name="connsiteY5" fmla="*/ 635204 h 654603"/>
              <a:gd name="connsiteX6" fmla="*/ 130472 w 1074862"/>
              <a:gd name="connsiteY6" fmla="*/ 340417 h 654603"/>
              <a:gd name="connsiteX7" fmla="*/ 0 w 1074862"/>
              <a:gd name="connsiteY7" fmla="*/ 333829 h 654603"/>
              <a:gd name="connsiteX8" fmla="*/ 0 w 1074862"/>
              <a:gd name="connsiteY8" fmla="*/ 0 h 65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862" h="654603">
                <a:moveTo>
                  <a:pt x="0" y="0"/>
                </a:moveTo>
                <a:lnTo>
                  <a:pt x="164604" y="8312"/>
                </a:lnTo>
                <a:cubicBezTo>
                  <a:pt x="498347" y="42205"/>
                  <a:pt x="802768" y="175284"/>
                  <a:pt x="1047926" y="377606"/>
                </a:cubicBezTo>
                <a:lnTo>
                  <a:pt x="1074862" y="402087"/>
                </a:lnTo>
                <a:lnTo>
                  <a:pt x="856925" y="654603"/>
                </a:lnTo>
                <a:lnTo>
                  <a:pt x="835580" y="635204"/>
                </a:lnTo>
                <a:cubicBezTo>
                  <a:pt x="639884" y="473702"/>
                  <a:pt x="396881" y="367473"/>
                  <a:pt x="130472" y="340417"/>
                </a:cubicBezTo>
                <a:lnTo>
                  <a:pt x="0" y="3338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D890A1DC-9370-4B67-A2B0-4E32D4D122F7}"/>
              </a:ext>
            </a:extLst>
          </p:cNvPr>
          <p:cNvSpPr/>
          <p:nvPr/>
        </p:nvSpPr>
        <p:spPr>
          <a:xfrm>
            <a:off x="3112451" y="2739406"/>
            <a:ext cx="1208526" cy="2183534"/>
          </a:xfrm>
          <a:custGeom>
            <a:avLst/>
            <a:gdLst>
              <a:gd name="connsiteX0" fmla="*/ 708847 w 890989"/>
              <a:gd name="connsiteY0" fmla="*/ 0 h 1609817"/>
              <a:gd name="connsiteX1" fmla="*/ 890989 w 890989"/>
              <a:gd name="connsiteY1" fmla="*/ 198169 h 1609817"/>
              <a:gd name="connsiteX2" fmla="*/ 834631 w 890989"/>
              <a:gd name="connsiteY2" fmla="*/ 249390 h 1609817"/>
              <a:gd name="connsiteX3" fmla="*/ 279196 w 890989"/>
              <a:gd name="connsiteY3" fmla="*/ 1417017 h 1609817"/>
              <a:gd name="connsiteX4" fmla="*/ 269461 w 890989"/>
              <a:gd name="connsiteY4" fmla="*/ 1609817 h 1609817"/>
              <a:gd name="connsiteX5" fmla="*/ 0 w 890989"/>
              <a:gd name="connsiteY5" fmla="*/ 1609817 h 1609817"/>
              <a:gd name="connsiteX6" fmla="*/ 11127 w 890989"/>
              <a:gd name="connsiteY6" fmla="*/ 1389466 h 1609817"/>
              <a:gd name="connsiteX7" fmla="*/ 644093 w 890989"/>
              <a:gd name="connsiteY7" fmla="*/ 58852 h 1609817"/>
              <a:gd name="connsiteX8" fmla="*/ 708847 w 890989"/>
              <a:gd name="connsiteY8" fmla="*/ 0 h 160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0989" h="1609817">
                <a:moveTo>
                  <a:pt x="708847" y="0"/>
                </a:moveTo>
                <a:lnTo>
                  <a:pt x="890989" y="198169"/>
                </a:lnTo>
                <a:lnTo>
                  <a:pt x="834631" y="249390"/>
                </a:lnTo>
                <a:cubicBezTo>
                  <a:pt x="528964" y="555057"/>
                  <a:pt x="325329" y="962756"/>
                  <a:pt x="279196" y="1417017"/>
                </a:cubicBezTo>
                <a:lnTo>
                  <a:pt x="269461" y="1609817"/>
                </a:lnTo>
                <a:lnTo>
                  <a:pt x="0" y="1609817"/>
                </a:lnTo>
                <a:lnTo>
                  <a:pt x="11127" y="1389466"/>
                </a:lnTo>
                <a:cubicBezTo>
                  <a:pt x="63699" y="871796"/>
                  <a:pt x="295759" y="407187"/>
                  <a:pt x="644093" y="58852"/>
                </a:cubicBezTo>
                <a:lnTo>
                  <a:pt x="7088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FB231C1-602D-4559-A616-814375F0F69D}"/>
              </a:ext>
            </a:extLst>
          </p:cNvPr>
          <p:cNvSpPr/>
          <p:nvPr/>
        </p:nvSpPr>
        <p:spPr>
          <a:xfrm>
            <a:off x="7273704" y="3238868"/>
            <a:ext cx="1066299" cy="1684072"/>
          </a:xfrm>
          <a:custGeom>
            <a:avLst/>
            <a:gdLst>
              <a:gd name="connsiteX0" fmla="*/ 217937 w 786132"/>
              <a:gd name="connsiteY0" fmla="*/ 0 h 1241587"/>
              <a:gd name="connsiteX1" fmla="*/ 301733 w 786132"/>
              <a:gd name="connsiteY1" fmla="*/ 76160 h 1241587"/>
              <a:gd name="connsiteX2" fmla="*/ 777820 w 786132"/>
              <a:gd name="connsiteY2" fmla="*/ 1076983 h 1241587"/>
              <a:gd name="connsiteX3" fmla="*/ 786132 w 786132"/>
              <a:gd name="connsiteY3" fmla="*/ 1241587 h 1241587"/>
              <a:gd name="connsiteX4" fmla="*/ 452303 w 786132"/>
              <a:gd name="connsiteY4" fmla="*/ 1241587 h 1241587"/>
              <a:gd name="connsiteX5" fmla="*/ 445715 w 786132"/>
              <a:gd name="connsiteY5" fmla="*/ 1111115 h 1241587"/>
              <a:gd name="connsiteX6" fmla="*/ 65681 w 786132"/>
              <a:gd name="connsiteY6" fmla="*/ 312212 h 1241587"/>
              <a:gd name="connsiteX7" fmla="*/ 0 w 786132"/>
              <a:gd name="connsiteY7" fmla="*/ 252517 h 1241587"/>
              <a:gd name="connsiteX8" fmla="*/ 217937 w 786132"/>
              <a:gd name="connsiteY8" fmla="*/ 0 h 124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6132" h="1241587">
                <a:moveTo>
                  <a:pt x="217937" y="0"/>
                </a:moveTo>
                <a:lnTo>
                  <a:pt x="301733" y="76160"/>
                </a:lnTo>
                <a:cubicBezTo>
                  <a:pt x="563734" y="338160"/>
                  <a:pt x="738278" y="687617"/>
                  <a:pt x="777820" y="1076983"/>
                </a:cubicBezTo>
                <a:lnTo>
                  <a:pt x="786132" y="1241587"/>
                </a:lnTo>
                <a:lnTo>
                  <a:pt x="452303" y="1241587"/>
                </a:lnTo>
                <a:lnTo>
                  <a:pt x="445715" y="1111115"/>
                </a:lnTo>
                <a:cubicBezTo>
                  <a:pt x="414151" y="800305"/>
                  <a:pt x="274822" y="521353"/>
                  <a:pt x="65681" y="312212"/>
                </a:cubicBezTo>
                <a:lnTo>
                  <a:pt x="0" y="252517"/>
                </a:lnTo>
                <a:lnTo>
                  <a:pt x="21793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2916845-2DA2-41FC-A2E9-6E9E7ACAD1AB}"/>
              </a:ext>
            </a:extLst>
          </p:cNvPr>
          <p:cNvSpPr/>
          <p:nvPr/>
        </p:nvSpPr>
        <p:spPr>
          <a:xfrm>
            <a:off x="3851995" y="3283287"/>
            <a:ext cx="1027889" cy="1639652"/>
          </a:xfrm>
          <a:custGeom>
            <a:avLst/>
            <a:gdLst>
              <a:gd name="connsiteX0" fmla="*/ 532164 w 757814"/>
              <a:gd name="connsiteY0" fmla="*/ 0 h 1208838"/>
              <a:gd name="connsiteX1" fmla="*/ 757814 w 757814"/>
              <a:gd name="connsiteY1" fmla="*/ 245506 h 1208838"/>
              <a:gd name="connsiteX2" fmla="*/ 720451 w 757814"/>
              <a:gd name="connsiteY2" fmla="*/ 279463 h 1208838"/>
              <a:gd name="connsiteX3" fmla="*/ 340417 w 757814"/>
              <a:gd name="connsiteY3" fmla="*/ 1078366 h 1208838"/>
              <a:gd name="connsiteX4" fmla="*/ 333829 w 757814"/>
              <a:gd name="connsiteY4" fmla="*/ 1208838 h 1208838"/>
              <a:gd name="connsiteX5" fmla="*/ 0 w 757814"/>
              <a:gd name="connsiteY5" fmla="*/ 1208838 h 1208838"/>
              <a:gd name="connsiteX6" fmla="*/ 8312 w 757814"/>
              <a:gd name="connsiteY6" fmla="*/ 1044234 h 1208838"/>
              <a:gd name="connsiteX7" fmla="*/ 484399 w 757814"/>
              <a:gd name="connsiteY7" fmla="*/ 43411 h 1208838"/>
              <a:gd name="connsiteX8" fmla="*/ 532164 w 757814"/>
              <a:gd name="connsiteY8" fmla="*/ 0 h 120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814" h="1208838">
                <a:moveTo>
                  <a:pt x="532164" y="0"/>
                </a:moveTo>
                <a:lnTo>
                  <a:pt x="757814" y="245506"/>
                </a:lnTo>
                <a:lnTo>
                  <a:pt x="720451" y="279463"/>
                </a:lnTo>
                <a:cubicBezTo>
                  <a:pt x="511311" y="488604"/>
                  <a:pt x="371982" y="767556"/>
                  <a:pt x="340417" y="1078366"/>
                </a:cubicBezTo>
                <a:lnTo>
                  <a:pt x="333829" y="1208838"/>
                </a:lnTo>
                <a:lnTo>
                  <a:pt x="0" y="1208838"/>
                </a:lnTo>
                <a:lnTo>
                  <a:pt x="8312" y="1044234"/>
                </a:lnTo>
                <a:cubicBezTo>
                  <a:pt x="47854" y="654868"/>
                  <a:pt x="222399" y="305411"/>
                  <a:pt x="484399" y="43411"/>
                </a:cubicBezTo>
                <a:lnTo>
                  <a:pt x="53216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B9A5AAB-018D-4745-9AB1-8EE03B9E78DA}"/>
              </a:ext>
            </a:extLst>
          </p:cNvPr>
          <p:cNvSpPr/>
          <p:nvPr/>
        </p:nvSpPr>
        <p:spPr>
          <a:xfrm>
            <a:off x="6102201" y="2671109"/>
            <a:ext cx="1949919" cy="2251830"/>
          </a:xfrm>
          <a:custGeom>
            <a:avLst/>
            <a:gdLst>
              <a:gd name="connsiteX0" fmla="*/ 1074862 w 1437583"/>
              <a:gd name="connsiteY0" fmla="*/ 412429 h 1660168"/>
              <a:gd name="connsiteX1" fmla="*/ 1081631 w 1437583"/>
              <a:gd name="connsiteY1" fmla="*/ 418581 h 1660168"/>
              <a:gd name="connsiteX2" fmla="*/ 863694 w 1437583"/>
              <a:gd name="connsiteY2" fmla="*/ 671098 h 1660168"/>
              <a:gd name="connsiteX3" fmla="*/ 10065 w 1437583"/>
              <a:gd name="connsiteY3" fmla="*/ 1660168 h 1660168"/>
              <a:gd name="connsiteX4" fmla="*/ 0 w 1437583"/>
              <a:gd name="connsiteY4" fmla="*/ 1660168 h 1660168"/>
              <a:gd name="connsiteX5" fmla="*/ 0 w 1437583"/>
              <a:gd name="connsiteY5" fmla="*/ 1657835 h 1660168"/>
              <a:gd name="connsiteX6" fmla="*/ 856925 w 1437583"/>
              <a:gd name="connsiteY6" fmla="*/ 664945 h 1660168"/>
              <a:gd name="connsiteX7" fmla="*/ 1254897 w 1437583"/>
              <a:gd name="connsiteY7" fmla="*/ 203828 h 1660168"/>
              <a:gd name="connsiteX8" fmla="*/ 1261666 w 1437583"/>
              <a:gd name="connsiteY8" fmla="*/ 209980 h 1660168"/>
              <a:gd name="connsiteX9" fmla="*/ 1081631 w 1437583"/>
              <a:gd name="connsiteY9" fmla="*/ 418580 h 1660168"/>
              <a:gd name="connsiteX10" fmla="*/ 1074862 w 1437583"/>
              <a:gd name="connsiteY10" fmla="*/ 412428 h 1660168"/>
              <a:gd name="connsiteX11" fmla="*/ 1430814 w 1437583"/>
              <a:gd name="connsiteY11" fmla="*/ 0 h 1660168"/>
              <a:gd name="connsiteX12" fmla="*/ 1437583 w 1437583"/>
              <a:gd name="connsiteY12" fmla="*/ 6152 h 1660168"/>
              <a:gd name="connsiteX13" fmla="*/ 1261667 w 1437583"/>
              <a:gd name="connsiteY13" fmla="*/ 209980 h 1660168"/>
              <a:gd name="connsiteX14" fmla="*/ 1254898 w 1437583"/>
              <a:gd name="connsiteY14" fmla="*/ 203828 h 1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7583" h="1660168">
                <a:moveTo>
                  <a:pt x="1074862" y="412429"/>
                </a:moveTo>
                <a:lnTo>
                  <a:pt x="1081631" y="418581"/>
                </a:lnTo>
                <a:lnTo>
                  <a:pt x="863694" y="671098"/>
                </a:lnTo>
                <a:lnTo>
                  <a:pt x="10065" y="1660168"/>
                </a:lnTo>
                <a:lnTo>
                  <a:pt x="0" y="1660168"/>
                </a:lnTo>
                <a:lnTo>
                  <a:pt x="0" y="1657835"/>
                </a:lnTo>
                <a:lnTo>
                  <a:pt x="856925" y="664945"/>
                </a:lnTo>
                <a:close/>
                <a:moveTo>
                  <a:pt x="1254897" y="203828"/>
                </a:moveTo>
                <a:lnTo>
                  <a:pt x="1261666" y="209980"/>
                </a:lnTo>
                <a:lnTo>
                  <a:pt x="1081631" y="418580"/>
                </a:lnTo>
                <a:lnTo>
                  <a:pt x="1074862" y="412428"/>
                </a:lnTo>
                <a:close/>
                <a:moveTo>
                  <a:pt x="1430814" y="0"/>
                </a:moveTo>
                <a:lnTo>
                  <a:pt x="1437583" y="6152"/>
                </a:lnTo>
                <a:lnTo>
                  <a:pt x="1261667" y="209980"/>
                </a:lnTo>
                <a:lnTo>
                  <a:pt x="1254898" y="20382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C612856D-3201-486B-A8C5-05504686017C}"/>
              </a:ext>
            </a:extLst>
          </p:cNvPr>
          <p:cNvSpPr/>
          <p:nvPr/>
        </p:nvSpPr>
        <p:spPr>
          <a:xfrm>
            <a:off x="4073922" y="2731064"/>
            <a:ext cx="2015876" cy="2191876"/>
          </a:xfrm>
          <a:custGeom>
            <a:avLst/>
            <a:gdLst>
              <a:gd name="connsiteX0" fmla="*/ 375315 w 1486210"/>
              <a:gd name="connsiteY0" fmla="*/ 400978 h 1615967"/>
              <a:gd name="connsiteX1" fmla="*/ 600966 w 1486210"/>
              <a:gd name="connsiteY1" fmla="*/ 646484 h 1615967"/>
              <a:gd name="connsiteX2" fmla="*/ 600966 w 1486210"/>
              <a:gd name="connsiteY2" fmla="*/ 646485 h 1615967"/>
              <a:gd name="connsiteX3" fmla="*/ 1486210 w 1486210"/>
              <a:gd name="connsiteY3" fmla="*/ 1609627 h 1615967"/>
              <a:gd name="connsiteX4" fmla="*/ 1486210 w 1486210"/>
              <a:gd name="connsiteY4" fmla="*/ 1615967 h 1615967"/>
              <a:gd name="connsiteX5" fmla="*/ 1479618 w 1486210"/>
              <a:gd name="connsiteY5" fmla="*/ 1615967 h 1615967"/>
              <a:gd name="connsiteX6" fmla="*/ 594198 w 1486210"/>
              <a:gd name="connsiteY6" fmla="*/ 652635 h 1615967"/>
              <a:gd name="connsiteX7" fmla="*/ 594199 w 1486210"/>
              <a:gd name="connsiteY7" fmla="*/ 652635 h 1615967"/>
              <a:gd name="connsiteX8" fmla="*/ 368549 w 1486210"/>
              <a:gd name="connsiteY8" fmla="*/ 407129 h 1615967"/>
              <a:gd name="connsiteX9" fmla="*/ 6767 w 1486210"/>
              <a:gd name="connsiteY9" fmla="*/ 0 h 1615967"/>
              <a:gd name="connsiteX10" fmla="*/ 188908 w 1486210"/>
              <a:gd name="connsiteY10" fmla="*/ 198168 h 1615967"/>
              <a:gd name="connsiteX11" fmla="*/ 188909 w 1486210"/>
              <a:gd name="connsiteY11" fmla="*/ 198168 h 1615967"/>
              <a:gd name="connsiteX12" fmla="*/ 375315 w 1486210"/>
              <a:gd name="connsiteY12" fmla="*/ 400977 h 1615967"/>
              <a:gd name="connsiteX13" fmla="*/ 368549 w 1486210"/>
              <a:gd name="connsiteY13" fmla="*/ 407128 h 1615967"/>
              <a:gd name="connsiteX14" fmla="*/ 182142 w 1486210"/>
              <a:gd name="connsiteY14" fmla="*/ 204318 h 1615967"/>
              <a:gd name="connsiteX15" fmla="*/ 182142 w 1486210"/>
              <a:gd name="connsiteY15" fmla="*/ 204319 h 1615967"/>
              <a:gd name="connsiteX16" fmla="*/ 0 w 1486210"/>
              <a:gd name="connsiteY16" fmla="*/ 6150 h 16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86210" h="1615967">
                <a:moveTo>
                  <a:pt x="375315" y="400978"/>
                </a:moveTo>
                <a:lnTo>
                  <a:pt x="600966" y="646484"/>
                </a:lnTo>
                <a:lnTo>
                  <a:pt x="600966" y="646485"/>
                </a:lnTo>
                <a:lnTo>
                  <a:pt x="1486210" y="1609627"/>
                </a:lnTo>
                <a:lnTo>
                  <a:pt x="1486210" y="1615967"/>
                </a:lnTo>
                <a:lnTo>
                  <a:pt x="1479618" y="1615967"/>
                </a:lnTo>
                <a:lnTo>
                  <a:pt x="594198" y="652635"/>
                </a:lnTo>
                <a:lnTo>
                  <a:pt x="594199" y="652635"/>
                </a:lnTo>
                <a:lnTo>
                  <a:pt x="368549" y="407129"/>
                </a:lnTo>
                <a:close/>
                <a:moveTo>
                  <a:pt x="6767" y="0"/>
                </a:moveTo>
                <a:lnTo>
                  <a:pt x="188908" y="198168"/>
                </a:lnTo>
                <a:lnTo>
                  <a:pt x="188909" y="198168"/>
                </a:lnTo>
                <a:lnTo>
                  <a:pt x="375315" y="400977"/>
                </a:lnTo>
                <a:lnTo>
                  <a:pt x="368549" y="407128"/>
                </a:lnTo>
                <a:lnTo>
                  <a:pt x="182142" y="204318"/>
                </a:lnTo>
                <a:lnTo>
                  <a:pt x="182142" y="204319"/>
                </a:lnTo>
                <a:lnTo>
                  <a:pt x="0" y="61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F1DEBCC-7190-46A5-8A43-11B094504337}"/>
              </a:ext>
            </a:extLst>
          </p:cNvPr>
          <p:cNvSpPr/>
          <p:nvPr/>
        </p:nvSpPr>
        <p:spPr>
          <a:xfrm>
            <a:off x="6089798" y="4922938"/>
            <a:ext cx="8817" cy="10444"/>
          </a:xfrm>
          <a:custGeom>
            <a:avLst/>
            <a:gdLst>
              <a:gd name="connsiteX0" fmla="*/ 0 w 6500"/>
              <a:gd name="connsiteY0" fmla="*/ 0 h 7700"/>
              <a:gd name="connsiteX1" fmla="*/ 5828 w 6500"/>
              <a:gd name="connsiteY1" fmla="*/ 0 h 7700"/>
              <a:gd name="connsiteX2" fmla="*/ 6500 w 6500"/>
              <a:gd name="connsiteY2" fmla="*/ 731 h 7700"/>
              <a:gd name="connsiteX3" fmla="*/ 485 w 6500"/>
              <a:gd name="connsiteY3" fmla="*/ 7700 h 7700"/>
              <a:gd name="connsiteX4" fmla="*/ 0 w 6500"/>
              <a:gd name="connsiteY4" fmla="*/ 7172 h 7700"/>
              <a:gd name="connsiteX5" fmla="*/ 0 w 6500"/>
              <a:gd name="connsiteY5" fmla="*/ 0 h 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0" h="7700">
                <a:moveTo>
                  <a:pt x="0" y="0"/>
                </a:moveTo>
                <a:lnTo>
                  <a:pt x="5828" y="0"/>
                </a:lnTo>
                <a:lnTo>
                  <a:pt x="6500" y="731"/>
                </a:lnTo>
                <a:lnTo>
                  <a:pt x="485" y="7700"/>
                </a:lnTo>
                <a:lnTo>
                  <a:pt x="0" y="717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7BA0171-E0B2-4DF4-82CD-0F6608B4D7F9}"/>
              </a:ext>
            </a:extLst>
          </p:cNvPr>
          <p:cNvSpPr/>
          <p:nvPr/>
        </p:nvSpPr>
        <p:spPr>
          <a:xfrm>
            <a:off x="6098614" y="4922938"/>
            <a:ext cx="3586" cy="4894"/>
          </a:xfrm>
          <a:custGeom>
            <a:avLst/>
            <a:gdLst>
              <a:gd name="connsiteX0" fmla="*/ 630 w 2644"/>
              <a:gd name="connsiteY0" fmla="*/ 0 h 3608"/>
              <a:gd name="connsiteX1" fmla="*/ 2644 w 2644"/>
              <a:gd name="connsiteY1" fmla="*/ 0 h 3608"/>
              <a:gd name="connsiteX2" fmla="*/ 2644 w 2644"/>
              <a:gd name="connsiteY2" fmla="*/ 3608 h 3608"/>
              <a:gd name="connsiteX3" fmla="*/ 0 w 2644"/>
              <a:gd name="connsiteY3" fmla="*/ 731 h 3608"/>
              <a:gd name="connsiteX4" fmla="*/ 630 w 2644"/>
              <a:gd name="connsiteY4" fmla="*/ 0 h 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" h="3608">
                <a:moveTo>
                  <a:pt x="630" y="0"/>
                </a:moveTo>
                <a:lnTo>
                  <a:pt x="2644" y="0"/>
                </a:lnTo>
                <a:lnTo>
                  <a:pt x="2644" y="3608"/>
                </a:lnTo>
                <a:lnTo>
                  <a:pt x="0" y="731"/>
                </a:lnTo>
                <a:lnTo>
                  <a:pt x="63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B017E58C-63D8-422C-BB69-7CF6E6C52F95}"/>
              </a:ext>
            </a:extLst>
          </p:cNvPr>
          <p:cNvSpPr/>
          <p:nvPr/>
        </p:nvSpPr>
        <p:spPr>
          <a:xfrm>
            <a:off x="6102202" y="4927832"/>
            <a:ext cx="4863" cy="7509"/>
          </a:xfrm>
          <a:custGeom>
            <a:avLst/>
            <a:gdLst>
              <a:gd name="connsiteX0" fmla="*/ 0 w 3585"/>
              <a:gd name="connsiteY0" fmla="*/ 0 h 5536"/>
              <a:gd name="connsiteX1" fmla="*/ 3585 w 3585"/>
              <a:gd name="connsiteY1" fmla="*/ 3901 h 5536"/>
              <a:gd name="connsiteX2" fmla="*/ 2173 w 3585"/>
              <a:gd name="connsiteY2" fmla="*/ 5536 h 5536"/>
              <a:gd name="connsiteX3" fmla="*/ 0 w 3585"/>
              <a:gd name="connsiteY3" fmla="*/ 5536 h 5536"/>
              <a:gd name="connsiteX4" fmla="*/ 0 w 3585"/>
              <a:gd name="connsiteY4" fmla="*/ 0 h 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5" h="5536">
                <a:moveTo>
                  <a:pt x="0" y="0"/>
                </a:moveTo>
                <a:lnTo>
                  <a:pt x="3585" y="3901"/>
                </a:lnTo>
                <a:lnTo>
                  <a:pt x="2173" y="5536"/>
                </a:lnTo>
                <a:lnTo>
                  <a:pt x="0" y="553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2A03434-198F-4F75-9EF8-06DD2D8BE0AE}"/>
              </a:ext>
            </a:extLst>
          </p:cNvPr>
          <p:cNvSpPr/>
          <p:nvPr/>
        </p:nvSpPr>
        <p:spPr>
          <a:xfrm>
            <a:off x="6089799" y="4933383"/>
            <a:ext cx="2459" cy="1959"/>
          </a:xfrm>
          <a:custGeom>
            <a:avLst/>
            <a:gdLst>
              <a:gd name="connsiteX0" fmla="*/ 485 w 1813"/>
              <a:gd name="connsiteY0" fmla="*/ 0 h 1444"/>
              <a:gd name="connsiteX1" fmla="*/ 1813 w 1813"/>
              <a:gd name="connsiteY1" fmla="*/ 1444 h 1444"/>
              <a:gd name="connsiteX2" fmla="*/ 0 w 1813"/>
              <a:gd name="connsiteY2" fmla="*/ 1444 h 1444"/>
              <a:gd name="connsiteX3" fmla="*/ 0 w 1813"/>
              <a:gd name="connsiteY3" fmla="*/ 562 h 1444"/>
              <a:gd name="connsiteX4" fmla="*/ 485 w 1813"/>
              <a:gd name="connsiteY4" fmla="*/ 0 h 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" h="1444">
                <a:moveTo>
                  <a:pt x="485" y="0"/>
                </a:moveTo>
                <a:lnTo>
                  <a:pt x="1813" y="1444"/>
                </a:lnTo>
                <a:lnTo>
                  <a:pt x="0" y="1444"/>
                </a:lnTo>
                <a:lnTo>
                  <a:pt x="0" y="562"/>
                </a:lnTo>
                <a:lnTo>
                  <a:pt x="4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AE3557E-5751-4168-A0A3-60C33D784B9E}"/>
              </a:ext>
            </a:extLst>
          </p:cNvPr>
          <p:cNvSpPr/>
          <p:nvPr/>
        </p:nvSpPr>
        <p:spPr>
          <a:xfrm>
            <a:off x="6092258" y="4935343"/>
            <a:ext cx="9944" cy="7234"/>
          </a:xfrm>
          <a:custGeom>
            <a:avLst/>
            <a:gdLst>
              <a:gd name="connsiteX0" fmla="*/ 0 w 7331"/>
              <a:gd name="connsiteY0" fmla="*/ 0 h 5333"/>
              <a:gd name="connsiteX1" fmla="*/ 7331 w 7331"/>
              <a:gd name="connsiteY1" fmla="*/ 0 h 5333"/>
              <a:gd name="connsiteX2" fmla="*/ 7331 w 7331"/>
              <a:gd name="connsiteY2" fmla="*/ 2518 h 5333"/>
              <a:gd name="connsiteX3" fmla="*/ 4902 w 7331"/>
              <a:gd name="connsiteY3" fmla="*/ 5333 h 5333"/>
              <a:gd name="connsiteX4" fmla="*/ 0 w 7331"/>
              <a:gd name="connsiteY4" fmla="*/ 0 h 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" h="5333">
                <a:moveTo>
                  <a:pt x="0" y="0"/>
                </a:moveTo>
                <a:lnTo>
                  <a:pt x="7331" y="0"/>
                </a:lnTo>
                <a:lnTo>
                  <a:pt x="7331" y="2518"/>
                </a:lnTo>
                <a:lnTo>
                  <a:pt x="4902" y="533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32FC46B7-FAA4-4B95-A36B-ACC0B03D539A}"/>
              </a:ext>
            </a:extLst>
          </p:cNvPr>
          <p:cNvSpPr/>
          <p:nvPr/>
        </p:nvSpPr>
        <p:spPr>
          <a:xfrm>
            <a:off x="5041034" y="3873235"/>
            <a:ext cx="2109935" cy="1037303"/>
          </a:xfrm>
          <a:custGeom>
            <a:avLst/>
            <a:gdLst>
              <a:gd name="connsiteX0" fmla="*/ 777777 w 1555555"/>
              <a:gd name="connsiteY0" fmla="*/ 0 h 764755"/>
              <a:gd name="connsiteX1" fmla="*/ 1552228 w 1555555"/>
              <a:gd name="connsiteY1" fmla="*/ 698876 h 764755"/>
              <a:gd name="connsiteX2" fmla="*/ 1555555 w 1555555"/>
              <a:gd name="connsiteY2" fmla="*/ 764755 h 764755"/>
              <a:gd name="connsiteX3" fmla="*/ 0 w 1555555"/>
              <a:gd name="connsiteY3" fmla="*/ 764755 h 764755"/>
              <a:gd name="connsiteX4" fmla="*/ 3326 w 1555555"/>
              <a:gd name="connsiteY4" fmla="*/ 698876 h 764755"/>
              <a:gd name="connsiteX5" fmla="*/ 777777 w 1555555"/>
              <a:gd name="connsiteY5" fmla="*/ 0 h 76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5555" h="764755">
                <a:moveTo>
                  <a:pt x="777777" y="0"/>
                </a:moveTo>
                <a:cubicBezTo>
                  <a:pt x="1180843" y="0"/>
                  <a:pt x="1512363" y="306328"/>
                  <a:pt x="1552228" y="698876"/>
                </a:cubicBezTo>
                <a:lnTo>
                  <a:pt x="1555555" y="764755"/>
                </a:lnTo>
                <a:lnTo>
                  <a:pt x="0" y="764755"/>
                </a:lnTo>
                <a:lnTo>
                  <a:pt x="3326" y="698876"/>
                </a:lnTo>
                <a:cubicBezTo>
                  <a:pt x="43192" y="306328"/>
                  <a:pt x="374711" y="0"/>
                  <a:pt x="7777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1C5496F8-9BE7-44EB-ACAC-73E2172780BD}"/>
              </a:ext>
            </a:extLst>
          </p:cNvPr>
          <p:cNvSpPr/>
          <p:nvPr/>
        </p:nvSpPr>
        <p:spPr>
          <a:xfrm>
            <a:off x="4698537" y="4910537"/>
            <a:ext cx="342496" cy="12403"/>
          </a:xfrm>
          <a:custGeom>
            <a:avLst/>
            <a:gdLst>
              <a:gd name="connsiteX0" fmla="*/ 461 w 252506"/>
              <a:gd name="connsiteY0" fmla="*/ 0 h 9144"/>
              <a:gd name="connsiteX1" fmla="*/ 252506 w 252506"/>
              <a:gd name="connsiteY1" fmla="*/ 0 h 9144"/>
              <a:gd name="connsiteX2" fmla="*/ 252044 w 252506"/>
              <a:gd name="connsiteY2" fmla="*/ 9144 h 9144"/>
              <a:gd name="connsiteX3" fmla="*/ 0 w 252506"/>
              <a:gd name="connsiteY3" fmla="*/ 9144 h 9144"/>
              <a:gd name="connsiteX4" fmla="*/ 461 w 252506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06" h="9144">
                <a:moveTo>
                  <a:pt x="461" y="0"/>
                </a:moveTo>
                <a:lnTo>
                  <a:pt x="252506" y="0"/>
                </a:lnTo>
                <a:lnTo>
                  <a:pt x="252044" y="9144"/>
                </a:lnTo>
                <a:lnTo>
                  <a:pt x="0" y="9144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7D0302C-056D-4D9F-A59B-DF786AE7AFBD}"/>
              </a:ext>
            </a:extLst>
          </p:cNvPr>
          <p:cNvSpPr/>
          <p:nvPr/>
        </p:nvSpPr>
        <p:spPr>
          <a:xfrm>
            <a:off x="7150969" y="4910537"/>
            <a:ext cx="342495" cy="12403"/>
          </a:xfrm>
          <a:custGeom>
            <a:avLst/>
            <a:gdLst>
              <a:gd name="connsiteX0" fmla="*/ 0 w 252505"/>
              <a:gd name="connsiteY0" fmla="*/ 0 h 9144"/>
              <a:gd name="connsiteX1" fmla="*/ 252044 w 252505"/>
              <a:gd name="connsiteY1" fmla="*/ 0 h 9144"/>
              <a:gd name="connsiteX2" fmla="*/ 252505 w 252505"/>
              <a:gd name="connsiteY2" fmla="*/ 9144 h 9144"/>
              <a:gd name="connsiteX3" fmla="*/ 461 w 252505"/>
              <a:gd name="connsiteY3" fmla="*/ 9144 h 9144"/>
              <a:gd name="connsiteX4" fmla="*/ 0 w 252505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505" h="9144">
                <a:moveTo>
                  <a:pt x="0" y="0"/>
                </a:moveTo>
                <a:lnTo>
                  <a:pt x="252044" y="0"/>
                </a:lnTo>
                <a:lnTo>
                  <a:pt x="252505" y="9144"/>
                </a:lnTo>
                <a:lnTo>
                  <a:pt x="461" y="9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04C66A3D-4FEA-4F26-A969-ADC0FB29E1D0}"/>
              </a:ext>
            </a:extLst>
          </p:cNvPr>
          <p:cNvSpPr/>
          <p:nvPr/>
        </p:nvSpPr>
        <p:spPr>
          <a:xfrm>
            <a:off x="4699162" y="3531366"/>
            <a:ext cx="2793674" cy="1379172"/>
          </a:xfrm>
          <a:custGeom>
            <a:avLst/>
            <a:gdLst>
              <a:gd name="connsiteX0" fmla="*/ 1029822 w 2059644"/>
              <a:gd name="connsiteY0" fmla="*/ 0 h 1016799"/>
              <a:gd name="connsiteX1" fmla="*/ 2055016 w 2059644"/>
              <a:gd name="connsiteY1" fmla="*/ 925150 h 1016799"/>
              <a:gd name="connsiteX2" fmla="*/ 2059644 w 2059644"/>
              <a:gd name="connsiteY2" fmla="*/ 1016799 h 1016799"/>
              <a:gd name="connsiteX3" fmla="*/ 1807600 w 2059644"/>
              <a:gd name="connsiteY3" fmla="*/ 1016799 h 1016799"/>
              <a:gd name="connsiteX4" fmla="*/ 1804273 w 2059644"/>
              <a:gd name="connsiteY4" fmla="*/ 950920 h 1016799"/>
              <a:gd name="connsiteX5" fmla="*/ 1029822 w 2059644"/>
              <a:gd name="connsiteY5" fmla="*/ 252044 h 1016799"/>
              <a:gd name="connsiteX6" fmla="*/ 255371 w 2059644"/>
              <a:gd name="connsiteY6" fmla="*/ 950920 h 1016799"/>
              <a:gd name="connsiteX7" fmla="*/ 252045 w 2059644"/>
              <a:gd name="connsiteY7" fmla="*/ 1016799 h 1016799"/>
              <a:gd name="connsiteX8" fmla="*/ 0 w 2059644"/>
              <a:gd name="connsiteY8" fmla="*/ 1016799 h 1016799"/>
              <a:gd name="connsiteX9" fmla="*/ 4628 w 2059644"/>
              <a:gd name="connsiteY9" fmla="*/ 925150 h 1016799"/>
              <a:gd name="connsiteX10" fmla="*/ 1029822 w 2059644"/>
              <a:gd name="connsiteY10" fmla="*/ 0 h 101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9644" h="1016799">
                <a:moveTo>
                  <a:pt x="1029822" y="0"/>
                </a:moveTo>
                <a:cubicBezTo>
                  <a:pt x="1563388" y="0"/>
                  <a:pt x="2002243" y="405507"/>
                  <a:pt x="2055016" y="925150"/>
                </a:cubicBezTo>
                <a:lnTo>
                  <a:pt x="2059644" y="1016799"/>
                </a:lnTo>
                <a:lnTo>
                  <a:pt x="1807600" y="1016799"/>
                </a:lnTo>
                <a:lnTo>
                  <a:pt x="1804273" y="950920"/>
                </a:lnTo>
                <a:cubicBezTo>
                  <a:pt x="1764408" y="558372"/>
                  <a:pt x="1432888" y="252044"/>
                  <a:pt x="1029822" y="252044"/>
                </a:cubicBezTo>
                <a:cubicBezTo>
                  <a:pt x="626756" y="252044"/>
                  <a:pt x="295237" y="558372"/>
                  <a:pt x="255371" y="950920"/>
                </a:cubicBezTo>
                <a:lnTo>
                  <a:pt x="252045" y="1016799"/>
                </a:lnTo>
                <a:lnTo>
                  <a:pt x="0" y="1016799"/>
                </a:lnTo>
                <a:lnTo>
                  <a:pt x="4628" y="925150"/>
                </a:lnTo>
                <a:cubicBezTo>
                  <a:pt x="57401" y="405507"/>
                  <a:pt x="496256" y="0"/>
                  <a:pt x="10298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834E5DA-442D-459D-82F9-5C222FE687CB}"/>
              </a:ext>
            </a:extLst>
          </p:cNvPr>
          <p:cNvSpPr/>
          <p:nvPr/>
        </p:nvSpPr>
        <p:spPr>
          <a:xfrm>
            <a:off x="5040406" y="4910537"/>
            <a:ext cx="2111187" cy="12403"/>
          </a:xfrm>
          <a:custGeom>
            <a:avLst/>
            <a:gdLst>
              <a:gd name="connsiteX0" fmla="*/ 462 w 1556478"/>
              <a:gd name="connsiteY0" fmla="*/ 0 h 9144"/>
              <a:gd name="connsiteX1" fmla="*/ 1556017 w 1556478"/>
              <a:gd name="connsiteY1" fmla="*/ 0 h 9144"/>
              <a:gd name="connsiteX2" fmla="*/ 1556478 w 1556478"/>
              <a:gd name="connsiteY2" fmla="*/ 9144 h 9144"/>
              <a:gd name="connsiteX3" fmla="*/ 0 w 1556478"/>
              <a:gd name="connsiteY3" fmla="*/ 9144 h 9144"/>
              <a:gd name="connsiteX4" fmla="*/ 462 w 1556478"/>
              <a:gd name="connsiteY4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478" h="9144">
                <a:moveTo>
                  <a:pt x="462" y="0"/>
                </a:moveTo>
                <a:lnTo>
                  <a:pt x="1556017" y="0"/>
                </a:lnTo>
                <a:lnTo>
                  <a:pt x="1556478" y="9144"/>
                </a:lnTo>
                <a:lnTo>
                  <a:pt x="0" y="9144"/>
                </a:lnTo>
                <a:lnTo>
                  <a:pt x="4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F4D8A98-B50F-4DD9-B245-19381CA4BF86}"/>
              </a:ext>
            </a:extLst>
          </p:cNvPr>
          <p:cNvSpPr/>
          <p:nvPr/>
        </p:nvSpPr>
        <p:spPr>
          <a:xfrm>
            <a:off x="5350053" y="4183194"/>
            <a:ext cx="1491893" cy="14918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C0F8F08-5F2B-45A2-9ECF-CAFF7E7CDC41}"/>
              </a:ext>
            </a:extLst>
          </p:cNvPr>
          <p:cNvSpPr/>
          <p:nvPr/>
        </p:nvSpPr>
        <p:spPr>
          <a:xfrm>
            <a:off x="5518653" y="3620200"/>
            <a:ext cx="323556" cy="323555"/>
          </a:xfrm>
          <a:prstGeom prst="ellipse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Graphic 204">
            <a:extLst>
              <a:ext uri="{FF2B5EF4-FFF2-40B4-BE49-F238E27FC236}">
                <a16:creationId xmlns:a16="http://schemas.microsoft.com/office/drawing/2014/main" id="{8F918602-CA66-49FD-BA25-51665F91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1857" y="3703405"/>
            <a:ext cx="157147" cy="157145"/>
          </a:xfrm>
          <a:prstGeom prst="rect">
            <a:avLst/>
          </a:prstGeom>
        </p:spPr>
      </p:pic>
      <p:sp>
        <p:nvSpPr>
          <p:cNvPr id="201" name="Oval 200">
            <a:extLst>
              <a:ext uri="{FF2B5EF4-FFF2-40B4-BE49-F238E27FC236}">
                <a16:creationId xmlns:a16="http://schemas.microsoft.com/office/drawing/2014/main" id="{34B42C1B-B8E7-48CC-99BB-3DD5A87342B4}"/>
              </a:ext>
            </a:extLst>
          </p:cNvPr>
          <p:cNvSpPr/>
          <p:nvPr/>
        </p:nvSpPr>
        <p:spPr>
          <a:xfrm>
            <a:off x="6346398" y="3618820"/>
            <a:ext cx="323556" cy="323555"/>
          </a:xfrm>
          <a:prstGeom prst="ellipse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1232D4F1-A97C-48CB-BEC9-558126045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4354" y="3716776"/>
            <a:ext cx="127643" cy="127642"/>
          </a:xfrm>
          <a:prstGeom prst="rect">
            <a:avLst/>
          </a:prstGeom>
        </p:spPr>
      </p:pic>
      <p:sp>
        <p:nvSpPr>
          <p:cNvPr id="203" name="Oval 202">
            <a:extLst>
              <a:ext uri="{FF2B5EF4-FFF2-40B4-BE49-F238E27FC236}">
                <a16:creationId xmlns:a16="http://schemas.microsoft.com/office/drawing/2014/main" id="{D32B59A5-D2A3-43E3-8568-8B8CEEF017A9}"/>
              </a:ext>
            </a:extLst>
          </p:cNvPr>
          <p:cNvSpPr/>
          <p:nvPr/>
        </p:nvSpPr>
        <p:spPr>
          <a:xfrm>
            <a:off x="7079387" y="4321432"/>
            <a:ext cx="323556" cy="323555"/>
          </a:xfrm>
          <a:prstGeom prst="ellipse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65BC171D-BB6E-46B7-831E-829BF7A2A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9491" y="4417840"/>
            <a:ext cx="223347" cy="130739"/>
          </a:xfrm>
          <a:prstGeom prst="rect">
            <a:avLst/>
          </a:prstGeom>
        </p:spPr>
      </p:pic>
      <p:sp>
        <p:nvSpPr>
          <p:cNvPr id="204" name="Oval 203">
            <a:extLst>
              <a:ext uri="{FF2B5EF4-FFF2-40B4-BE49-F238E27FC236}">
                <a16:creationId xmlns:a16="http://schemas.microsoft.com/office/drawing/2014/main" id="{AC9B273C-E0C9-4512-B946-5EB4569E9B29}"/>
              </a:ext>
            </a:extLst>
          </p:cNvPr>
          <p:cNvSpPr/>
          <p:nvPr/>
        </p:nvSpPr>
        <p:spPr>
          <a:xfrm>
            <a:off x="4786090" y="4348707"/>
            <a:ext cx="323556" cy="323555"/>
          </a:xfrm>
          <a:prstGeom prst="ellipse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" name="Graphic 207">
            <a:extLst>
              <a:ext uri="{FF2B5EF4-FFF2-40B4-BE49-F238E27FC236}">
                <a16:creationId xmlns:a16="http://schemas.microsoft.com/office/drawing/2014/main" id="{CDD53EC2-6CBF-4164-88AC-4106AC3E7E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4327" y="4417879"/>
            <a:ext cx="147082" cy="18521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55B6DF-A16E-4712-9018-07EA97EF71FA}"/>
              </a:ext>
            </a:extLst>
          </p:cNvPr>
          <p:cNvCxnSpPr/>
          <p:nvPr/>
        </p:nvCxnSpPr>
        <p:spPr>
          <a:xfrm>
            <a:off x="7264524" y="4644987"/>
            <a:ext cx="0" cy="63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1AC54-1FE6-435E-A00C-45F54C52706F}"/>
              </a:ext>
            </a:extLst>
          </p:cNvPr>
          <p:cNvCxnSpPr>
            <a:cxnSpLocks/>
          </p:cNvCxnSpPr>
          <p:nvPr/>
        </p:nvCxnSpPr>
        <p:spPr>
          <a:xfrm>
            <a:off x="7263226" y="5286094"/>
            <a:ext cx="206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363E978-FF80-478F-BD5C-5A47FB2412C0}"/>
              </a:ext>
            </a:extLst>
          </p:cNvPr>
          <p:cNvCxnSpPr/>
          <p:nvPr/>
        </p:nvCxnSpPr>
        <p:spPr>
          <a:xfrm>
            <a:off x="4921374" y="4644987"/>
            <a:ext cx="0" cy="635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B53F2B-E5F6-4416-B5A6-B15306019F52}"/>
              </a:ext>
            </a:extLst>
          </p:cNvPr>
          <p:cNvCxnSpPr>
            <a:cxnSpLocks/>
          </p:cNvCxnSpPr>
          <p:nvPr/>
        </p:nvCxnSpPr>
        <p:spPr>
          <a:xfrm>
            <a:off x="2834640" y="5286094"/>
            <a:ext cx="209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E2715B-5E82-44B2-88DC-5CFA71CDC42B}"/>
              </a:ext>
            </a:extLst>
          </p:cNvPr>
          <p:cNvCxnSpPr>
            <a:cxnSpLocks/>
          </p:cNvCxnSpPr>
          <p:nvPr/>
        </p:nvCxnSpPr>
        <p:spPr>
          <a:xfrm>
            <a:off x="6683363" y="3616288"/>
            <a:ext cx="256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82B24EC-ED1D-410A-A691-2BB20CBF5A04}"/>
              </a:ext>
            </a:extLst>
          </p:cNvPr>
          <p:cNvCxnSpPr>
            <a:cxnSpLocks/>
          </p:cNvCxnSpPr>
          <p:nvPr/>
        </p:nvCxnSpPr>
        <p:spPr>
          <a:xfrm>
            <a:off x="3032760" y="3616288"/>
            <a:ext cx="2633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5CABEE0-DFE1-4262-A317-32D554D05B8C}"/>
              </a:ext>
            </a:extLst>
          </p:cNvPr>
          <p:cNvGrpSpPr/>
          <p:nvPr/>
        </p:nvGrpSpPr>
        <p:grpSpPr>
          <a:xfrm>
            <a:off x="9514246" y="2472723"/>
            <a:ext cx="1214677" cy="689455"/>
            <a:chOff x="1988574" y="4646738"/>
            <a:chExt cx="1214677" cy="689455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E383128-3EF2-49CA-AECF-4FA64820F401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DFD6054-69C6-4BD9-A869-0BF9C3A73E1B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52F538-34F2-4A31-A432-1FCA0FC8682C}"/>
              </a:ext>
            </a:extLst>
          </p:cNvPr>
          <p:cNvCxnSpPr/>
          <p:nvPr/>
        </p:nvCxnSpPr>
        <p:spPr>
          <a:xfrm flipV="1">
            <a:off x="9232900" y="2575157"/>
            <a:ext cx="0" cy="104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8B7806A-AE88-4211-AB0A-1AB5C6E0021D}"/>
              </a:ext>
            </a:extLst>
          </p:cNvPr>
          <p:cNvGrpSpPr/>
          <p:nvPr/>
        </p:nvGrpSpPr>
        <p:grpSpPr>
          <a:xfrm>
            <a:off x="9514246" y="4731347"/>
            <a:ext cx="1214677" cy="689455"/>
            <a:chOff x="1988574" y="4646738"/>
            <a:chExt cx="1214677" cy="689455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254AC70-A5DD-477C-B13B-D9B3D25A2A90}"/>
                </a:ext>
              </a:extLst>
            </p:cNvPr>
            <p:cNvSpPr txBox="1"/>
            <p:nvPr/>
          </p:nvSpPr>
          <p:spPr>
            <a:xfrm>
              <a:off x="1988574" y="4646738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54867CA-E510-416B-8631-51FF5B88A3CC}"/>
                </a:ext>
              </a:extLst>
            </p:cNvPr>
            <p:cNvSpPr txBox="1"/>
            <p:nvPr/>
          </p:nvSpPr>
          <p:spPr>
            <a:xfrm>
              <a:off x="1988574" y="4883953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6585B4-B1A8-4482-856F-03D6F4C5ED62}"/>
              </a:ext>
            </a:extLst>
          </p:cNvPr>
          <p:cNvCxnSpPr/>
          <p:nvPr/>
        </p:nvCxnSpPr>
        <p:spPr>
          <a:xfrm flipV="1">
            <a:off x="9323746" y="4800600"/>
            <a:ext cx="0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57B125-4178-4766-A610-D1D9137BC297}"/>
              </a:ext>
            </a:extLst>
          </p:cNvPr>
          <p:cNvCxnSpPr/>
          <p:nvPr/>
        </p:nvCxnSpPr>
        <p:spPr>
          <a:xfrm flipV="1">
            <a:off x="2834640" y="4731347"/>
            <a:ext cx="0" cy="54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323544-366A-4528-B100-D704F951A232}"/>
              </a:ext>
            </a:extLst>
          </p:cNvPr>
          <p:cNvCxnSpPr/>
          <p:nvPr/>
        </p:nvCxnSpPr>
        <p:spPr>
          <a:xfrm flipV="1">
            <a:off x="3034030" y="3092547"/>
            <a:ext cx="0" cy="52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2FDC182-79FE-4B53-B76B-D9FBD55C5C07}"/>
              </a:ext>
            </a:extLst>
          </p:cNvPr>
          <p:cNvGrpSpPr/>
          <p:nvPr/>
        </p:nvGrpSpPr>
        <p:grpSpPr>
          <a:xfrm>
            <a:off x="1525574" y="2955926"/>
            <a:ext cx="1214677" cy="689455"/>
            <a:chOff x="2707899" y="4477744"/>
            <a:chExt cx="1214677" cy="689455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E35A908-149E-4A5B-A829-EF2321786AD9}"/>
                </a:ext>
              </a:extLst>
            </p:cNvPr>
            <p:cNvSpPr txBox="1"/>
            <p:nvPr/>
          </p:nvSpPr>
          <p:spPr>
            <a:xfrm>
              <a:off x="2912833" y="447774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9A589CD-56A0-4D1E-B5A3-C085BCE511AA}"/>
                </a:ext>
              </a:extLst>
            </p:cNvPr>
            <p:cNvSpPr txBox="1"/>
            <p:nvPr/>
          </p:nvSpPr>
          <p:spPr>
            <a:xfrm>
              <a:off x="2707899" y="4714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6238D07-0F20-461E-AA3C-D6E94608873C}"/>
              </a:ext>
            </a:extLst>
          </p:cNvPr>
          <p:cNvGrpSpPr/>
          <p:nvPr/>
        </p:nvGrpSpPr>
        <p:grpSpPr>
          <a:xfrm>
            <a:off x="1525574" y="4695826"/>
            <a:ext cx="1214677" cy="689455"/>
            <a:chOff x="2707899" y="4477744"/>
            <a:chExt cx="1214677" cy="68945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A7A49F0-A069-470C-80B3-7E79097EBC24}"/>
                </a:ext>
              </a:extLst>
            </p:cNvPr>
            <p:cNvSpPr txBox="1"/>
            <p:nvPr/>
          </p:nvSpPr>
          <p:spPr>
            <a:xfrm>
              <a:off x="2912833" y="4477744"/>
              <a:ext cx="1009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A0A7968-B9A3-4882-AC0E-252A8C5D12E6}"/>
                </a:ext>
              </a:extLst>
            </p:cNvPr>
            <p:cNvSpPr txBox="1"/>
            <p:nvPr/>
          </p:nvSpPr>
          <p:spPr>
            <a:xfrm>
              <a:off x="2707899" y="4714959"/>
              <a:ext cx="1214677" cy="45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800" dirty="0">
                  <a:solidFill>
                    <a:schemeClr val="bg1"/>
                  </a:solidFill>
                  <a:latin typeface="Open Sans reglur"/>
                </a:rPr>
                <a:t>Lorem Ipsum is simply dummy text of the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0155675-D405-42A1-B9C4-0AFFEE32A0F9}"/>
              </a:ext>
            </a:extLst>
          </p:cNvPr>
          <p:cNvSpPr/>
          <p:nvPr/>
        </p:nvSpPr>
        <p:spPr>
          <a:xfrm>
            <a:off x="2919774" y="2923020"/>
            <a:ext cx="232004" cy="232004"/>
          </a:xfrm>
          <a:prstGeom prst="ellipse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0ED0B5B-4460-4733-828A-A577459EB1D1}"/>
              </a:ext>
            </a:extLst>
          </p:cNvPr>
          <p:cNvSpPr/>
          <p:nvPr/>
        </p:nvSpPr>
        <p:spPr>
          <a:xfrm>
            <a:off x="9101499" y="2475345"/>
            <a:ext cx="232004" cy="232004"/>
          </a:xfrm>
          <a:prstGeom prst="ellipse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509F10F-0520-4FD8-8828-EDA228E3B7B9}"/>
              </a:ext>
            </a:extLst>
          </p:cNvPr>
          <p:cNvSpPr/>
          <p:nvPr/>
        </p:nvSpPr>
        <p:spPr>
          <a:xfrm>
            <a:off x="9215799" y="4732770"/>
            <a:ext cx="232004" cy="232004"/>
          </a:xfrm>
          <a:prstGeom prst="ellipse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E54E03D-C874-486E-80DE-FD5CFF450582}"/>
              </a:ext>
            </a:extLst>
          </p:cNvPr>
          <p:cNvSpPr/>
          <p:nvPr/>
        </p:nvSpPr>
        <p:spPr>
          <a:xfrm>
            <a:off x="2710224" y="4647045"/>
            <a:ext cx="232004" cy="232004"/>
          </a:xfrm>
          <a:prstGeom prst="ellipse">
            <a:avLst/>
          </a:prstGeom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3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04E193-813B-44DD-B9F7-538931B6C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D25880-3633-4AF2-B3B3-EB5A2E1D39B2}"/>
              </a:ext>
            </a:extLst>
          </p:cNvPr>
          <p:cNvGrpSpPr/>
          <p:nvPr/>
        </p:nvGrpSpPr>
        <p:grpSpPr>
          <a:xfrm rot="5400000">
            <a:off x="7497441" y="2311659"/>
            <a:ext cx="1623462" cy="1901302"/>
            <a:chOff x="3453528" y="644897"/>
            <a:chExt cx="2838450" cy="332422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971E5E1-EFC7-44CA-B19B-559C82CD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53528" y="644897"/>
              <a:ext cx="2838450" cy="332422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1FBE488-1C56-48B8-94E4-2D400A754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6629" y="1416422"/>
              <a:ext cx="1781175" cy="178117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6536E2-CE1A-45C2-8242-65C975ADB2FB}"/>
              </a:ext>
            </a:extLst>
          </p:cNvPr>
          <p:cNvGrpSpPr/>
          <p:nvPr/>
        </p:nvGrpSpPr>
        <p:grpSpPr>
          <a:xfrm rot="16200000">
            <a:off x="6335324" y="3715391"/>
            <a:ext cx="1623462" cy="1901302"/>
            <a:chOff x="3453528" y="644897"/>
            <a:chExt cx="2838450" cy="3324225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54867B5B-C890-4B92-85E7-76254BB63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53528" y="644897"/>
              <a:ext cx="2838450" cy="3324225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D1FC74A6-6FA8-4870-B2B7-EDCD00853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26629" y="1416422"/>
              <a:ext cx="1781175" cy="1781175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AEE0F82-C1C8-4E7D-9CCE-3E44AC838EBA}"/>
              </a:ext>
            </a:extLst>
          </p:cNvPr>
          <p:cNvGrpSpPr/>
          <p:nvPr/>
        </p:nvGrpSpPr>
        <p:grpSpPr>
          <a:xfrm rot="16200000">
            <a:off x="4007156" y="3715391"/>
            <a:ext cx="1623462" cy="1901302"/>
            <a:chOff x="3453528" y="644897"/>
            <a:chExt cx="2838450" cy="3324225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1759ED13-B87A-42DA-AD9B-C0C344DD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53528" y="644897"/>
              <a:ext cx="2838450" cy="3324225"/>
            </a:xfrm>
            <a:prstGeom prst="rect">
              <a:avLst/>
            </a:prstGeom>
          </p:spPr>
        </p:pic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0CFA1018-9023-470A-9A1B-26A47AE8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6629" y="1416422"/>
              <a:ext cx="1781175" cy="178117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AAE758-70BE-4230-A124-A77357F4A50F}"/>
              </a:ext>
            </a:extLst>
          </p:cNvPr>
          <p:cNvGrpSpPr/>
          <p:nvPr/>
        </p:nvGrpSpPr>
        <p:grpSpPr>
          <a:xfrm rot="5400000">
            <a:off x="5169272" y="2311659"/>
            <a:ext cx="1623462" cy="1901302"/>
            <a:chOff x="3453528" y="644897"/>
            <a:chExt cx="2838450" cy="3324225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EA69D733-EA78-4513-A7A5-89DF1762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53528" y="644897"/>
              <a:ext cx="2838450" cy="3324225"/>
            </a:xfrm>
            <a:prstGeom prst="rect">
              <a:avLst/>
            </a:prstGeom>
          </p:spPr>
        </p:pic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9BAE2FA9-5B86-498D-A8D8-C6FFA58F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26629" y="1416422"/>
              <a:ext cx="1781175" cy="17811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470C96-8D66-4A41-AAD7-5EF65AD2FA64}"/>
              </a:ext>
            </a:extLst>
          </p:cNvPr>
          <p:cNvGrpSpPr/>
          <p:nvPr/>
        </p:nvGrpSpPr>
        <p:grpSpPr>
          <a:xfrm rot="5400000">
            <a:off x="6963866" y="2051978"/>
            <a:ext cx="4995685" cy="1901302"/>
            <a:chOff x="0" y="-1357313"/>
            <a:chExt cx="8734425" cy="33242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599E6D-F57B-444F-83DC-09F7EBE3A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357313"/>
              <a:ext cx="8734425" cy="3324225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2E7697FF-7F1A-49B0-ABA4-4EA661C1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6208535" y="-585788"/>
              <a:ext cx="1781175" cy="17811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8A13F69-85B8-4451-8C10-6A63CD46F8DF}"/>
              </a:ext>
            </a:extLst>
          </p:cNvPr>
          <p:cNvGrpSpPr/>
          <p:nvPr/>
        </p:nvGrpSpPr>
        <p:grpSpPr>
          <a:xfrm rot="16200000">
            <a:off x="1164819" y="3997771"/>
            <a:ext cx="4995685" cy="1901302"/>
            <a:chOff x="0" y="-1357313"/>
            <a:chExt cx="8734425" cy="3324225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6D1642D7-4A01-40C3-A304-08CD57EF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0" y="-1357313"/>
              <a:ext cx="8734425" cy="3324225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4082B450-424D-4A5B-8F53-3CDD86BE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6208535" y="-585788"/>
              <a:ext cx="1781175" cy="1781175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769B1EC-DC51-4D3E-B12B-9283C37FB848}"/>
              </a:ext>
            </a:extLst>
          </p:cNvPr>
          <p:cNvSpPr/>
          <p:nvPr/>
        </p:nvSpPr>
        <p:spPr>
          <a:xfrm>
            <a:off x="5513338" y="2889775"/>
            <a:ext cx="910322" cy="91032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F01AC8E-A0D8-4FE2-BF6C-20D5041317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64157" y="3089512"/>
            <a:ext cx="408686" cy="510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86A146-C389-4B8B-83CB-8DF54A166447}"/>
              </a:ext>
            </a:extLst>
          </p:cNvPr>
          <p:cNvSpPr txBox="1"/>
          <p:nvPr/>
        </p:nvSpPr>
        <p:spPr>
          <a:xfrm>
            <a:off x="4872753" y="644897"/>
            <a:ext cx="244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E7DD-8B6B-44FD-B6D1-DC1842A26668}"/>
              </a:ext>
            </a:extLst>
          </p:cNvPr>
          <p:cNvSpPr txBox="1"/>
          <p:nvPr/>
        </p:nvSpPr>
        <p:spPr>
          <a:xfrm>
            <a:off x="2725468" y="1251997"/>
            <a:ext cx="6741065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A2BB9E-A702-4C98-BA22-2E1E9D7F153F}"/>
              </a:ext>
            </a:extLst>
          </p:cNvPr>
          <p:cNvSpPr/>
          <p:nvPr/>
        </p:nvSpPr>
        <p:spPr>
          <a:xfrm>
            <a:off x="3209801" y="2928485"/>
            <a:ext cx="899584" cy="899584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9A69D16-4D20-4376-9FCD-AD02A68A92E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76461" y="3195148"/>
            <a:ext cx="366262" cy="36625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911259A-D6D9-48BB-877E-2AACFDC7E811}"/>
              </a:ext>
            </a:extLst>
          </p:cNvPr>
          <p:cNvSpPr/>
          <p:nvPr/>
        </p:nvSpPr>
        <p:spPr>
          <a:xfrm>
            <a:off x="6689350" y="4135102"/>
            <a:ext cx="915410" cy="915410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5F7EDA-2F17-4492-B11B-9B681438E52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5690" y="4441445"/>
            <a:ext cx="302732" cy="30272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351B49B5-CE41-42B2-9FF7-EAE79F6F2991}"/>
              </a:ext>
            </a:extLst>
          </p:cNvPr>
          <p:cNvSpPr/>
          <p:nvPr/>
        </p:nvSpPr>
        <p:spPr>
          <a:xfrm>
            <a:off x="4369191" y="4143534"/>
            <a:ext cx="893306" cy="893306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8BDC511-2FE4-4BC2-A329-C8D4B26A76A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609070" y="4383417"/>
            <a:ext cx="413547" cy="41354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16100CC-F339-4A1A-8F22-533D4442B956}"/>
              </a:ext>
            </a:extLst>
          </p:cNvPr>
          <p:cNvSpPr/>
          <p:nvPr/>
        </p:nvSpPr>
        <p:spPr>
          <a:xfrm>
            <a:off x="7859347" y="2895110"/>
            <a:ext cx="899650" cy="8996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EDF9B8DF-DA43-494D-912A-61A2DD128DE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04690" y="3087443"/>
            <a:ext cx="408962" cy="51498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6A0DB497-1A10-43F8-B962-A1D07256FB5F}"/>
              </a:ext>
            </a:extLst>
          </p:cNvPr>
          <p:cNvSpPr/>
          <p:nvPr/>
        </p:nvSpPr>
        <p:spPr>
          <a:xfrm>
            <a:off x="9017415" y="4120861"/>
            <a:ext cx="888586" cy="8885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2C71AA-AA81-4D72-B046-9F262B22978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155017" y="4385628"/>
            <a:ext cx="613380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3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4365B14-6381-4AC9-9147-43F0F7152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6A146-C389-4B8B-83CB-8DF54A166447}"/>
              </a:ext>
            </a:extLst>
          </p:cNvPr>
          <p:cNvSpPr txBox="1"/>
          <p:nvPr/>
        </p:nvSpPr>
        <p:spPr>
          <a:xfrm>
            <a:off x="4872753" y="644897"/>
            <a:ext cx="244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8E7DD-8B6B-44FD-B6D1-DC1842A26668}"/>
              </a:ext>
            </a:extLst>
          </p:cNvPr>
          <p:cNvSpPr txBox="1"/>
          <p:nvPr/>
        </p:nvSpPr>
        <p:spPr>
          <a:xfrm>
            <a:off x="1356641" y="1251997"/>
            <a:ext cx="947871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971E5E1-EFC7-44CA-B19B-559C82CD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11843" y="2311659"/>
            <a:ext cx="1623462" cy="19013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1FBE488-1C56-48B8-94E4-2D400A754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714199" y="2835562"/>
            <a:ext cx="1018750" cy="1018749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54867B5B-C890-4B92-85E7-76254BB63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249726" y="3715391"/>
            <a:ext cx="1623462" cy="190130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D1FC74A6-6FA8-4870-B2B7-EDCD00853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52082" y="4074041"/>
            <a:ext cx="1018750" cy="1018749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1759ED13-B87A-42DA-AD9B-C0C344DD38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921558" y="3715391"/>
            <a:ext cx="1623462" cy="1901302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CFA1018-9023-470A-9A1B-26A47AE8E2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223914" y="4074041"/>
            <a:ext cx="1018750" cy="1018749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EA69D733-EA78-4513-A7A5-89DF1762DB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083674" y="2311659"/>
            <a:ext cx="1623462" cy="1901302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BAE2FA9-5B86-498D-A8D8-C6FFA58F20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6386030" y="2835562"/>
            <a:ext cx="1018750" cy="10187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FA6B555-AFAD-4074-850E-EF2F797DDD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3753429" y="2311659"/>
            <a:ext cx="1623462" cy="190130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CEEC6FD-B80E-4371-9C02-F1F385C703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5400000">
            <a:off x="4055785" y="2835562"/>
            <a:ext cx="1018750" cy="101874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2A54E7D-CBCD-493B-BC51-29A12861D2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6200000">
            <a:off x="2561816" y="3715391"/>
            <a:ext cx="1623462" cy="19013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F9A8343-02E1-473A-B3CA-C29A725396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2864172" y="4074041"/>
            <a:ext cx="1018750" cy="101874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FD49AFF-305C-40B9-8F69-82A27400B6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28946" y="4327990"/>
            <a:ext cx="408686" cy="51085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726DAE9-2B98-422E-A512-B3EB9C8CFAC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90416" y="4400287"/>
            <a:ext cx="366262" cy="36625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DC3F8F0-C9B8-488F-B75A-1265580111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744039" y="3193572"/>
            <a:ext cx="302732" cy="30272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0034A4-D62D-4F05-A0EF-6ADD84F3F7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358387" y="3138166"/>
            <a:ext cx="413547" cy="41354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186A857-793D-45DC-8B75-AAF3FAD59B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56976" y="4325923"/>
            <a:ext cx="408962" cy="514984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BEF57C6-6351-43D4-812D-568A2ABCF30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16884" y="3165411"/>
            <a:ext cx="613380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C86475-C886-452D-8E7F-A2EE6C6CD7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6C1D2-F4C4-4DEC-967F-DB4E81C4E7F9}"/>
              </a:ext>
            </a:extLst>
          </p:cNvPr>
          <p:cNvSpPr txBox="1"/>
          <p:nvPr/>
        </p:nvSpPr>
        <p:spPr>
          <a:xfrm>
            <a:off x="1250043" y="805325"/>
            <a:ext cx="429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Right Image : Holder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C149E-828F-48AC-967D-D74774D720EE}"/>
              </a:ext>
            </a:extLst>
          </p:cNvPr>
          <p:cNvSpPr txBox="1"/>
          <p:nvPr/>
        </p:nvSpPr>
        <p:spPr>
          <a:xfrm>
            <a:off x="1250043" y="1446748"/>
            <a:ext cx="4166596" cy="75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mi. Duis</a:t>
            </a:r>
          </a:p>
          <a:p>
            <a:pPr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Nunc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commodo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rhoncus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A1D2173-0FFB-41CC-AF7E-EDBC62AEF93E}"/>
              </a:ext>
            </a:extLst>
          </p:cNvPr>
          <p:cNvSpPr/>
          <p:nvPr/>
        </p:nvSpPr>
        <p:spPr>
          <a:xfrm>
            <a:off x="6274705" y="1097711"/>
            <a:ext cx="4298045" cy="5012803"/>
          </a:xfrm>
          <a:prstGeom prst="snip2Diag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A4528F-ED0C-4322-8614-E3ED7FD065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061FF-4D56-4FE6-B0C6-8E67A0541744}"/>
              </a:ext>
            </a:extLst>
          </p:cNvPr>
          <p:cNvSpPr/>
          <p:nvPr/>
        </p:nvSpPr>
        <p:spPr>
          <a:xfrm>
            <a:off x="1250043" y="2945688"/>
            <a:ext cx="502920" cy="50292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B97DE60-5264-41DE-A9C2-CC0AD826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274" y="3031921"/>
            <a:ext cx="330458" cy="330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671E3-57E2-4936-9DFB-D532DD028536}"/>
              </a:ext>
            </a:extLst>
          </p:cNvPr>
          <p:cNvSpPr txBox="1"/>
          <p:nvPr/>
        </p:nvSpPr>
        <p:spPr>
          <a:xfrm>
            <a:off x="1923270" y="3276218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F97D9-51A3-48A2-A1BE-EEB212334D3B}"/>
              </a:ext>
            </a:extLst>
          </p:cNvPr>
          <p:cNvSpPr txBox="1"/>
          <p:nvPr/>
        </p:nvSpPr>
        <p:spPr>
          <a:xfrm>
            <a:off x="1923270" y="2945688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AA1D86-2E49-4694-8897-5D4CE2991906}"/>
              </a:ext>
            </a:extLst>
          </p:cNvPr>
          <p:cNvSpPr/>
          <p:nvPr/>
        </p:nvSpPr>
        <p:spPr>
          <a:xfrm>
            <a:off x="1250043" y="4627462"/>
            <a:ext cx="502920" cy="50292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FCDC444-5F87-48CA-8071-3D3904E70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7295" y="4744715"/>
            <a:ext cx="268416" cy="2684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68B5165-FCE1-4FFD-930E-5B8BE64B5DD2}"/>
              </a:ext>
            </a:extLst>
          </p:cNvPr>
          <p:cNvGrpSpPr/>
          <p:nvPr/>
        </p:nvGrpSpPr>
        <p:grpSpPr>
          <a:xfrm>
            <a:off x="1923270" y="4627462"/>
            <a:ext cx="2197174" cy="1111385"/>
            <a:chOff x="6859947" y="1388017"/>
            <a:chExt cx="2197174" cy="11113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1BFBD7-961E-4229-B3C8-07F0E6352166}"/>
                </a:ext>
              </a:extLst>
            </p:cNvPr>
            <p:cNvSpPr txBox="1"/>
            <p:nvPr/>
          </p:nvSpPr>
          <p:spPr>
            <a:xfrm>
              <a:off x="6859947" y="1718547"/>
              <a:ext cx="2197174" cy="7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is simply dummy text printing and typesetting industry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essentially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nchanged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423CED-BB27-4D73-92A4-33241FB7FF51}"/>
                </a:ext>
              </a:extLst>
            </p:cNvPr>
            <p:cNvSpPr txBox="1"/>
            <p:nvPr/>
          </p:nvSpPr>
          <p:spPr>
            <a:xfrm>
              <a:off x="6859947" y="1388017"/>
              <a:ext cx="1009743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 regular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903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0CEF1D-8510-4B67-A8B0-CB30818B0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754DBF-2920-42CF-966A-5A2057669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637" y="0"/>
            <a:ext cx="60907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3728D-FCA7-423D-B38F-B9BFA6DA4F9A}"/>
              </a:ext>
            </a:extLst>
          </p:cNvPr>
          <p:cNvSpPr txBox="1"/>
          <p:nvPr/>
        </p:nvSpPr>
        <p:spPr>
          <a:xfrm>
            <a:off x="3604986" y="2644170"/>
            <a:ext cx="4982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Raleway Bold" panose="020B0803030101060003" pitchFamily="34" charset="0"/>
              </a:rPr>
              <a:t>The End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B2BF2-CC0F-4CA8-A15C-B666154C3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08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6E6FAD-4A9B-4EE1-9943-B4D68DA261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4090081" y="2648327"/>
            <a:ext cx="401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aleway Bold" panose="020B0803030101060003" pitchFamily="34" charset="0"/>
              </a:rPr>
              <a:t>Our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10D-EECE-4BFD-8EF8-A48D19405371}"/>
              </a:ext>
            </a:extLst>
          </p:cNvPr>
          <p:cNvSpPr txBox="1"/>
          <p:nvPr/>
        </p:nvSpPr>
        <p:spPr>
          <a:xfrm>
            <a:off x="4090081" y="3690108"/>
            <a:ext cx="4011838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Lorem ipsum dolor sit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amet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consectetur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adipiscing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elit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Nulla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odio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quis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lectus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sagittis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sapien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,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eu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fermentum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felis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tincidunt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 id. In in mi. Duis </a:t>
            </a:r>
            <a:r>
              <a:rPr lang="en-US" sz="800" b="0" i="0" dirty="0" err="1">
                <a:solidFill>
                  <a:schemeClr val="bg1"/>
                </a:solidFill>
                <a:effectLst/>
                <a:latin typeface="Open Sans regular"/>
              </a:rPr>
              <a:t>i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. 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FB436224-C1C3-4AD8-BD28-B03E386AA9F9}"/>
              </a:ext>
            </a:extLst>
          </p:cNvPr>
          <p:cNvSpPr/>
          <p:nvPr/>
        </p:nvSpPr>
        <p:spPr>
          <a:xfrm>
            <a:off x="2673691" y="1809750"/>
            <a:ext cx="1262969" cy="323850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66350EEC-3656-40FA-84FC-F1F57694F5C4}"/>
              </a:ext>
            </a:extLst>
          </p:cNvPr>
          <p:cNvSpPr/>
          <p:nvPr/>
        </p:nvSpPr>
        <p:spPr>
          <a:xfrm rot="10800000">
            <a:off x="8255341" y="1809750"/>
            <a:ext cx="1262969" cy="323850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9D71153-68B9-404E-8711-85428DC3D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F548FF4-8AE4-4F36-837E-B860E812F922}"/>
              </a:ext>
            </a:extLst>
          </p:cNvPr>
          <p:cNvSpPr/>
          <p:nvPr/>
        </p:nvSpPr>
        <p:spPr>
          <a:xfrm>
            <a:off x="1095893" y="967995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F2E9ECE-2958-4051-892C-8E58E6D81FD6}"/>
              </a:ext>
            </a:extLst>
          </p:cNvPr>
          <p:cNvSpPr/>
          <p:nvPr/>
        </p:nvSpPr>
        <p:spPr>
          <a:xfrm>
            <a:off x="1095961" y="1281310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940B4EB-615A-47C0-BC50-F82831D9B2BF}"/>
              </a:ext>
            </a:extLst>
          </p:cNvPr>
          <p:cNvSpPr/>
          <p:nvPr/>
        </p:nvSpPr>
        <p:spPr>
          <a:xfrm>
            <a:off x="1095893" y="2957855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0B41E24-6D33-4DA6-8E3D-C1586FFEA133}"/>
              </a:ext>
            </a:extLst>
          </p:cNvPr>
          <p:cNvSpPr/>
          <p:nvPr/>
        </p:nvSpPr>
        <p:spPr>
          <a:xfrm>
            <a:off x="1095961" y="3271170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73A42400-94F3-44E5-B2AB-F68C76D1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9604" y="14514"/>
            <a:ext cx="6812896" cy="6723262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C2B2C2C4-7041-49C7-87ED-7B9B8EA5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561" y="992434"/>
            <a:ext cx="4830983" cy="476742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6985124" y="2736479"/>
            <a:ext cx="25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59FBF2-3E47-4D0D-9F38-CBE228C516AD}"/>
              </a:ext>
            </a:extLst>
          </p:cNvPr>
          <p:cNvSpPr txBox="1"/>
          <p:nvPr/>
        </p:nvSpPr>
        <p:spPr>
          <a:xfrm>
            <a:off x="7147465" y="339333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452945-EB49-405F-AFD8-75BC1C29B37D}"/>
              </a:ext>
            </a:extLst>
          </p:cNvPr>
          <p:cNvSpPr/>
          <p:nvPr/>
        </p:nvSpPr>
        <p:spPr>
          <a:xfrm>
            <a:off x="1095893" y="4947716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C1929DA-A996-402F-A28F-3D1F26AB54F4}"/>
              </a:ext>
            </a:extLst>
          </p:cNvPr>
          <p:cNvSpPr/>
          <p:nvPr/>
        </p:nvSpPr>
        <p:spPr>
          <a:xfrm>
            <a:off x="1095961" y="5261031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3D4AB6-4C9F-421F-A784-68FC52F12553}"/>
              </a:ext>
            </a:extLst>
          </p:cNvPr>
          <p:cNvSpPr txBox="1"/>
          <p:nvPr/>
        </p:nvSpPr>
        <p:spPr>
          <a:xfrm>
            <a:off x="2039322" y="1298525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FC78B5-BFDA-40E0-A62D-FB3083646166}"/>
              </a:ext>
            </a:extLst>
          </p:cNvPr>
          <p:cNvSpPr txBox="1"/>
          <p:nvPr/>
        </p:nvSpPr>
        <p:spPr>
          <a:xfrm>
            <a:off x="2039322" y="967995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B6938D-501A-402D-86DC-4DC972CD5126}"/>
              </a:ext>
            </a:extLst>
          </p:cNvPr>
          <p:cNvSpPr txBox="1"/>
          <p:nvPr/>
        </p:nvSpPr>
        <p:spPr>
          <a:xfrm>
            <a:off x="2039322" y="3288385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AB757D-1EAF-490B-92E1-359A23AF4E46}"/>
              </a:ext>
            </a:extLst>
          </p:cNvPr>
          <p:cNvSpPr txBox="1"/>
          <p:nvPr/>
        </p:nvSpPr>
        <p:spPr>
          <a:xfrm>
            <a:off x="2039322" y="2957855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2F2653-388E-4988-B887-7BCEAA2C281B}"/>
              </a:ext>
            </a:extLst>
          </p:cNvPr>
          <p:cNvSpPr txBox="1"/>
          <p:nvPr/>
        </p:nvSpPr>
        <p:spPr>
          <a:xfrm>
            <a:off x="2039322" y="5278246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DA4E0E-E68E-494D-AFA9-E994350FA357}"/>
              </a:ext>
            </a:extLst>
          </p:cNvPr>
          <p:cNvSpPr txBox="1"/>
          <p:nvPr/>
        </p:nvSpPr>
        <p:spPr>
          <a:xfrm>
            <a:off x="2039322" y="4947716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0FCBD3A4-0761-4AFD-B30E-58B39C4DE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642" y="1114746"/>
            <a:ext cx="330458" cy="330455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14082A42-6C82-4B97-BD35-D895B9AF0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3663" y="5125487"/>
            <a:ext cx="268416" cy="268415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6C01973B-9443-4E20-BE7E-F5D2304D3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4919" y="3116144"/>
            <a:ext cx="245904" cy="3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09D71153-68B9-404E-8711-85428DC3D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9704D3-985B-4177-B654-B851EB1947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C2B2C2C4-7041-49C7-87ED-7B9B8EA5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09" y="1045289"/>
            <a:ext cx="4830983" cy="476742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2244272" y="2789334"/>
            <a:ext cx="25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59FBF2-3E47-4D0D-9F38-CBE228C516AD}"/>
              </a:ext>
            </a:extLst>
          </p:cNvPr>
          <p:cNvSpPr txBox="1"/>
          <p:nvPr/>
        </p:nvSpPr>
        <p:spPr>
          <a:xfrm>
            <a:off x="2406613" y="3446189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F548FF4-8AE4-4F36-837E-B860E812F922}"/>
              </a:ext>
            </a:extLst>
          </p:cNvPr>
          <p:cNvSpPr/>
          <p:nvPr/>
        </p:nvSpPr>
        <p:spPr>
          <a:xfrm>
            <a:off x="7086601" y="2952519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F2E9ECE-2958-4051-892C-8E58E6D81FD6}"/>
              </a:ext>
            </a:extLst>
          </p:cNvPr>
          <p:cNvSpPr/>
          <p:nvPr/>
        </p:nvSpPr>
        <p:spPr>
          <a:xfrm>
            <a:off x="7086669" y="3265834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3D4AB6-4C9F-421F-A784-68FC52F12553}"/>
              </a:ext>
            </a:extLst>
          </p:cNvPr>
          <p:cNvSpPr txBox="1"/>
          <p:nvPr/>
        </p:nvSpPr>
        <p:spPr>
          <a:xfrm>
            <a:off x="8030030" y="3283049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FC78B5-BFDA-40E0-A62D-FB3083646166}"/>
              </a:ext>
            </a:extLst>
          </p:cNvPr>
          <p:cNvSpPr txBox="1"/>
          <p:nvPr/>
        </p:nvSpPr>
        <p:spPr>
          <a:xfrm>
            <a:off x="8030030" y="2952519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0FCBD3A4-0761-4AFD-B30E-58B39C4DE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3350" y="3099270"/>
            <a:ext cx="330458" cy="330455"/>
          </a:xfrm>
          <a:prstGeom prst="rect">
            <a:avLst/>
          </a:prstGeom>
        </p:spPr>
      </p:pic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452945-EB49-405F-AFD8-75BC1C29B37D}"/>
              </a:ext>
            </a:extLst>
          </p:cNvPr>
          <p:cNvSpPr/>
          <p:nvPr/>
        </p:nvSpPr>
        <p:spPr>
          <a:xfrm>
            <a:off x="7086601" y="1107894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C1929DA-A996-402F-A28F-3D1F26AB54F4}"/>
              </a:ext>
            </a:extLst>
          </p:cNvPr>
          <p:cNvSpPr/>
          <p:nvPr/>
        </p:nvSpPr>
        <p:spPr>
          <a:xfrm>
            <a:off x="7086669" y="1421209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2F2653-388E-4988-B887-7BCEAA2C281B}"/>
              </a:ext>
            </a:extLst>
          </p:cNvPr>
          <p:cNvSpPr txBox="1"/>
          <p:nvPr/>
        </p:nvSpPr>
        <p:spPr>
          <a:xfrm>
            <a:off x="8030030" y="143842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DA4E0E-E68E-494D-AFA9-E994350FA357}"/>
              </a:ext>
            </a:extLst>
          </p:cNvPr>
          <p:cNvSpPr txBox="1"/>
          <p:nvPr/>
        </p:nvSpPr>
        <p:spPr>
          <a:xfrm>
            <a:off x="8030030" y="110789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14082A42-6C82-4B97-BD35-D895B9AF0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4371" y="1285665"/>
            <a:ext cx="268416" cy="268415"/>
          </a:xfrm>
          <a:prstGeom prst="rect">
            <a:avLst/>
          </a:prstGeom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940B4EB-615A-47C0-BC50-F82831D9B2BF}"/>
              </a:ext>
            </a:extLst>
          </p:cNvPr>
          <p:cNvSpPr/>
          <p:nvPr/>
        </p:nvSpPr>
        <p:spPr>
          <a:xfrm>
            <a:off x="7086601" y="4797144"/>
            <a:ext cx="623956" cy="313315"/>
          </a:xfrm>
          <a:custGeom>
            <a:avLst/>
            <a:gdLst>
              <a:gd name="connsiteX0" fmla="*/ 1066800 w 2133600"/>
              <a:gd name="connsiteY0" fmla="*/ 0 h 1071372"/>
              <a:gd name="connsiteX1" fmla="*/ 2128092 w 2133600"/>
              <a:gd name="connsiteY1" fmla="*/ 957726 h 1071372"/>
              <a:gd name="connsiteX2" fmla="*/ 2133369 w 2133600"/>
              <a:gd name="connsiteY2" fmla="*/ 1062228 h 1071372"/>
              <a:gd name="connsiteX3" fmla="*/ 2133600 w 2133600"/>
              <a:gd name="connsiteY3" fmla="*/ 1066800 h 1071372"/>
              <a:gd name="connsiteX4" fmla="*/ 2133369 w 2133600"/>
              <a:gd name="connsiteY4" fmla="*/ 1071372 h 1071372"/>
              <a:gd name="connsiteX5" fmla="*/ 231 w 2133600"/>
              <a:gd name="connsiteY5" fmla="*/ 1071372 h 1071372"/>
              <a:gd name="connsiteX6" fmla="*/ 0 w 2133600"/>
              <a:gd name="connsiteY6" fmla="*/ 1066800 h 1071372"/>
              <a:gd name="connsiteX7" fmla="*/ 231 w 2133600"/>
              <a:gd name="connsiteY7" fmla="*/ 1062228 h 1071372"/>
              <a:gd name="connsiteX8" fmla="*/ 5508 w 2133600"/>
              <a:gd name="connsiteY8" fmla="*/ 957726 h 1071372"/>
              <a:gd name="connsiteX9" fmla="*/ 1066800 w 2133600"/>
              <a:gd name="connsiteY9" fmla="*/ 0 h 10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1071372">
                <a:moveTo>
                  <a:pt x="1066800" y="0"/>
                </a:moveTo>
                <a:cubicBezTo>
                  <a:pt x="1619154" y="0"/>
                  <a:pt x="2073462" y="419786"/>
                  <a:pt x="2128092" y="957726"/>
                </a:cubicBezTo>
                <a:lnTo>
                  <a:pt x="2133369" y="1062228"/>
                </a:lnTo>
                <a:lnTo>
                  <a:pt x="2133600" y="1066800"/>
                </a:lnTo>
                <a:lnTo>
                  <a:pt x="2133369" y="1071372"/>
                </a:lnTo>
                <a:lnTo>
                  <a:pt x="231" y="1071372"/>
                </a:lnTo>
                <a:lnTo>
                  <a:pt x="0" y="1066800"/>
                </a:lnTo>
                <a:lnTo>
                  <a:pt x="231" y="1062228"/>
                </a:lnTo>
                <a:lnTo>
                  <a:pt x="5508" y="957726"/>
                </a:lnTo>
                <a:cubicBezTo>
                  <a:pt x="60139" y="419786"/>
                  <a:pt x="514447" y="0"/>
                  <a:pt x="106680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0B41E24-6D33-4DA6-8E3D-C1586FFEA133}"/>
              </a:ext>
            </a:extLst>
          </p:cNvPr>
          <p:cNvSpPr/>
          <p:nvPr/>
        </p:nvSpPr>
        <p:spPr>
          <a:xfrm>
            <a:off x="7086669" y="5110459"/>
            <a:ext cx="623821" cy="310641"/>
          </a:xfrm>
          <a:custGeom>
            <a:avLst/>
            <a:gdLst>
              <a:gd name="connsiteX0" fmla="*/ 0 w 2133138"/>
              <a:gd name="connsiteY0" fmla="*/ 0 h 1062228"/>
              <a:gd name="connsiteX1" fmla="*/ 2133138 w 2133138"/>
              <a:gd name="connsiteY1" fmla="*/ 0 h 1062228"/>
              <a:gd name="connsiteX2" fmla="*/ 2127861 w 2133138"/>
              <a:gd name="connsiteY2" fmla="*/ 104502 h 1062228"/>
              <a:gd name="connsiteX3" fmla="*/ 1066569 w 2133138"/>
              <a:gd name="connsiteY3" fmla="*/ 1062228 h 1062228"/>
              <a:gd name="connsiteX4" fmla="*/ 5277 w 2133138"/>
              <a:gd name="connsiteY4" fmla="*/ 104502 h 1062228"/>
              <a:gd name="connsiteX5" fmla="*/ 0 w 2133138"/>
              <a:gd name="connsiteY5" fmla="*/ 0 h 106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138" h="1062228">
                <a:moveTo>
                  <a:pt x="0" y="0"/>
                </a:moveTo>
                <a:lnTo>
                  <a:pt x="2133138" y="0"/>
                </a:lnTo>
                <a:lnTo>
                  <a:pt x="2127861" y="104502"/>
                </a:lnTo>
                <a:cubicBezTo>
                  <a:pt x="2073231" y="642442"/>
                  <a:pt x="1618923" y="1062228"/>
                  <a:pt x="1066569" y="1062228"/>
                </a:cubicBezTo>
                <a:cubicBezTo>
                  <a:pt x="514216" y="1062228"/>
                  <a:pt x="59908" y="642442"/>
                  <a:pt x="5277" y="1045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B6938D-501A-402D-86DC-4DC972CD5126}"/>
              </a:ext>
            </a:extLst>
          </p:cNvPr>
          <p:cNvSpPr txBox="1"/>
          <p:nvPr/>
        </p:nvSpPr>
        <p:spPr>
          <a:xfrm>
            <a:off x="8030030" y="512767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AB757D-1EAF-490B-92E1-359A23AF4E46}"/>
              </a:ext>
            </a:extLst>
          </p:cNvPr>
          <p:cNvSpPr txBox="1"/>
          <p:nvPr/>
        </p:nvSpPr>
        <p:spPr>
          <a:xfrm>
            <a:off x="8030030" y="479714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6C01973B-9443-4E20-BE7E-F5D2304D3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5627" y="4955433"/>
            <a:ext cx="245904" cy="3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6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DBAB31-E6B7-4B65-A1A4-16A4AE949F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B2120B-6E76-4FB6-A72C-0A57BD9A7AC8}"/>
              </a:ext>
            </a:extLst>
          </p:cNvPr>
          <p:cNvSpPr/>
          <p:nvPr/>
        </p:nvSpPr>
        <p:spPr>
          <a:xfrm>
            <a:off x="0" y="2036566"/>
            <a:ext cx="12192000" cy="3297433"/>
          </a:xfrm>
          <a:prstGeom prst="rect">
            <a:avLst/>
          </a:prstGeom>
          <a:solidFill>
            <a:schemeClr val="tx2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2F2653-388E-4988-B887-7BCEAA2C281B}"/>
              </a:ext>
            </a:extLst>
          </p:cNvPr>
          <p:cNvSpPr txBox="1"/>
          <p:nvPr/>
        </p:nvSpPr>
        <p:spPr>
          <a:xfrm>
            <a:off x="1739863" y="423814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DA4E0E-E68E-494D-AFA9-E994350FA357}"/>
              </a:ext>
            </a:extLst>
          </p:cNvPr>
          <p:cNvSpPr txBox="1"/>
          <p:nvPr/>
        </p:nvSpPr>
        <p:spPr>
          <a:xfrm>
            <a:off x="2333579" y="390761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C2B2C2C4-7041-49C7-87ED-7B9B8EA5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321016" y="2509943"/>
            <a:ext cx="1034868" cy="10212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14082A42-6C82-4B97-BD35-D895B9AF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4242" y="2886362"/>
            <a:ext cx="268416" cy="26841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06B55D7-302A-4977-90FE-8CC1EDC4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578566" y="2509943"/>
            <a:ext cx="1034868" cy="10212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0FCBD3A4-0761-4AFD-B30E-58B39C4DE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771" y="2855342"/>
            <a:ext cx="330458" cy="33045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63CD54-FCF8-458D-8EC4-531A15F338D0}"/>
              </a:ext>
            </a:extLst>
          </p:cNvPr>
          <p:cNvSpPr txBox="1"/>
          <p:nvPr/>
        </p:nvSpPr>
        <p:spPr>
          <a:xfrm>
            <a:off x="4997413" y="423814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F37C21-1D4F-47B9-93B5-60E4104D29A9}"/>
              </a:ext>
            </a:extLst>
          </p:cNvPr>
          <p:cNvSpPr txBox="1"/>
          <p:nvPr/>
        </p:nvSpPr>
        <p:spPr>
          <a:xfrm>
            <a:off x="5591129" y="390761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FF5E448-BF6B-4FC4-9E52-505C8F1B5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836116" y="2509943"/>
            <a:ext cx="1034868" cy="10212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6C01973B-9443-4E20-BE7E-F5D2304D3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0598" y="2866880"/>
            <a:ext cx="245904" cy="30737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6AE290C-C660-4F01-8AD4-EDDF3103544C}"/>
              </a:ext>
            </a:extLst>
          </p:cNvPr>
          <p:cNvSpPr txBox="1"/>
          <p:nvPr/>
        </p:nvSpPr>
        <p:spPr>
          <a:xfrm>
            <a:off x="8254963" y="4238144"/>
            <a:ext cx="2197174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printing and typesetting industry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essentially </a:t>
            </a:r>
            <a:r>
              <a:rPr lang="en-US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</a:t>
            </a:r>
            <a:r>
              <a:rPr lang="en-US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nchanged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1A79C-D80C-46C5-919C-C7C0A2DDABDC}"/>
              </a:ext>
            </a:extLst>
          </p:cNvPr>
          <p:cNvSpPr txBox="1"/>
          <p:nvPr/>
        </p:nvSpPr>
        <p:spPr>
          <a:xfrm>
            <a:off x="8848679" y="3907614"/>
            <a:ext cx="100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Open Sans regular"/>
              </a:rPr>
              <a:t>Title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2FB1C-4560-4D32-9861-F66CA0B611BA}"/>
              </a:ext>
            </a:extLst>
          </p:cNvPr>
          <p:cNvSpPr txBox="1"/>
          <p:nvPr/>
        </p:nvSpPr>
        <p:spPr>
          <a:xfrm>
            <a:off x="5009242" y="725896"/>
            <a:ext cx="252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Bold" panose="020B0803030101060003" pitchFamily="34" charset="0"/>
              </a:rPr>
              <a:t>Our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4122D2-BE05-47DC-95E4-84C2C23C0AC9}"/>
              </a:ext>
            </a:extLst>
          </p:cNvPr>
          <p:cNvSpPr txBox="1"/>
          <p:nvPr/>
        </p:nvSpPr>
        <p:spPr>
          <a:xfrm>
            <a:off x="1349829" y="1325525"/>
            <a:ext cx="949234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i="0" dirty="0">
                <a:solidFill>
                  <a:schemeClr val="bg1"/>
                </a:solidFill>
                <a:effectLst/>
                <a:latin typeface="Open Sans Regular"/>
              </a:rPr>
              <a:t>Lorem Ipsum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Open Sans Regular"/>
              </a:rPr>
              <a:t> is simply dummy text of the printing and typesetting industry. Lorem Ipsum printer took a galley of type and scrambled it to make a type specimen book. It has survived not only five</a:t>
            </a:r>
            <a:endParaRPr lang="en-US" sz="800" dirty="0">
              <a:solidFill>
                <a:schemeClr val="bg1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171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2171</TotalTime>
  <Words>3261</Words>
  <Application>Microsoft Office PowerPoint</Application>
  <PresentationFormat>Widescreen</PresentationFormat>
  <Paragraphs>449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Calibri Light</vt:lpstr>
      <vt:lpstr>Open Sans bold</vt:lpstr>
      <vt:lpstr>Open Sans Light</vt:lpstr>
      <vt:lpstr>Open Sans reglur</vt:lpstr>
      <vt:lpstr>Open Sans Regular</vt:lpstr>
      <vt:lpstr>Open Sans Regular</vt:lpstr>
      <vt:lpstr>Open SansBold</vt:lpstr>
      <vt:lpstr>Open SansRegular</vt:lpstr>
      <vt:lpstr>Raleway Bold</vt:lpstr>
      <vt:lpstr>Raleway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 COMPUTER</dc:creator>
  <cp:lastModifiedBy>SR COMPUTER</cp:lastModifiedBy>
  <cp:revision>163</cp:revision>
  <dcterms:created xsi:type="dcterms:W3CDTF">2021-02-15T09:50:48Z</dcterms:created>
  <dcterms:modified xsi:type="dcterms:W3CDTF">2021-02-18T14:22:02Z</dcterms:modified>
</cp:coreProperties>
</file>