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F877C-A0B5-4FF7-B8E0-B5796DC2D8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104B772-23E0-48E3-A40A-6A9686008B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75293" y="2959262"/>
            <a:ext cx="1451872" cy="1451872"/>
          </a:xfrm>
          <a:custGeom>
            <a:avLst/>
            <a:gdLst>
              <a:gd name="connsiteX0" fmla="*/ 725936 w 1451872"/>
              <a:gd name="connsiteY0" fmla="*/ 0 h 1451872"/>
              <a:gd name="connsiteX1" fmla="*/ 1451872 w 1451872"/>
              <a:gd name="connsiteY1" fmla="*/ 725936 h 1451872"/>
              <a:gd name="connsiteX2" fmla="*/ 725936 w 1451872"/>
              <a:gd name="connsiteY2" fmla="*/ 1451872 h 1451872"/>
              <a:gd name="connsiteX3" fmla="*/ 0 w 1451872"/>
              <a:gd name="connsiteY3" fmla="*/ 725936 h 1451872"/>
              <a:gd name="connsiteX4" fmla="*/ 725936 w 1451872"/>
              <a:gd name="connsiteY4" fmla="*/ 0 h 145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72" h="1451872">
                <a:moveTo>
                  <a:pt x="725936" y="0"/>
                </a:moveTo>
                <a:cubicBezTo>
                  <a:pt x="1126859" y="0"/>
                  <a:pt x="1451872" y="325013"/>
                  <a:pt x="1451872" y="725936"/>
                </a:cubicBezTo>
                <a:cubicBezTo>
                  <a:pt x="1451872" y="1126859"/>
                  <a:pt x="1126859" y="1451872"/>
                  <a:pt x="725936" y="1451872"/>
                </a:cubicBezTo>
                <a:cubicBezTo>
                  <a:pt x="325013" y="1451872"/>
                  <a:pt x="0" y="1126859"/>
                  <a:pt x="0" y="725936"/>
                </a:cubicBezTo>
                <a:cubicBezTo>
                  <a:pt x="0" y="325013"/>
                  <a:pt x="325013" y="0"/>
                  <a:pt x="7259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DCBC3FD-2AA6-4A24-B74D-C23479DCC8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58110" y="2959262"/>
            <a:ext cx="1451872" cy="1451872"/>
          </a:xfrm>
          <a:custGeom>
            <a:avLst/>
            <a:gdLst>
              <a:gd name="connsiteX0" fmla="*/ 725936 w 1451872"/>
              <a:gd name="connsiteY0" fmla="*/ 0 h 1451872"/>
              <a:gd name="connsiteX1" fmla="*/ 1451872 w 1451872"/>
              <a:gd name="connsiteY1" fmla="*/ 725936 h 1451872"/>
              <a:gd name="connsiteX2" fmla="*/ 725936 w 1451872"/>
              <a:gd name="connsiteY2" fmla="*/ 1451872 h 1451872"/>
              <a:gd name="connsiteX3" fmla="*/ 0 w 1451872"/>
              <a:gd name="connsiteY3" fmla="*/ 725936 h 1451872"/>
              <a:gd name="connsiteX4" fmla="*/ 725936 w 1451872"/>
              <a:gd name="connsiteY4" fmla="*/ 0 h 145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72" h="1451872">
                <a:moveTo>
                  <a:pt x="725936" y="0"/>
                </a:moveTo>
                <a:cubicBezTo>
                  <a:pt x="1126859" y="0"/>
                  <a:pt x="1451872" y="325013"/>
                  <a:pt x="1451872" y="725936"/>
                </a:cubicBezTo>
                <a:cubicBezTo>
                  <a:pt x="1451872" y="1126859"/>
                  <a:pt x="1126859" y="1451872"/>
                  <a:pt x="725936" y="1451872"/>
                </a:cubicBezTo>
                <a:cubicBezTo>
                  <a:pt x="325013" y="1451872"/>
                  <a:pt x="0" y="1126859"/>
                  <a:pt x="0" y="725936"/>
                </a:cubicBezTo>
                <a:cubicBezTo>
                  <a:pt x="0" y="325013"/>
                  <a:pt x="325013" y="0"/>
                  <a:pt x="7259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98AE216-9532-4B81-9DE1-40B10022B7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6702" y="2959262"/>
            <a:ext cx="1451872" cy="1451872"/>
          </a:xfrm>
          <a:custGeom>
            <a:avLst/>
            <a:gdLst>
              <a:gd name="connsiteX0" fmla="*/ 725936 w 1451872"/>
              <a:gd name="connsiteY0" fmla="*/ 0 h 1451872"/>
              <a:gd name="connsiteX1" fmla="*/ 1451872 w 1451872"/>
              <a:gd name="connsiteY1" fmla="*/ 725936 h 1451872"/>
              <a:gd name="connsiteX2" fmla="*/ 725936 w 1451872"/>
              <a:gd name="connsiteY2" fmla="*/ 1451872 h 1451872"/>
              <a:gd name="connsiteX3" fmla="*/ 0 w 1451872"/>
              <a:gd name="connsiteY3" fmla="*/ 725936 h 1451872"/>
              <a:gd name="connsiteX4" fmla="*/ 725936 w 1451872"/>
              <a:gd name="connsiteY4" fmla="*/ 0 h 145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72" h="1451872">
                <a:moveTo>
                  <a:pt x="725936" y="0"/>
                </a:moveTo>
                <a:cubicBezTo>
                  <a:pt x="1126859" y="0"/>
                  <a:pt x="1451872" y="325013"/>
                  <a:pt x="1451872" y="725936"/>
                </a:cubicBezTo>
                <a:cubicBezTo>
                  <a:pt x="1451872" y="1126859"/>
                  <a:pt x="1126859" y="1451872"/>
                  <a:pt x="725936" y="1451872"/>
                </a:cubicBezTo>
                <a:cubicBezTo>
                  <a:pt x="325013" y="1451872"/>
                  <a:pt x="0" y="1126859"/>
                  <a:pt x="0" y="725936"/>
                </a:cubicBezTo>
                <a:cubicBezTo>
                  <a:pt x="0" y="325013"/>
                  <a:pt x="325013" y="0"/>
                  <a:pt x="7259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F3BB96-160D-4AF3-A300-CD21F403DD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3884" y="2959262"/>
            <a:ext cx="1451872" cy="1451872"/>
          </a:xfrm>
          <a:custGeom>
            <a:avLst/>
            <a:gdLst>
              <a:gd name="connsiteX0" fmla="*/ 725936 w 1451872"/>
              <a:gd name="connsiteY0" fmla="*/ 0 h 1451872"/>
              <a:gd name="connsiteX1" fmla="*/ 1451872 w 1451872"/>
              <a:gd name="connsiteY1" fmla="*/ 725936 h 1451872"/>
              <a:gd name="connsiteX2" fmla="*/ 725936 w 1451872"/>
              <a:gd name="connsiteY2" fmla="*/ 1451872 h 1451872"/>
              <a:gd name="connsiteX3" fmla="*/ 0 w 1451872"/>
              <a:gd name="connsiteY3" fmla="*/ 725936 h 1451872"/>
              <a:gd name="connsiteX4" fmla="*/ 725936 w 1451872"/>
              <a:gd name="connsiteY4" fmla="*/ 0 h 145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72" h="1451872">
                <a:moveTo>
                  <a:pt x="725936" y="0"/>
                </a:moveTo>
                <a:cubicBezTo>
                  <a:pt x="1126859" y="0"/>
                  <a:pt x="1451872" y="325013"/>
                  <a:pt x="1451872" y="725936"/>
                </a:cubicBezTo>
                <a:cubicBezTo>
                  <a:pt x="1451872" y="1126859"/>
                  <a:pt x="1126859" y="1451872"/>
                  <a:pt x="725936" y="1451872"/>
                </a:cubicBezTo>
                <a:cubicBezTo>
                  <a:pt x="325013" y="1451872"/>
                  <a:pt x="0" y="1126859"/>
                  <a:pt x="0" y="725936"/>
                </a:cubicBezTo>
                <a:cubicBezTo>
                  <a:pt x="0" y="325013"/>
                  <a:pt x="325013" y="0"/>
                  <a:pt x="7259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72E0C98-9A91-4FDA-B491-F27992C471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74041" y="2144670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F44C88D-2DD8-4C03-96B7-9CF0F9232F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0741" y="4321813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E377FB5-F0A3-4916-87BF-56B4FEA642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80691" y="2144670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16A12BC-8A65-4407-AD3D-1519A3D3F5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67391" y="4321813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D63A6EE-684A-4499-AC5E-A50FB1AF0B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0691" y="4321813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CC84507-0E73-4993-BABB-0EB4B5FAFD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74041" y="4321813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028445E-D381-414F-B4CA-728C52BE77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7391" y="2144670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D766657-6364-494F-9931-721413DEE4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0741" y="2144670"/>
            <a:ext cx="1498620" cy="1004076"/>
          </a:xfrm>
          <a:custGeom>
            <a:avLst/>
            <a:gdLst>
              <a:gd name="connsiteX0" fmla="*/ 749310 w 1498620"/>
              <a:gd name="connsiteY0" fmla="*/ 0 h 1004076"/>
              <a:gd name="connsiteX1" fmla="*/ 1498620 w 1498620"/>
              <a:gd name="connsiteY1" fmla="*/ 502038 h 1004076"/>
              <a:gd name="connsiteX2" fmla="*/ 749310 w 1498620"/>
              <a:gd name="connsiteY2" fmla="*/ 1004076 h 1004076"/>
              <a:gd name="connsiteX3" fmla="*/ 0 w 1498620"/>
              <a:gd name="connsiteY3" fmla="*/ 502038 h 1004076"/>
              <a:gd name="connsiteX4" fmla="*/ 749310 w 1498620"/>
              <a:gd name="connsiteY4" fmla="*/ 0 h 10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20" h="1004076">
                <a:moveTo>
                  <a:pt x="749310" y="0"/>
                </a:moveTo>
                <a:cubicBezTo>
                  <a:pt x="1163142" y="0"/>
                  <a:pt x="1498620" y="224770"/>
                  <a:pt x="1498620" y="502038"/>
                </a:cubicBezTo>
                <a:cubicBezTo>
                  <a:pt x="1498620" y="779306"/>
                  <a:pt x="1163142" y="1004076"/>
                  <a:pt x="749310" y="1004076"/>
                </a:cubicBezTo>
                <a:cubicBezTo>
                  <a:pt x="335478" y="1004076"/>
                  <a:pt x="0" y="779306"/>
                  <a:pt x="0" y="502038"/>
                </a:cubicBezTo>
                <a:cubicBezTo>
                  <a:pt x="0" y="224770"/>
                  <a:pt x="335478" y="0"/>
                  <a:pt x="749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6E7E05B-F2B0-4010-A31B-B10F9A799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3305" y="1795670"/>
            <a:ext cx="2517914" cy="2170839"/>
          </a:xfrm>
          <a:custGeom>
            <a:avLst/>
            <a:gdLst>
              <a:gd name="connsiteX0" fmla="*/ 0 w 2517914"/>
              <a:gd name="connsiteY0" fmla="*/ 0 h 2170839"/>
              <a:gd name="connsiteX1" fmla="*/ 2517914 w 2517914"/>
              <a:gd name="connsiteY1" fmla="*/ 0 h 2170839"/>
              <a:gd name="connsiteX2" fmla="*/ 2517914 w 2517914"/>
              <a:gd name="connsiteY2" fmla="*/ 2170839 h 2170839"/>
              <a:gd name="connsiteX3" fmla="*/ 0 w 2517914"/>
              <a:gd name="connsiteY3" fmla="*/ 2170839 h 21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4" h="2170839">
                <a:moveTo>
                  <a:pt x="0" y="0"/>
                </a:moveTo>
                <a:lnTo>
                  <a:pt x="2517914" y="0"/>
                </a:lnTo>
                <a:lnTo>
                  <a:pt x="2517914" y="2170839"/>
                </a:lnTo>
                <a:lnTo>
                  <a:pt x="0" y="21708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24797CD-C97D-4D18-8F2B-B500DC9F8D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4034" y="3975653"/>
            <a:ext cx="2517914" cy="2100471"/>
          </a:xfrm>
          <a:custGeom>
            <a:avLst/>
            <a:gdLst>
              <a:gd name="connsiteX0" fmla="*/ 0 w 2517914"/>
              <a:gd name="connsiteY0" fmla="*/ 0 h 2100471"/>
              <a:gd name="connsiteX1" fmla="*/ 2517914 w 2517914"/>
              <a:gd name="connsiteY1" fmla="*/ 0 h 2100471"/>
              <a:gd name="connsiteX2" fmla="*/ 2517914 w 2517914"/>
              <a:gd name="connsiteY2" fmla="*/ 2100471 h 2100471"/>
              <a:gd name="connsiteX3" fmla="*/ 0 w 2517914"/>
              <a:gd name="connsiteY3" fmla="*/ 2100471 h 210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4" h="2100471">
                <a:moveTo>
                  <a:pt x="0" y="0"/>
                </a:moveTo>
                <a:lnTo>
                  <a:pt x="2517914" y="0"/>
                </a:lnTo>
                <a:lnTo>
                  <a:pt x="2517914" y="2100471"/>
                </a:lnTo>
                <a:lnTo>
                  <a:pt x="0" y="21004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38952-27DB-4841-B7D4-790EF0F05E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94034" y="1795671"/>
            <a:ext cx="2517914" cy="2170838"/>
          </a:xfrm>
          <a:custGeom>
            <a:avLst/>
            <a:gdLst>
              <a:gd name="connsiteX0" fmla="*/ 0 w 2517914"/>
              <a:gd name="connsiteY0" fmla="*/ 0 h 2170838"/>
              <a:gd name="connsiteX1" fmla="*/ 2517914 w 2517914"/>
              <a:gd name="connsiteY1" fmla="*/ 0 h 2170838"/>
              <a:gd name="connsiteX2" fmla="*/ 2517914 w 2517914"/>
              <a:gd name="connsiteY2" fmla="*/ 2170838 h 2170838"/>
              <a:gd name="connsiteX3" fmla="*/ 0 w 2517914"/>
              <a:gd name="connsiteY3" fmla="*/ 2170838 h 21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4" h="2170838">
                <a:moveTo>
                  <a:pt x="0" y="0"/>
                </a:moveTo>
                <a:lnTo>
                  <a:pt x="2517914" y="0"/>
                </a:lnTo>
                <a:lnTo>
                  <a:pt x="2517914" y="2170838"/>
                </a:lnTo>
                <a:lnTo>
                  <a:pt x="0" y="2170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945EAFA-47AC-471E-918D-BE685E4043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62401" y="2676939"/>
            <a:ext cx="4280453" cy="2517914"/>
          </a:xfrm>
          <a:custGeom>
            <a:avLst/>
            <a:gdLst>
              <a:gd name="connsiteX0" fmla="*/ 0 w 4280453"/>
              <a:gd name="connsiteY0" fmla="*/ 0 h 2517914"/>
              <a:gd name="connsiteX1" fmla="*/ 4280453 w 4280453"/>
              <a:gd name="connsiteY1" fmla="*/ 0 h 2517914"/>
              <a:gd name="connsiteX2" fmla="*/ 4280453 w 4280453"/>
              <a:gd name="connsiteY2" fmla="*/ 2517914 h 2517914"/>
              <a:gd name="connsiteX3" fmla="*/ 0 w 4280453"/>
              <a:gd name="connsiteY3" fmla="*/ 2517914 h 251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0453" h="2517914">
                <a:moveTo>
                  <a:pt x="0" y="0"/>
                </a:moveTo>
                <a:lnTo>
                  <a:pt x="4280453" y="0"/>
                </a:lnTo>
                <a:lnTo>
                  <a:pt x="4280453" y="2517914"/>
                </a:lnTo>
                <a:lnTo>
                  <a:pt x="0" y="2517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9B47F90-99FA-4102-ADCB-37BF1C19C3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3305" y="3975653"/>
            <a:ext cx="2517914" cy="2100470"/>
          </a:xfrm>
          <a:custGeom>
            <a:avLst/>
            <a:gdLst>
              <a:gd name="connsiteX0" fmla="*/ 0 w 2517914"/>
              <a:gd name="connsiteY0" fmla="*/ 0 h 2100470"/>
              <a:gd name="connsiteX1" fmla="*/ 2517914 w 2517914"/>
              <a:gd name="connsiteY1" fmla="*/ 0 h 2100470"/>
              <a:gd name="connsiteX2" fmla="*/ 2517914 w 2517914"/>
              <a:gd name="connsiteY2" fmla="*/ 2100470 h 2100470"/>
              <a:gd name="connsiteX3" fmla="*/ 0 w 2517914"/>
              <a:gd name="connsiteY3" fmla="*/ 2100470 h 210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4" h="2100470">
                <a:moveTo>
                  <a:pt x="0" y="0"/>
                </a:moveTo>
                <a:lnTo>
                  <a:pt x="2517914" y="0"/>
                </a:lnTo>
                <a:lnTo>
                  <a:pt x="2517914" y="2100470"/>
                </a:lnTo>
                <a:lnTo>
                  <a:pt x="0" y="21004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4967D4E-B693-4676-AE9D-8EAD318689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93661" y="2726103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EEB9847-FAE5-435A-9CD7-3A99EAC955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8981" y="2726103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5F10949D-2287-4F02-A09A-ECD177AED1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93661" y="4352694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C62AA74E-E674-42BA-A61B-6BED2E7873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97518" y="4352694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E5D8F2-4F40-48C5-B641-DC6045F2D0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97518" y="2726103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B5FAC39-BAC8-4922-A922-F979EA289D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93661" y="1099510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C6EE4D85-9EB5-499C-A4FE-29FEC79F0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8981" y="4352695"/>
            <a:ext cx="1768883" cy="1594081"/>
          </a:xfrm>
          <a:custGeom>
            <a:avLst/>
            <a:gdLst>
              <a:gd name="connsiteX0" fmla="*/ 0 w 1768883"/>
              <a:gd name="connsiteY0" fmla="*/ 0 h 1594081"/>
              <a:gd name="connsiteX1" fmla="*/ 1768883 w 1768883"/>
              <a:gd name="connsiteY1" fmla="*/ 0 h 1594081"/>
              <a:gd name="connsiteX2" fmla="*/ 1768883 w 1768883"/>
              <a:gd name="connsiteY2" fmla="*/ 1594081 h 1594081"/>
              <a:gd name="connsiteX3" fmla="*/ 0 w 1768883"/>
              <a:gd name="connsiteY3" fmla="*/ 1594081 h 159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081">
                <a:moveTo>
                  <a:pt x="0" y="0"/>
                </a:moveTo>
                <a:lnTo>
                  <a:pt x="1768883" y="0"/>
                </a:lnTo>
                <a:lnTo>
                  <a:pt x="1768883" y="1594081"/>
                </a:lnTo>
                <a:lnTo>
                  <a:pt x="0" y="15940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198BA9C-990F-401D-BA5B-FD509D7ED3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97517" y="1099510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169497-6BE5-4F05-A88E-797A788CF8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8980" y="1099510"/>
            <a:ext cx="1768883" cy="1594116"/>
          </a:xfrm>
          <a:custGeom>
            <a:avLst/>
            <a:gdLst>
              <a:gd name="connsiteX0" fmla="*/ 0 w 1768883"/>
              <a:gd name="connsiteY0" fmla="*/ 0 h 1594116"/>
              <a:gd name="connsiteX1" fmla="*/ 1768883 w 1768883"/>
              <a:gd name="connsiteY1" fmla="*/ 0 h 1594116"/>
              <a:gd name="connsiteX2" fmla="*/ 1768883 w 1768883"/>
              <a:gd name="connsiteY2" fmla="*/ 1594116 h 1594116"/>
              <a:gd name="connsiteX3" fmla="*/ 0 w 1768883"/>
              <a:gd name="connsiteY3" fmla="*/ 1594116 h 15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883" h="1594116">
                <a:moveTo>
                  <a:pt x="0" y="0"/>
                </a:moveTo>
                <a:lnTo>
                  <a:pt x="1768883" y="0"/>
                </a:lnTo>
                <a:lnTo>
                  <a:pt x="1768883" y="1594116"/>
                </a:lnTo>
                <a:lnTo>
                  <a:pt x="0" y="1594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F91259D3-1F5B-4094-A181-58FB0FFB7C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4" y="2583542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8EF4E29-3B6B-409D-AC7C-C239A1ED3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84915" y="2583542"/>
            <a:ext cx="2293257" cy="1523774"/>
          </a:xfrm>
          <a:custGeom>
            <a:avLst/>
            <a:gdLst>
              <a:gd name="connsiteX0" fmla="*/ 0 w 2293257"/>
              <a:gd name="connsiteY0" fmla="*/ 0 h 1523774"/>
              <a:gd name="connsiteX1" fmla="*/ 2293257 w 2293257"/>
              <a:gd name="connsiteY1" fmla="*/ 0 h 1523774"/>
              <a:gd name="connsiteX2" fmla="*/ 2293257 w 2293257"/>
              <a:gd name="connsiteY2" fmla="*/ 1523774 h 1523774"/>
              <a:gd name="connsiteX3" fmla="*/ 0 w 2293257"/>
              <a:gd name="connsiteY3" fmla="*/ 1523774 h 152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3774">
                <a:moveTo>
                  <a:pt x="0" y="0"/>
                </a:moveTo>
                <a:lnTo>
                  <a:pt x="2293257" y="0"/>
                </a:lnTo>
                <a:lnTo>
                  <a:pt x="2293257" y="1523774"/>
                </a:lnTo>
                <a:lnTo>
                  <a:pt x="0" y="15237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81D5361-16B1-4407-85AF-4F84D97E3E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09030" y="1030514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4AE4C49F-69BB-4C01-B33E-9156C9ECAB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50517" y="4151082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4D5E4F23-C6F6-4FB8-8A18-55420B5793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1319" y="1030514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5259D073-DDA0-440B-A93E-4CB57793A1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29491" y="2583542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653DE002-2A97-4715-9EA5-2F2ADBAF5D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8232" y="4151082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0CF6FB4-4702-4B96-90DE-12EF0E6CC4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5945" y="4151082"/>
            <a:ext cx="2293257" cy="2235203"/>
          </a:xfrm>
          <a:custGeom>
            <a:avLst/>
            <a:gdLst>
              <a:gd name="connsiteX0" fmla="*/ 0 w 2293257"/>
              <a:gd name="connsiteY0" fmla="*/ 0 h 2235203"/>
              <a:gd name="connsiteX1" fmla="*/ 2293257 w 2293257"/>
              <a:gd name="connsiteY1" fmla="*/ 0 h 2235203"/>
              <a:gd name="connsiteX2" fmla="*/ 2293257 w 2293257"/>
              <a:gd name="connsiteY2" fmla="*/ 2235203 h 2235203"/>
              <a:gd name="connsiteX3" fmla="*/ 0 w 2293257"/>
              <a:gd name="connsiteY3" fmla="*/ 2235203 h 223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2235203">
                <a:moveTo>
                  <a:pt x="0" y="0"/>
                </a:moveTo>
                <a:lnTo>
                  <a:pt x="2293257" y="0"/>
                </a:lnTo>
                <a:lnTo>
                  <a:pt x="2293257" y="2235203"/>
                </a:lnTo>
                <a:lnTo>
                  <a:pt x="0" y="22352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2ECC2AC7-0DC8-44F5-A832-F5D645F9D7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53606" y="319314"/>
            <a:ext cx="2293257" cy="2235200"/>
          </a:xfrm>
          <a:custGeom>
            <a:avLst/>
            <a:gdLst>
              <a:gd name="connsiteX0" fmla="*/ 0 w 2293257"/>
              <a:gd name="connsiteY0" fmla="*/ 0 h 2235200"/>
              <a:gd name="connsiteX1" fmla="*/ 2293257 w 2293257"/>
              <a:gd name="connsiteY1" fmla="*/ 0 h 2235200"/>
              <a:gd name="connsiteX2" fmla="*/ 2293257 w 2293257"/>
              <a:gd name="connsiteY2" fmla="*/ 2235200 h 2235200"/>
              <a:gd name="connsiteX3" fmla="*/ 0 w 2293257"/>
              <a:gd name="connsiteY3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2235200">
                <a:moveTo>
                  <a:pt x="0" y="0"/>
                </a:moveTo>
                <a:lnTo>
                  <a:pt x="2293257" y="0"/>
                </a:lnTo>
                <a:lnTo>
                  <a:pt x="2293257" y="2235200"/>
                </a:lnTo>
                <a:lnTo>
                  <a:pt x="0" y="2235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A236D11-2333-4EC7-8D1B-563378337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6743" y="1030514"/>
            <a:ext cx="2293257" cy="1524000"/>
          </a:xfrm>
          <a:custGeom>
            <a:avLst/>
            <a:gdLst>
              <a:gd name="connsiteX0" fmla="*/ 0 w 2293257"/>
              <a:gd name="connsiteY0" fmla="*/ 0 h 1524000"/>
              <a:gd name="connsiteX1" fmla="*/ 2293257 w 2293257"/>
              <a:gd name="connsiteY1" fmla="*/ 0 h 1524000"/>
              <a:gd name="connsiteX2" fmla="*/ 2293257 w 2293257"/>
              <a:gd name="connsiteY2" fmla="*/ 1524000 h 1524000"/>
              <a:gd name="connsiteX3" fmla="*/ 0 w 2293257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524000">
                <a:moveTo>
                  <a:pt x="0" y="0"/>
                </a:moveTo>
                <a:lnTo>
                  <a:pt x="2293257" y="0"/>
                </a:lnTo>
                <a:lnTo>
                  <a:pt x="2293257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575DF05-7413-4659-BD70-DD5DB50D6A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37300" y="4479848"/>
            <a:ext cx="1930873" cy="1940028"/>
          </a:xfrm>
          <a:custGeom>
            <a:avLst/>
            <a:gdLst>
              <a:gd name="connsiteX0" fmla="*/ 116675 w 1930873"/>
              <a:gd name="connsiteY0" fmla="*/ 0 h 1940028"/>
              <a:gd name="connsiteX1" fmla="*/ 1814199 w 1930873"/>
              <a:gd name="connsiteY1" fmla="*/ 0 h 1940028"/>
              <a:gd name="connsiteX2" fmla="*/ 1814199 w 1930873"/>
              <a:gd name="connsiteY2" fmla="*/ 970014 h 1940028"/>
              <a:gd name="connsiteX3" fmla="*/ 1814199 w 1930873"/>
              <a:gd name="connsiteY3" fmla="*/ 1940028 h 1940028"/>
              <a:gd name="connsiteX4" fmla="*/ 116675 w 1930873"/>
              <a:gd name="connsiteY4" fmla="*/ 1940028 h 1940028"/>
              <a:gd name="connsiteX5" fmla="*/ 116675 w 1930873"/>
              <a:gd name="connsiteY5" fmla="*/ 970014 h 1940028"/>
              <a:gd name="connsiteX6" fmla="*/ 116675 w 1930873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3" h="1940028">
                <a:moveTo>
                  <a:pt x="116675" y="0"/>
                </a:moveTo>
                <a:lnTo>
                  <a:pt x="1814199" y="0"/>
                </a:lnTo>
                <a:cubicBezTo>
                  <a:pt x="2218371" y="323338"/>
                  <a:pt x="1410027" y="646676"/>
                  <a:pt x="1814199" y="970014"/>
                </a:cubicBezTo>
                <a:cubicBezTo>
                  <a:pt x="2218371" y="1293352"/>
                  <a:pt x="1410027" y="1616690"/>
                  <a:pt x="1814199" y="1940028"/>
                </a:cubicBezTo>
                <a:lnTo>
                  <a:pt x="116675" y="1940028"/>
                </a:lnTo>
                <a:cubicBezTo>
                  <a:pt x="-287497" y="1616690"/>
                  <a:pt x="520847" y="1293352"/>
                  <a:pt x="116675" y="970014"/>
                </a:cubicBezTo>
                <a:cubicBezTo>
                  <a:pt x="-287497" y="646676"/>
                  <a:pt x="520847" y="323338"/>
                  <a:pt x="116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D4DDE6B-3FE1-483B-B289-B25228DCF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37300" y="2458986"/>
            <a:ext cx="1930873" cy="1940028"/>
          </a:xfrm>
          <a:custGeom>
            <a:avLst/>
            <a:gdLst>
              <a:gd name="connsiteX0" fmla="*/ 116675 w 1930873"/>
              <a:gd name="connsiteY0" fmla="*/ 0 h 1940028"/>
              <a:gd name="connsiteX1" fmla="*/ 1814199 w 1930873"/>
              <a:gd name="connsiteY1" fmla="*/ 0 h 1940028"/>
              <a:gd name="connsiteX2" fmla="*/ 1814199 w 1930873"/>
              <a:gd name="connsiteY2" fmla="*/ 970014 h 1940028"/>
              <a:gd name="connsiteX3" fmla="*/ 1814199 w 1930873"/>
              <a:gd name="connsiteY3" fmla="*/ 1940028 h 1940028"/>
              <a:gd name="connsiteX4" fmla="*/ 116675 w 1930873"/>
              <a:gd name="connsiteY4" fmla="*/ 1940028 h 1940028"/>
              <a:gd name="connsiteX5" fmla="*/ 116675 w 1930873"/>
              <a:gd name="connsiteY5" fmla="*/ 970014 h 1940028"/>
              <a:gd name="connsiteX6" fmla="*/ 116675 w 1930873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3" h="1940028">
                <a:moveTo>
                  <a:pt x="116675" y="0"/>
                </a:moveTo>
                <a:lnTo>
                  <a:pt x="1814199" y="0"/>
                </a:lnTo>
                <a:cubicBezTo>
                  <a:pt x="2218371" y="323338"/>
                  <a:pt x="1410027" y="646676"/>
                  <a:pt x="1814199" y="970014"/>
                </a:cubicBezTo>
                <a:cubicBezTo>
                  <a:pt x="2218371" y="1293352"/>
                  <a:pt x="1410027" y="1616690"/>
                  <a:pt x="1814199" y="1940028"/>
                </a:cubicBezTo>
                <a:lnTo>
                  <a:pt x="116675" y="1940028"/>
                </a:lnTo>
                <a:cubicBezTo>
                  <a:pt x="-287498" y="1616690"/>
                  <a:pt x="520847" y="1293352"/>
                  <a:pt x="116675" y="970014"/>
                </a:cubicBezTo>
                <a:cubicBezTo>
                  <a:pt x="-287498" y="646676"/>
                  <a:pt x="520847" y="323338"/>
                  <a:pt x="116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792AFC1-531E-4824-9634-3921F5DE8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7300" y="438124"/>
            <a:ext cx="1930873" cy="1940028"/>
          </a:xfrm>
          <a:custGeom>
            <a:avLst/>
            <a:gdLst>
              <a:gd name="connsiteX0" fmla="*/ 116675 w 1930873"/>
              <a:gd name="connsiteY0" fmla="*/ 0 h 1940028"/>
              <a:gd name="connsiteX1" fmla="*/ 1814199 w 1930873"/>
              <a:gd name="connsiteY1" fmla="*/ 0 h 1940028"/>
              <a:gd name="connsiteX2" fmla="*/ 1814199 w 1930873"/>
              <a:gd name="connsiteY2" fmla="*/ 970014 h 1940028"/>
              <a:gd name="connsiteX3" fmla="*/ 1814199 w 1930873"/>
              <a:gd name="connsiteY3" fmla="*/ 1940028 h 1940028"/>
              <a:gd name="connsiteX4" fmla="*/ 116675 w 1930873"/>
              <a:gd name="connsiteY4" fmla="*/ 1940028 h 1940028"/>
              <a:gd name="connsiteX5" fmla="*/ 116675 w 1930873"/>
              <a:gd name="connsiteY5" fmla="*/ 970014 h 1940028"/>
              <a:gd name="connsiteX6" fmla="*/ 116675 w 1930873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3" h="1940028">
                <a:moveTo>
                  <a:pt x="116675" y="0"/>
                </a:moveTo>
                <a:lnTo>
                  <a:pt x="1814199" y="0"/>
                </a:lnTo>
                <a:cubicBezTo>
                  <a:pt x="2218371" y="323338"/>
                  <a:pt x="1410027" y="646676"/>
                  <a:pt x="1814199" y="970014"/>
                </a:cubicBezTo>
                <a:cubicBezTo>
                  <a:pt x="2218371" y="1293352"/>
                  <a:pt x="1410027" y="1616690"/>
                  <a:pt x="1814199" y="1940028"/>
                </a:cubicBezTo>
                <a:lnTo>
                  <a:pt x="116675" y="1940028"/>
                </a:lnTo>
                <a:cubicBezTo>
                  <a:pt x="-287498" y="1616690"/>
                  <a:pt x="520847" y="1293352"/>
                  <a:pt x="116675" y="970014"/>
                </a:cubicBezTo>
                <a:cubicBezTo>
                  <a:pt x="-287498" y="646676"/>
                  <a:pt x="520847" y="323338"/>
                  <a:pt x="116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C3CF791-20F5-48C4-B3C2-7AC721A0A4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73639" y="438124"/>
            <a:ext cx="1930873" cy="1940028"/>
          </a:xfrm>
          <a:custGeom>
            <a:avLst/>
            <a:gdLst>
              <a:gd name="connsiteX0" fmla="*/ 116676 w 1930873"/>
              <a:gd name="connsiteY0" fmla="*/ 0 h 1940028"/>
              <a:gd name="connsiteX1" fmla="*/ 1814198 w 1930873"/>
              <a:gd name="connsiteY1" fmla="*/ 0 h 1940028"/>
              <a:gd name="connsiteX2" fmla="*/ 1814198 w 1930873"/>
              <a:gd name="connsiteY2" fmla="*/ 970014 h 1940028"/>
              <a:gd name="connsiteX3" fmla="*/ 1814198 w 1930873"/>
              <a:gd name="connsiteY3" fmla="*/ 1940028 h 1940028"/>
              <a:gd name="connsiteX4" fmla="*/ 116676 w 1930873"/>
              <a:gd name="connsiteY4" fmla="*/ 1940028 h 1940028"/>
              <a:gd name="connsiteX5" fmla="*/ 116676 w 1930873"/>
              <a:gd name="connsiteY5" fmla="*/ 970014 h 1940028"/>
              <a:gd name="connsiteX6" fmla="*/ 116676 w 1930873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3" h="1940028">
                <a:moveTo>
                  <a:pt x="116676" y="0"/>
                </a:moveTo>
                <a:lnTo>
                  <a:pt x="1814198" y="0"/>
                </a:lnTo>
                <a:cubicBezTo>
                  <a:pt x="2218372" y="323338"/>
                  <a:pt x="1410027" y="646676"/>
                  <a:pt x="1814198" y="970014"/>
                </a:cubicBezTo>
                <a:cubicBezTo>
                  <a:pt x="2218372" y="1293352"/>
                  <a:pt x="1410027" y="1616690"/>
                  <a:pt x="1814198" y="1940028"/>
                </a:cubicBezTo>
                <a:lnTo>
                  <a:pt x="116676" y="1940028"/>
                </a:lnTo>
                <a:cubicBezTo>
                  <a:pt x="-287498" y="1616690"/>
                  <a:pt x="520848" y="1293352"/>
                  <a:pt x="116676" y="970014"/>
                </a:cubicBezTo>
                <a:cubicBezTo>
                  <a:pt x="-287498" y="646676"/>
                  <a:pt x="520848" y="323338"/>
                  <a:pt x="116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9BCD7E3-F78A-460A-A963-EAE80C77F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09978" y="438124"/>
            <a:ext cx="1930872" cy="1940028"/>
          </a:xfrm>
          <a:custGeom>
            <a:avLst/>
            <a:gdLst>
              <a:gd name="connsiteX0" fmla="*/ 116675 w 1930872"/>
              <a:gd name="connsiteY0" fmla="*/ 0 h 1940028"/>
              <a:gd name="connsiteX1" fmla="*/ 1814198 w 1930872"/>
              <a:gd name="connsiteY1" fmla="*/ 0 h 1940028"/>
              <a:gd name="connsiteX2" fmla="*/ 1814198 w 1930872"/>
              <a:gd name="connsiteY2" fmla="*/ 970014 h 1940028"/>
              <a:gd name="connsiteX3" fmla="*/ 1814198 w 1930872"/>
              <a:gd name="connsiteY3" fmla="*/ 1940028 h 1940028"/>
              <a:gd name="connsiteX4" fmla="*/ 116675 w 1930872"/>
              <a:gd name="connsiteY4" fmla="*/ 1940028 h 1940028"/>
              <a:gd name="connsiteX5" fmla="*/ 116675 w 1930872"/>
              <a:gd name="connsiteY5" fmla="*/ 970014 h 1940028"/>
              <a:gd name="connsiteX6" fmla="*/ 116675 w 1930872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2" h="1940028">
                <a:moveTo>
                  <a:pt x="116675" y="0"/>
                </a:moveTo>
                <a:lnTo>
                  <a:pt x="1814198" y="0"/>
                </a:lnTo>
                <a:cubicBezTo>
                  <a:pt x="2218371" y="323338"/>
                  <a:pt x="1410026" y="646676"/>
                  <a:pt x="1814198" y="970014"/>
                </a:cubicBezTo>
                <a:cubicBezTo>
                  <a:pt x="2218371" y="1293352"/>
                  <a:pt x="1410026" y="1616690"/>
                  <a:pt x="1814198" y="1940028"/>
                </a:cubicBezTo>
                <a:lnTo>
                  <a:pt x="116675" y="1940028"/>
                </a:lnTo>
                <a:cubicBezTo>
                  <a:pt x="-287498" y="1616690"/>
                  <a:pt x="520847" y="1293352"/>
                  <a:pt x="116675" y="970014"/>
                </a:cubicBezTo>
                <a:cubicBezTo>
                  <a:pt x="-287498" y="646676"/>
                  <a:pt x="520847" y="323338"/>
                  <a:pt x="116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50F8FE6-E5B8-4127-8E0F-C3F4622B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73639" y="4479848"/>
            <a:ext cx="1930873" cy="1940028"/>
          </a:xfrm>
          <a:custGeom>
            <a:avLst/>
            <a:gdLst>
              <a:gd name="connsiteX0" fmla="*/ 116676 w 1930873"/>
              <a:gd name="connsiteY0" fmla="*/ 0 h 1940028"/>
              <a:gd name="connsiteX1" fmla="*/ 1814198 w 1930873"/>
              <a:gd name="connsiteY1" fmla="*/ 0 h 1940028"/>
              <a:gd name="connsiteX2" fmla="*/ 1814198 w 1930873"/>
              <a:gd name="connsiteY2" fmla="*/ 970014 h 1940028"/>
              <a:gd name="connsiteX3" fmla="*/ 1814198 w 1930873"/>
              <a:gd name="connsiteY3" fmla="*/ 1940028 h 1940028"/>
              <a:gd name="connsiteX4" fmla="*/ 116676 w 1930873"/>
              <a:gd name="connsiteY4" fmla="*/ 1940028 h 1940028"/>
              <a:gd name="connsiteX5" fmla="*/ 116676 w 1930873"/>
              <a:gd name="connsiteY5" fmla="*/ 970014 h 1940028"/>
              <a:gd name="connsiteX6" fmla="*/ 116676 w 1930873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3" h="1940028">
                <a:moveTo>
                  <a:pt x="116676" y="0"/>
                </a:moveTo>
                <a:lnTo>
                  <a:pt x="1814198" y="0"/>
                </a:lnTo>
                <a:cubicBezTo>
                  <a:pt x="2218372" y="323338"/>
                  <a:pt x="1410027" y="646676"/>
                  <a:pt x="1814198" y="970014"/>
                </a:cubicBezTo>
                <a:cubicBezTo>
                  <a:pt x="2218372" y="1293352"/>
                  <a:pt x="1410027" y="1616690"/>
                  <a:pt x="1814198" y="1940028"/>
                </a:cubicBezTo>
                <a:lnTo>
                  <a:pt x="116676" y="1940028"/>
                </a:lnTo>
                <a:cubicBezTo>
                  <a:pt x="-287498" y="1616690"/>
                  <a:pt x="520848" y="1293352"/>
                  <a:pt x="116676" y="970014"/>
                </a:cubicBezTo>
                <a:cubicBezTo>
                  <a:pt x="-287498" y="646676"/>
                  <a:pt x="520848" y="323338"/>
                  <a:pt x="116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BC7244F-E4F7-40F3-8F77-390E4072FB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3639" y="2458986"/>
            <a:ext cx="1930872" cy="1940028"/>
          </a:xfrm>
          <a:custGeom>
            <a:avLst/>
            <a:gdLst>
              <a:gd name="connsiteX0" fmla="*/ 116675 w 1930872"/>
              <a:gd name="connsiteY0" fmla="*/ 0 h 1940028"/>
              <a:gd name="connsiteX1" fmla="*/ 1814197 w 1930872"/>
              <a:gd name="connsiteY1" fmla="*/ 0 h 1940028"/>
              <a:gd name="connsiteX2" fmla="*/ 1814197 w 1930872"/>
              <a:gd name="connsiteY2" fmla="*/ 970014 h 1940028"/>
              <a:gd name="connsiteX3" fmla="*/ 1814197 w 1930872"/>
              <a:gd name="connsiteY3" fmla="*/ 1940028 h 1940028"/>
              <a:gd name="connsiteX4" fmla="*/ 116675 w 1930872"/>
              <a:gd name="connsiteY4" fmla="*/ 1940028 h 1940028"/>
              <a:gd name="connsiteX5" fmla="*/ 116675 w 1930872"/>
              <a:gd name="connsiteY5" fmla="*/ 970014 h 1940028"/>
              <a:gd name="connsiteX6" fmla="*/ 116675 w 1930872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2" h="1940028">
                <a:moveTo>
                  <a:pt x="116675" y="0"/>
                </a:moveTo>
                <a:lnTo>
                  <a:pt x="1814197" y="0"/>
                </a:lnTo>
                <a:cubicBezTo>
                  <a:pt x="2218371" y="323338"/>
                  <a:pt x="1410026" y="646676"/>
                  <a:pt x="1814197" y="970014"/>
                </a:cubicBezTo>
                <a:cubicBezTo>
                  <a:pt x="2218371" y="1293352"/>
                  <a:pt x="1410026" y="1616690"/>
                  <a:pt x="1814197" y="1940028"/>
                </a:cubicBezTo>
                <a:lnTo>
                  <a:pt x="116675" y="1940028"/>
                </a:lnTo>
                <a:cubicBezTo>
                  <a:pt x="-287498" y="1616690"/>
                  <a:pt x="520847" y="1293352"/>
                  <a:pt x="116675" y="970014"/>
                </a:cubicBezTo>
                <a:cubicBezTo>
                  <a:pt x="-287498" y="646676"/>
                  <a:pt x="520847" y="323338"/>
                  <a:pt x="116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C39DDCD-8BE0-4C45-BE04-8D07C2B92C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9978" y="4479848"/>
            <a:ext cx="1930872" cy="1940028"/>
          </a:xfrm>
          <a:custGeom>
            <a:avLst/>
            <a:gdLst>
              <a:gd name="connsiteX0" fmla="*/ 116675 w 1930872"/>
              <a:gd name="connsiteY0" fmla="*/ 0 h 1940028"/>
              <a:gd name="connsiteX1" fmla="*/ 1814198 w 1930872"/>
              <a:gd name="connsiteY1" fmla="*/ 0 h 1940028"/>
              <a:gd name="connsiteX2" fmla="*/ 1814198 w 1930872"/>
              <a:gd name="connsiteY2" fmla="*/ 970014 h 1940028"/>
              <a:gd name="connsiteX3" fmla="*/ 1814198 w 1930872"/>
              <a:gd name="connsiteY3" fmla="*/ 1940028 h 1940028"/>
              <a:gd name="connsiteX4" fmla="*/ 116675 w 1930872"/>
              <a:gd name="connsiteY4" fmla="*/ 1940028 h 1940028"/>
              <a:gd name="connsiteX5" fmla="*/ 116675 w 1930872"/>
              <a:gd name="connsiteY5" fmla="*/ 970014 h 1940028"/>
              <a:gd name="connsiteX6" fmla="*/ 116675 w 1930872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2" h="1940028">
                <a:moveTo>
                  <a:pt x="116675" y="0"/>
                </a:moveTo>
                <a:lnTo>
                  <a:pt x="1814198" y="0"/>
                </a:lnTo>
                <a:cubicBezTo>
                  <a:pt x="2218371" y="323338"/>
                  <a:pt x="1410026" y="646676"/>
                  <a:pt x="1814198" y="970014"/>
                </a:cubicBezTo>
                <a:cubicBezTo>
                  <a:pt x="2218371" y="1293352"/>
                  <a:pt x="1410026" y="1616690"/>
                  <a:pt x="1814198" y="1940028"/>
                </a:cubicBezTo>
                <a:lnTo>
                  <a:pt x="116675" y="1940028"/>
                </a:lnTo>
                <a:cubicBezTo>
                  <a:pt x="-287498" y="1616690"/>
                  <a:pt x="520847" y="1293352"/>
                  <a:pt x="116675" y="970014"/>
                </a:cubicBezTo>
                <a:cubicBezTo>
                  <a:pt x="-287498" y="646676"/>
                  <a:pt x="520847" y="323338"/>
                  <a:pt x="116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8DF0991-9BA0-4FCE-940D-62AA5E2211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09978" y="2458986"/>
            <a:ext cx="1930873" cy="1940028"/>
          </a:xfrm>
          <a:custGeom>
            <a:avLst/>
            <a:gdLst>
              <a:gd name="connsiteX0" fmla="*/ 116676 w 1930873"/>
              <a:gd name="connsiteY0" fmla="*/ 0 h 1940028"/>
              <a:gd name="connsiteX1" fmla="*/ 1814199 w 1930873"/>
              <a:gd name="connsiteY1" fmla="*/ 0 h 1940028"/>
              <a:gd name="connsiteX2" fmla="*/ 1814199 w 1930873"/>
              <a:gd name="connsiteY2" fmla="*/ 970014 h 1940028"/>
              <a:gd name="connsiteX3" fmla="*/ 1814199 w 1930873"/>
              <a:gd name="connsiteY3" fmla="*/ 1940028 h 1940028"/>
              <a:gd name="connsiteX4" fmla="*/ 116676 w 1930873"/>
              <a:gd name="connsiteY4" fmla="*/ 1940028 h 1940028"/>
              <a:gd name="connsiteX5" fmla="*/ 116676 w 1930873"/>
              <a:gd name="connsiteY5" fmla="*/ 970014 h 1940028"/>
              <a:gd name="connsiteX6" fmla="*/ 116676 w 1930873"/>
              <a:gd name="connsiteY6" fmla="*/ 0 h 194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0873" h="1940028">
                <a:moveTo>
                  <a:pt x="116676" y="0"/>
                </a:moveTo>
                <a:lnTo>
                  <a:pt x="1814199" y="0"/>
                </a:lnTo>
                <a:cubicBezTo>
                  <a:pt x="2218372" y="323338"/>
                  <a:pt x="1410027" y="646676"/>
                  <a:pt x="1814199" y="970014"/>
                </a:cubicBezTo>
                <a:cubicBezTo>
                  <a:pt x="2218372" y="1293352"/>
                  <a:pt x="1410027" y="1616690"/>
                  <a:pt x="1814199" y="1940028"/>
                </a:cubicBezTo>
                <a:lnTo>
                  <a:pt x="116676" y="1940028"/>
                </a:lnTo>
                <a:cubicBezTo>
                  <a:pt x="-287498" y="1616690"/>
                  <a:pt x="520848" y="1293352"/>
                  <a:pt x="116676" y="970014"/>
                </a:cubicBezTo>
                <a:cubicBezTo>
                  <a:pt x="-287498" y="646676"/>
                  <a:pt x="520848" y="323338"/>
                  <a:pt x="116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3105-47A8-41F8-89A9-7A5BCF6C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8A2D-C074-4977-A120-E90B94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9740-87B3-4482-915A-97AB6EA1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D3AC-D4D6-4D69-8F89-56815DA9C64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253E-323B-41AB-A5F3-0B59328A1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0CC5-23A8-4F30-BC6E-C24972E8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546C-F848-422B-8729-055865E96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4.svg"/><Relationship Id="rId7" Type="http://schemas.openxmlformats.org/officeDocument/2006/relationships/image" Target="../media/image5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svg"/><Relationship Id="rId18" Type="http://schemas.openxmlformats.org/officeDocument/2006/relationships/image" Target="../media/image31.png"/><Relationship Id="rId3" Type="http://schemas.openxmlformats.org/officeDocument/2006/relationships/image" Target="../media/image58.svg"/><Relationship Id="rId7" Type="http://schemas.openxmlformats.org/officeDocument/2006/relationships/image" Target="../media/image26.svg"/><Relationship Id="rId12" Type="http://schemas.openxmlformats.org/officeDocument/2006/relationships/image" Target="../media/image35.png"/><Relationship Id="rId17" Type="http://schemas.openxmlformats.org/officeDocument/2006/relationships/image" Target="../media/image30.svg"/><Relationship Id="rId2" Type="http://schemas.openxmlformats.org/officeDocument/2006/relationships/image" Target="../media/image5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60.svg"/><Relationship Id="rId5" Type="http://schemas.openxmlformats.org/officeDocument/2006/relationships/image" Target="../media/image34.svg"/><Relationship Id="rId15" Type="http://schemas.openxmlformats.org/officeDocument/2006/relationships/image" Target="../media/image24.svg"/><Relationship Id="rId10" Type="http://schemas.openxmlformats.org/officeDocument/2006/relationships/image" Target="../media/image59.png"/><Relationship Id="rId19" Type="http://schemas.openxmlformats.org/officeDocument/2006/relationships/image" Target="../media/image32.svg"/><Relationship Id="rId4" Type="http://schemas.openxmlformats.org/officeDocument/2006/relationships/image" Target="../media/image33.png"/><Relationship Id="rId9" Type="http://schemas.openxmlformats.org/officeDocument/2006/relationships/image" Target="../media/image28.sv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3" Type="http://schemas.openxmlformats.org/officeDocument/2006/relationships/image" Target="../media/image22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2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7" Type="http://schemas.openxmlformats.org/officeDocument/2006/relationships/image" Target="../media/image80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8.svg"/><Relationship Id="rId3" Type="http://schemas.openxmlformats.org/officeDocument/2006/relationships/image" Target="../media/image82.svg"/><Relationship Id="rId7" Type="http://schemas.openxmlformats.org/officeDocument/2006/relationships/image" Target="../media/image86.svg"/><Relationship Id="rId12" Type="http://schemas.openxmlformats.org/officeDocument/2006/relationships/image" Target="../media/image27.png"/><Relationship Id="rId17" Type="http://schemas.openxmlformats.org/officeDocument/2006/relationships/image" Target="../media/image60.svg"/><Relationship Id="rId2" Type="http://schemas.openxmlformats.org/officeDocument/2006/relationships/image" Target="../media/image8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11" Type="http://schemas.openxmlformats.org/officeDocument/2006/relationships/image" Target="../media/image34.svg"/><Relationship Id="rId5" Type="http://schemas.openxmlformats.org/officeDocument/2006/relationships/image" Target="../media/image84.svg"/><Relationship Id="rId15" Type="http://schemas.openxmlformats.org/officeDocument/2006/relationships/image" Target="../media/image26.svg"/><Relationship Id="rId10" Type="http://schemas.openxmlformats.org/officeDocument/2006/relationships/image" Target="../media/image33.png"/><Relationship Id="rId4" Type="http://schemas.openxmlformats.org/officeDocument/2006/relationships/image" Target="../media/image83.png"/><Relationship Id="rId9" Type="http://schemas.openxmlformats.org/officeDocument/2006/relationships/image" Target="../media/image88.sv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6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6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4.svg"/><Relationship Id="rId7" Type="http://schemas.openxmlformats.org/officeDocument/2006/relationships/image" Target="../media/image60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4.svg"/><Relationship Id="rId7" Type="http://schemas.openxmlformats.org/officeDocument/2006/relationships/image" Target="../media/image2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4.svg"/><Relationship Id="rId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6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sv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svg"/><Relationship Id="rId21" Type="http://schemas.openxmlformats.org/officeDocument/2006/relationships/image" Target="../media/image108.svg"/><Relationship Id="rId34" Type="http://schemas.openxmlformats.org/officeDocument/2006/relationships/image" Target="../media/image59.png"/><Relationship Id="rId7" Type="http://schemas.openxmlformats.org/officeDocument/2006/relationships/image" Target="../media/image94.svg"/><Relationship Id="rId12" Type="http://schemas.openxmlformats.org/officeDocument/2006/relationships/image" Target="../media/image99.png"/><Relationship Id="rId17" Type="http://schemas.openxmlformats.org/officeDocument/2006/relationships/image" Target="../media/image104.svg"/><Relationship Id="rId25" Type="http://schemas.openxmlformats.org/officeDocument/2006/relationships/image" Target="../media/image112.svg"/><Relationship Id="rId33" Type="http://schemas.openxmlformats.org/officeDocument/2006/relationships/image" Target="../media/image26.sv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svg"/><Relationship Id="rId24" Type="http://schemas.openxmlformats.org/officeDocument/2006/relationships/image" Target="../media/image111.png"/><Relationship Id="rId32" Type="http://schemas.openxmlformats.org/officeDocument/2006/relationships/image" Target="../media/image25.png"/><Relationship Id="rId5" Type="http://schemas.openxmlformats.org/officeDocument/2006/relationships/image" Target="../media/image92.svg"/><Relationship Id="rId15" Type="http://schemas.openxmlformats.org/officeDocument/2006/relationships/image" Target="../media/image102.svg"/><Relationship Id="rId23" Type="http://schemas.openxmlformats.org/officeDocument/2006/relationships/image" Target="../media/image110.svg"/><Relationship Id="rId28" Type="http://schemas.openxmlformats.org/officeDocument/2006/relationships/image" Target="../media/image27.png"/><Relationship Id="rId10" Type="http://schemas.openxmlformats.org/officeDocument/2006/relationships/image" Target="../media/image97.png"/><Relationship Id="rId19" Type="http://schemas.openxmlformats.org/officeDocument/2006/relationships/image" Target="../media/image106.svg"/><Relationship Id="rId31" Type="http://schemas.openxmlformats.org/officeDocument/2006/relationships/image" Target="../media/image34.svg"/><Relationship Id="rId4" Type="http://schemas.openxmlformats.org/officeDocument/2006/relationships/image" Target="../media/image91.png"/><Relationship Id="rId9" Type="http://schemas.openxmlformats.org/officeDocument/2006/relationships/image" Target="../media/image96.sv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svg"/><Relationship Id="rId30" Type="http://schemas.openxmlformats.org/officeDocument/2006/relationships/image" Target="../media/image33.png"/><Relationship Id="rId35" Type="http://schemas.openxmlformats.org/officeDocument/2006/relationships/image" Target="../media/image6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28.svg"/><Relationship Id="rId18" Type="http://schemas.openxmlformats.org/officeDocument/2006/relationships/image" Target="../media/image59.png"/><Relationship Id="rId3" Type="http://schemas.openxmlformats.org/officeDocument/2006/relationships/image" Target="../media/image116.svg"/><Relationship Id="rId7" Type="http://schemas.openxmlformats.org/officeDocument/2006/relationships/image" Target="../media/image120.svg"/><Relationship Id="rId12" Type="http://schemas.openxmlformats.org/officeDocument/2006/relationships/image" Target="../media/image27.png"/><Relationship Id="rId17" Type="http://schemas.openxmlformats.org/officeDocument/2006/relationships/image" Target="../media/image26.svg"/><Relationship Id="rId2" Type="http://schemas.openxmlformats.org/officeDocument/2006/relationships/image" Target="../media/image1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124.svg"/><Relationship Id="rId5" Type="http://schemas.openxmlformats.org/officeDocument/2006/relationships/image" Target="../media/image118.svg"/><Relationship Id="rId15" Type="http://schemas.openxmlformats.org/officeDocument/2006/relationships/image" Target="../media/image34.svg"/><Relationship Id="rId10" Type="http://schemas.openxmlformats.org/officeDocument/2006/relationships/image" Target="../media/image123.png"/><Relationship Id="rId19" Type="http://schemas.openxmlformats.org/officeDocument/2006/relationships/image" Target="../media/image60.svg"/><Relationship Id="rId4" Type="http://schemas.openxmlformats.org/officeDocument/2006/relationships/image" Target="../media/image117.png"/><Relationship Id="rId9" Type="http://schemas.openxmlformats.org/officeDocument/2006/relationships/image" Target="../media/image122.svg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svg"/><Relationship Id="rId18" Type="http://schemas.openxmlformats.org/officeDocument/2006/relationships/image" Target="../media/image33.png"/><Relationship Id="rId3" Type="http://schemas.openxmlformats.org/officeDocument/2006/relationships/image" Target="../media/image126.svg"/><Relationship Id="rId21" Type="http://schemas.openxmlformats.org/officeDocument/2006/relationships/image" Target="../media/image26.svg"/><Relationship Id="rId7" Type="http://schemas.openxmlformats.org/officeDocument/2006/relationships/image" Target="../media/image130.svg"/><Relationship Id="rId12" Type="http://schemas.openxmlformats.org/officeDocument/2006/relationships/image" Target="../media/image135.png"/><Relationship Id="rId17" Type="http://schemas.openxmlformats.org/officeDocument/2006/relationships/image" Target="../media/image28.svg"/><Relationship Id="rId2" Type="http://schemas.openxmlformats.org/officeDocument/2006/relationships/image" Target="../media/image125.png"/><Relationship Id="rId16" Type="http://schemas.openxmlformats.org/officeDocument/2006/relationships/image" Target="../media/image2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svg"/><Relationship Id="rId5" Type="http://schemas.openxmlformats.org/officeDocument/2006/relationships/image" Target="../media/image128.svg"/><Relationship Id="rId15" Type="http://schemas.openxmlformats.org/officeDocument/2006/relationships/image" Target="../media/image138.svg"/><Relationship Id="rId23" Type="http://schemas.openxmlformats.org/officeDocument/2006/relationships/image" Target="../media/image60.svg"/><Relationship Id="rId10" Type="http://schemas.openxmlformats.org/officeDocument/2006/relationships/image" Target="../media/image133.png"/><Relationship Id="rId19" Type="http://schemas.openxmlformats.org/officeDocument/2006/relationships/image" Target="../media/image34.svg"/><Relationship Id="rId4" Type="http://schemas.openxmlformats.org/officeDocument/2006/relationships/image" Target="../media/image127.png"/><Relationship Id="rId9" Type="http://schemas.openxmlformats.org/officeDocument/2006/relationships/image" Target="../media/image132.svg"/><Relationship Id="rId14" Type="http://schemas.openxmlformats.org/officeDocument/2006/relationships/image" Target="../media/image137.png"/><Relationship Id="rId2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sv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24.svg"/><Relationship Id="rId3" Type="http://schemas.openxmlformats.org/officeDocument/2006/relationships/image" Target="../media/image140.svg"/><Relationship Id="rId21" Type="http://schemas.openxmlformats.org/officeDocument/2006/relationships/image" Target="../media/image158.svg"/><Relationship Id="rId34" Type="http://schemas.openxmlformats.org/officeDocument/2006/relationships/image" Target="../media/image25.png"/><Relationship Id="rId7" Type="http://schemas.openxmlformats.org/officeDocument/2006/relationships/image" Target="../media/image144.svg"/><Relationship Id="rId12" Type="http://schemas.openxmlformats.org/officeDocument/2006/relationships/image" Target="../media/image149.png"/><Relationship Id="rId17" Type="http://schemas.openxmlformats.org/officeDocument/2006/relationships/image" Target="../media/image154.svg"/><Relationship Id="rId25" Type="http://schemas.openxmlformats.org/officeDocument/2006/relationships/image" Target="../media/image162.svg"/><Relationship Id="rId33" Type="http://schemas.openxmlformats.org/officeDocument/2006/relationships/image" Target="../media/image34.svg"/><Relationship Id="rId38" Type="http://schemas.openxmlformats.org/officeDocument/2006/relationships/image" Target="../media/image23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6.svg"/><Relationship Id="rId41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svg"/><Relationship Id="rId24" Type="http://schemas.openxmlformats.org/officeDocument/2006/relationships/image" Target="../media/image161.png"/><Relationship Id="rId32" Type="http://schemas.openxmlformats.org/officeDocument/2006/relationships/image" Target="../media/image33.png"/><Relationship Id="rId37" Type="http://schemas.openxmlformats.org/officeDocument/2006/relationships/image" Target="../media/image28.svg"/><Relationship Id="rId40" Type="http://schemas.openxmlformats.org/officeDocument/2006/relationships/image" Target="../media/image29.png"/><Relationship Id="rId5" Type="http://schemas.openxmlformats.org/officeDocument/2006/relationships/image" Target="../media/image142.svg"/><Relationship Id="rId15" Type="http://schemas.openxmlformats.org/officeDocument/2006/relationships/image" Target="../media/image152.svg"/><Relationship Id="rId23" Type="http://schemas.openxmlformats.org/officeDocument/2006/relationships/image" Target="../media/image160.svg"/><Relationship Id="rId28" Type="http://schemas.openxmlformats.org/officeDocument/2006/relationships/image" Target="../media/image165.png"/><Relationship Id="rId36" Type="http://schemas.openxmlformats.org/officeDocument/2006/relationships/image" Target="../media/image27.png"/><Relationship Id="rId10" Type="http://schemas.openxmlformats.org/officeDocument/2006/relationships/image" Target="../media/image147.png"/><Relationship Id="rId19" Type="http://schemas.openxmlformats.org/officeDocument/2006/relationships/image" Target="../media/image156.svg"/><Relationship Id="rId31" Type="http://schemas.openxmlformats.org/officeDocument/2006/relationships/image" Target="../media/image168.svg"/><Relationship Id="rId4" Type="http://schemas.openxmlformats.org/officeDocument/2006/relationships/image" Target="../media/image141.png"/><Relationship Id="rId9" Type="http://schemas.openxmlformats.org/officeDocument/2006/relationships/image" Target="../media/image146.sv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svg"/><Relationship Id="rId30" Type="http://schemas.openxmlformats.org/officeDocument/2006/relationships/image" Target="../media/image167.png"/><Relationship Id="rId35" Type="http://schemas.openxmlformats.org/officeDocument/2006/relationships/image" Target="../media/image2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svg"/><Relationship Id="rId18" Type="http://schemas.openxmlformats.org/officeDocument/2006/relationships/image" Target="../media/image33.png"/><Relationship Id="rId26" Type="http://schemas.openxmlformats.org/officeDocument/2006/relationships/image" Target="../media/image35.png"/><Relationship Id="rId3" Type="http://schemas.openxmlformats.org/officeDocument/2006/relationships/image" Target="../media/image170.svg"/><Relationship Id="rId21" Type="http://schemas.openxmlformats.org/officeDocument/2006/relationships/image" Target="../media/image26.svg"/><Relationship Id="rId7" Type="http://schemas.openxmlformats.org/officeDocument/2006/relationships/image" Target="../media/image174.svg"/><Relationship Id="rId12" Type="http://schemas.openxmlformats.org/officeDocument/2006/relationships/image" Target="../media/image179.png"/><Relationship Id="rId17" Type="http://schemas.openxmlformats.org/officeDocument/2006/relationships/image" Target="../media/image184.svg"/><Relationship Id="rId25" Type="http://schemas.openxmlformats.org/officeDocument/2006/relationships/image" Target="../media/image60.svg"/><Relationship Id="rId33" Type="http://schemas.openxmlformats.org/officeDocument/2006/relationships/image" Target="../media/image32.sv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20" Type="http://schemas.openxmlformats.org/officeDocument/2006/relationships/image" Target="../media/image25.pn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svg"/><Relationship Id="rId24" Type="http://schemas.openxmlformats.org/officeDocument/2006/relationships/image" Target="../media/image59.png"/><Relationship Id="rId32" Type="http://schemas.openxmlformats.org/officeDocument/2006/relationships/image" Target="../media/image31.png"/><Relationship Id="rId5" Type="http://schemas.openxmlformats.org/officeDocument/2006/relationships/image" Target="../media/image172.svg"/><Relationship Id="rId15" Type="http://schemas.openxmlformats.org/officeDocument/2006/relationships/image" Target="../media/image182.svg"/><Relationship Id="rId23" Type="http://schemas.openxmlformats.org/officeDocument/2006/relationships/image" Target="../media/image28.svg"/><Relationship Id="rId28" Type="http://schemas.openxmlformats.org/officeDocument/2006/relationships/image" Target="../media/image23.png"/><Relationship Id="rId10" Type="http://schemas.openxmlformats.org/officeDocument/2006/relationships/image" Target="../media/image177.png"/><Relationship Id="rId19" Type="http://schemas.openxmlformats.org/officeDocument/2006/relationships/image" Target="../media/image34.svg"/><Relationship Id="rId31" Type="http://schemas.openxmlformats.org/officeDocument/2006/relationships/image" Target="../media/image30.svg"/><Relationship Id="rId4" Type="http://schemas.openxmlformats.org/officeDocument/2006/relationships/image" Target="../media/image171.png"/><Relationship Id="rId9" Type="http://schemas.openxmlformats.org/officeDocument/2006/relationships/image" Target="../media/image176.svg"/><Relationship Id="rId14" Type="http://schemas.openxmlformats.org/officeDocument/2006/relationships/image" Target="../media/image181.png"/><Relationship Id="rId22" Type="http://schemas.openxmlformats.org/officeDocument/2006/relationships/image" Target="../media/image27.png"/><Relationship Id="rId27" Type="http://schemas.openxmlformats.org/officeDocument/2006/relationships/image" Target="../media/image36.svg"/><Relationship Id="rId30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91D58-33F3-4C4E-ABF6-8BE18C7A18C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200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5D545-26A0-4EB5-9B75-AB9F8AD2A2C2}"/>
              </a:ext>
            </a:extLst>
          </p:cNvPr>
          <p:cNvSpPr txBox="1"/>
          <p:nvPr/>
        </p:nvSpPr>
        <p:spPr>
          <a:xfrm>
            <a:off x="2800350" y="2996367"/>
            <a:ext cx="659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alewayBold"/>
                <a:cs typeface="Adobe Arabic" panose="02040503050201020203" pitchFamily="18" charset="-78"/>
              </a:rPr>
              <a:t>Business Strategy</a:t>
            </a:r>
          </a:p>
        </p:txBody>
      </p:sp>
    </p:spTree>
    <p:extLst>
      <p:ext uri="{BB962C8B-B14F-4D97-AF65-F5344CB8AC3E}">
        <p14:creationId xmlns:p14="http://schemas.microsoft.com/office/powerpoint/2010/main" val="156163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9714404-6D36-4E0D-85C3-4F52A74597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449E5D-121C-4470-B204-AE1908330360}"/>
              </a:ext>
            </a:extLst>
          </p:cNvPr>
          <p:cNvGrpSpPr/>
          <p:nvPr/>
        </p:nvGrpSpPr>
        <p:grpSpPr>
          <a:xfrm>
            <a:off x="1879464" y="2311022"/>
            <a:ext cx="8433072" cy="3302756"/>
            <a:chOff x="1644653" y="2513328"/>
            <a:chExt cx="8433072" cy="3302756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3A52903-C99E-4DD9-8A6B-8C911752FC9E}"/>
                </a:ext>
              </a:extLst>
            </p:cNvPr>
            <p:cNvSpPr/>
            <p:nvPr/>
          </p:nvSpPr>
          <p:spPr>
            <a:xfrm>
              <a:off x="2012953" y="2880556"/>
              <a:ext cx="1651000" cy="1651000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584200" dir="2640000" sx="28000" sy="28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5A1B512-6CAD-4F1B-AB19-C976F9D7D1D4}"/>
                </a:ext>
              </a:extLst>
            </p:cNvPr>
            <p:cNvSpPr/>
            <p:nvPr/>
          </p:nvSpPr>
          <p:spPr>
            <a:xfrm>
              <a:off x="1644653" y="3700412"/>
              <a:ext cx="2387600" cy="1198372"/>
            </a:xfrm>
            <a:custGeom>
              <a:avLst/>
              <a:gdLst>
                <a:gd name="connsiteX0" fmla="*/ 231 w 2387600"/>
                <a:gd name="connsiteY0" fmla="*/ 0 h 1198372"/>
                <a:gd name="connsiteX1" fmla="*/ 368531 w 2387600"/>
                <a:gd name="connsiteY1" fmla="*/ 0 h 1198372"/>
                <a:gd name="connsiteX2" fmla="*/ 368300 w 2387600"/>
                <a:gd name="connsiteY2" fmla="*/ 4572 h 1198372"/>
                <a:gd name="connsiteX3" fmla="*/ 368531 w 2387600"/>
                <a:gd name="connsiteY3" fmla="*/ 9144 h 1198372"/>
                <a:gd name="connsiteX4" fmla="*/ 368530 w 2387600"/>
                <a:gd name="connsiteY4" fmla="*/ 9144 h 1198372"/>
                <a:gd name="connsiteX5" fmla="*/ 372561 w 2387600"/>
                <a:gd name="connsiteY5" fmla="*/ 88975 h 1198372"/>
                <a:gd name="connsiteX6" fmla="*/ 1193799 w 2387600"/>
                <a:gd name="connsiteY6" fmla="*/ 830072 h 1198372"/>
                <a:gd name="connsiteX7" fmla="*/ 2015037 w 2387600"/>
                <a:gd name="connsiteY7" fmla="*/ 88975 h 1198372"/>
                <a:gd name="connsiteX8" fmla="*/ 2019068 w 2387600"/>
                <a:gd name="connsiteY8" fmla="*/ 9144 h 1198372"/>
                <a:gd name="connsiteX9" fmla="*/ 2019069 w 2387600"/>
                <a:gd name="connsiteY9" fmla="*/ 9144 h 1198372"/>
                <a:gd name="connsiteX10" fmla="*/ 2019300 w 2387600"/>
                <a:gd name="connsiteY10" fmla="*/ 4572 h 1198372"/>
                <a:gd name="connsiteX11" fmla="*/ 2019069 w 2387600"/>
                <a:gd name="connsiteY11" fmla="*/ 0 h 1198372"/>
                <a:gd name="connsiteX12" fmla="*/ 2387369 w 2387600"/>
                <a:gd name="connsiteY12" fmla="*/ 0 h 1198372"/>
                <a:gd name="connsiteX13" fmla="*/ 2387600 w 2387600"/>
                <a:gd name="connsiteY13" fmla="*/ 4572 h 1198372"/>
                <a:gd name="connsiteX14" fmla="*/ 2387369 w 2387600"/>
                <a:gd name="connsiteY14" fmla="*/ 9144 h 1198372"/>
                <a:gd name="connsiteX15" fmla="*/ 2387368 w 2387600"/>
                <a:gd name="connsiteY15" fmla="*/ 9144 h 1198372"/>
                <a:gd name="connsiteX16" fmla="*/ 2381436 w 2387600"/>
                <a:gd name="connsiteY16" fmla="*/ 126631 h 1198372"/>
                <a:gd name="connsiteX17" fmla="*/ 1193799 w 2387600"/>
                <a:gd name="connsiteY17" fmla="*/ 1198372 h 1198372"/>
                <a:gd name="connsiteX18" fmla="*/ 6162 w 2387600"/>
                <a:gd name="connsiteY18" fmla="*/ 126631 h 1198372"/>
                <a:gd name="connsiteX19" fmla="*/ 230 w 2387600"/>
                <a:gd name="connsiteY19" fmla="*/ 9144 h 1198372"/>
                <a:gd name="connsiteX20" fmla="*/ 231 w 2387600"/>
                <a:gd name="connsiteY20" fmla="*/ 9144 h 1198372"/>
                <a:gd name="connsiteX21" fmla="*/ 0 w 2387600"/>
                <a:gd name="connsiteY21" fmla="*/ 4572 h 1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87600" h="1198372">
                  <a:moveTo>
                    <a:pt x="231" y="0"/>
                  </a:moveTo>
                  <a:lnTo>
                    <a:pt x="368531" y="0"/>
                  </a:lnTo>
                  <a:lnTo>
                    <a:pt x="368300" y="4572"/>
                  </a:lnTo>
                  <a:lnTo>
                    <a:pt x="368531" y="9144"/>
                  </a:lnTo>
                  <a:lnTo>
                    <a:pt x="368530" y="9144"/>
                  </a:lnTo>
                  <a:lnTo>
                    <a:pt x="372561" y="88975"/>
                  </a:lnTo>
                  <a:cubicBezTo>
                    <a:pt x="414835" y="505238"/>
                    <a:pt x="766383" y="830072"/>
                    <a:pt x="1193799" y="830072"/>
                  </a:cubicBezTo>
                  <a:cubicBezTo>
                    <a:pt x="1621216" y="830072"/>
                    <a:pt x="1972763" y="505238"/>
                    <a:pt x="2015037" y="88975"/>
                  </a:cubicBezTo>
                  <a:lnTo>
                    <a:pt x="2019068" y="9144"/>
                  </a:lnTo>
                  <a:lnTo>
                    <a:pt x="2019069" y="9144"/>
                  </a:lnTo>
                  <a:lnTo>
                    <a:pt x="2019300" y="4572"/>
                  </a:lnTo>
                  <a:lnTo>
                    <a:pt x="2019069" y="0"/>
                  </a:lnTo>
                  <a:lnTo>
                    <a:pt x="2387369" y="0"/>
                  </a:lnTo>
                  <a:lnTo>
                    <a:pt x="2387600" y="4572"/>
                  </a:lnTo>
                  <a:lnTo>
                    <a:pt x="2387369" y="9144"/>
                  </a:lnTo>
                  <a:lnTo>
                    <a:pt x="2387368" y="9144"/>
                  </a:lnTo>
                  <a:lnTo>
                    <a:pt x="2381436" y="126631"/>
                  </a:lnTo>
                  <a:cubicBezTo>
                    <a:pt x="2320301" y="728613"/>
                    <a:pt x="1811910" y="1198372"/>
                    <a:pt x="1193799" y="1198372"/>
                  </a:cubicBezTo>
                  <a:cubicBezTo>
                    <a:pt x="575689" y="1198372"/>
                    <a:pt x="67297" y="728613"/>
                    <a:pt x="6162" y="126631"/>
                  </a:cubicBezTo>
                  <a:lnTo>
                    <a:pt x="230" y="9144"/>
                  </a:lnTo>
                  <a:lnTo>
                    <a:pt x="231" y="9144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C664858-ADE2-454E-906E-F364562E1F06}"/>
                </a:ext>
              </a:extLst>
            </p:cNvPr>
            <p:cNvSpPr/>
            <p:nvPr/>
          </p:nvSpPr>
          <p:spPr>
            <a:xfrm>
              <a:off x="4025088" y="2880556"/>
              <a:ext cx="1651000" cy="1651000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584200" dir="2640000" sx="28000" sy="28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11AD618-A7FF-4AF4-B563-676128E0A8CA}"/>
                </a:ext>
              </a:extLst>
            </p:cNvPr>
            <p:cNvSpPr/>
            <p:nvPr/>
          </p:nvSpPr>
          <p:spPr>
            <a:xfrm>
              <a:off x="3656788" y="2513328"/>
              <a:ext cx="2387138" cy="1189228"/>
            </a:xfrm>
            <a:custGeom>
              <a:avLst/>
              <a:gdLst>
                <a:gd name="connsiteX0" fmla="*/ 1193569 w 2387138"/>
                <a:gd name="connsiteY0" fmla="*/ 0 h 1189228"/>
                <a:gd name="connsiteX1" fmla="*/ 2381206 w 2387138"/>
                <a:gd name="connsiteY1" fmla="*/ 1071741 h 1189228"/>
                <a:gd name="connsiteX2" fmla="*/ 2387138 w 2387138"/>
                <a:gd name="connsiteY2" fmla="*/ 1189228 h 1189228"/>
                <a:gd name="connsiteX3" fmla="*/ 2018838 w 2387138"/>
                <a:gd name="connsiteY3" fmla="*/ 1189228 h 1189228"/>
                <a:gd name="connsiteX4" fmla="*/ 2014807 w 2387138"/>
                <a:gd name="connsiteY4" fmla="*/ 1109397 h 1189228"/>
                <a:gd name="connsiteX5" fmla="*/ 1193569 w 2387138"/>
                <a:gd name="connsiteY5" fmla="*/ 368300 h 1189228"/>
                <a:gd name="connsiteX6" fmla="*/ 372331 w 2387138"/>
                <a:gd name="connsiteY6" fmla="*/ 1109397 h 1189228"/>
                <a:gd name="connsiteX7" fmla="*/ 368300 w 2387138"/>
                <a:gd name="connsiteY7" fmla="*/ 1189228 h 1189228"/>
                <a:gd name="connsiteX8" fmla="*/ 0 w 2387138"/>
                <a:gd name="connsiteY8" fmla="*/ 1189228 h 1189228"/>
                <a:gd name="connsiteX9" fmla="*/ 5932 w 2387138"/>
                <a:gd name="connsiteY9" fmla="*/ 1071741 h 1189228"/>
                <a:gd name="connsiteX10" fmla="*/ 1193569 w 2387138"/>
                <a:gd name="connsiteY10" fmla="*/ 0 h 118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7138" h="1189228">
                  <a:moveTo>
                    <a:pt x="1193569" y="0"/>
                  </a:moveTo>
                  <a:cubicBezTo>
                    <a:pt x="1811680" y="0"/>
                    <a:pt x="2320071" y="469759"/>
                    <a:pt x="2381206" y="1071741"/>
                  </a:cubicBezTo>
                  <a:lnTo>
                    <a:pt x="2387138" y="1189228"/>
                  </a:lnTo>
                  <a:lnTo>
                    <a:pt x="2018838" y="1189228"/>
                  </a:lnTo>
                  <a:lnTo>
                    <a:pt x="2014807" y="1109397"/>
                  </a:lnTo>
                  <a:cubicBezTo>
                    <a:pt x="1972533" y="693134"/>
                    <a:pt x="1620986" y="368300"/>
                    <a:pt x="1193569" y="368300"/>
                  </a:cubicBezTo>
                  <a:cubicBezTo>
                    <a:pt x="766153" y="368300"/>
                    <a:pt x="414605" y="693134"/>
                    <a:pt x="372331" y="1109397"/>
                  </a:cubicBezTo>
                  <a:lnTo>
                    <a:pt x="368300" y="1189228"/>
                  </a:lnTo>
                  <a:lnTo>
                    <a:pt x="0" y="1189228"/>
                  </a:lnTo>
                  <a:lnTo>
                    <a:pt x="5932" y="1071741"/>
                  </a:lnTo>
                  <a:cubicBezTo>
                    <a:pt x="67067" y="469759"/>
                    <a:pt x="575459" y="0"/>
                    <a:pt x="119356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1FA30A7-AAB1-46A1-83DB-B9B0BE2AAF69}"/>
                </a:ext>
              </a:extLst>
            </p:cNvPr>
            <p:cNvSpPr/>
            <p:nvPr/>
          </p:nvSpPr>
          <p:spPr>
            <a:xfrm>
              <a:off x="1644653" y="2513328"/>
              <a:ext cx="2387138" cy="1189228"/>
            </a:xfrm>
            <a:custGeom>
              <a:avLst/>
              <a:gdLst>
                <a:gd name="connsiteX0" fmla="*/ 1193569 w 2387138"/>
                <a:gd name="connsiteY0" fmla="*/ 0 h 1189228"/>
                <a:gd name="connsiteX1" fmla="*/ 2381206 w 2387138"/>
                <a:gd name="connsiteY1" fmla="*/ 1071741 h 1189228"/>
                <a:gd name="connsiteX2" fmla="*/ 2387138 w 2387138"/>
                <a:gd name="connsiteY2" fmla="*/ 1189228 h 1189228"/>
                <a:gd name="connsiteX3" fmla="*/ 2018838 w 2387138"/>
                <a:gd name="connsiteY3" fmla="*/ 1189228 h 1189228"/>
                <a:gd name="connsiteX4" fmla="*/ 2014807 w 2387138"/>
                <a:gd name="connsiteY4" fmla="*/ 1109397 h 1189228"/>
                <a:gd name="connsiteX5" fmla="*/ 1193569 w 2387138"/>
                <a:gd name="connsiteY5" fmla="*/ 368300 h 1189228"/>
                <a:gd name="connsiteX6" fmla="*/ 372331 w 2387138"/>
                <a:gd name="connsiteY6" fmla="*/ 1109397 h 1189228"/>
                <a:gd name="connsiteX7" fmla="*/ 368300 w 2387138"/>
                <a:gd name="connsiteY7" fmla="*/ 1189228 h 1189228"/>
                <a:gd name="connsiteX8" fmla="*/ 0 w 2387138"/>
                <a:gd name="connsiteY8" fmla="*/ 1189228 h 1189228"/>
                <a:gd name="connsiteX9" fmla="*/ 5932 w 2387138"/>
                <a:gd name="connsiteY9" fmla="*/ 1071741 h 1189228"/>
                <a:gd name="connsiteX10" fmla="*/ 1193569 w 2387138"/>
                <a:gd name="connsiteY10" fmla="*/ 0 h 118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7138" h="1189228">
                  <a:moveTo>
                    <a:pt x="1193569" y="0"/>
                  </a:moveTo>
                  <a:cubicBezTo>
                    <a:pt x="1811680" y="0"/>
                    <a:pt x="2320071" y="469759"/>
                    <a:pt x="2381206" y="1071741"/>
                  </a:cubicBezTo>
                  <a:lnTo>
                    <a:pt x="2387138" y="1189228"/>
                  </a:lnTo>
                  <a:lnTo>
                    <a:pt x="2018838" y="1189228"/>
                  </a:lnTo>
                  <a:lnTo>
                    <a:pt x="2014807" y="1109397"/>
                  </a:lnTo>
                  <a:cubicBezTo>
                    <a:pt x="1972533" y="693134"/>
                    <a:pt x="1620986" y="368300"/>
                    <a:pt x="1193569" y="368300"/>
                  </a:cubicBezTo>
                  <a:cubicBezTo>
                    <a:pt x="766153" y="368300"/>
                    <a:pt x="414605" y="693134"/>
                    <a:pt x="372331" y="1109397"/>
                  </a:cubicBezTo>
                  <a:lnTo>
                    <a:pt x="368300" y="1189228"/>
                  </a:lnTo>
                  <a:lnTo>
                    <a:pt x="0" y="1189228"/>
                  </a:lnTo>
                  <a:lnTo>
                    <a:pt x="5932" y="1071741"/>
                  </a:lnTo>
                  <a:cubicBezTo>
                    <a:pt x="67067" y="469759"/>
                    <a:pt x="575459" y="0"/>
                    <a:pt x="1193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3572712-DE00-4515-AC98-4F9BA5FC50F4}"/>
                </a:ext>
              </a:extLst>
            </p:cNvPr>
            <p:cNvSpPr/>
            <p:nvPr/>
          </p:nvSpPr>
          <p:spPr>
            <a:xfrm>
              <a:off x="6041054" y="2880556"/>
              <a:ext cx="1651000" cy="1651000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584200" dir="2640000" sx="28000" sy="28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B943138-3081-4CEF-815C-F8B72FBE09F0}"/>
                </a:ext>
              </a:extLst>
            </p:cNvPr>
            <p:cNvSpPr/>
            <p:nvPr/>
          </p:nvSpPr>
          <p:spPr>
            <a:xfrm>
              <a:off x="5672754" y="3700412"/>
              <a:ext cx="2387600" cy="1198372"/>
            </a:xfrm>
            <a:custGeom>
              <a:avLst/>
              <a:gdLst>
                <a:gd name="connsiteX0" fmla="*/ 231 w 2387600"/>
                <a:gd name="connsiteY0" fmla="*/ 0 h 1198372"/>
                <a:gd name="connsiteX1" fmla="*/ 368531 w 2387600"/>
                <a:gd name="connsiteY1" fmla="*/ 0 h 1198372"/>
                <a:gd name="connsiteX2" fmla="*/ 368300 w 2387600"/>
                <a:gd name="connsiteY2" fmla="*/ 4572 h 1198372"/>
                <a:gd name="connsiteX3" fmla="*/ 368531 w 2387600"/>
                <a:gd name="connsiteY3" fmla="*/ 9144 h 1198372"/>
                <a:gd name="connsiteX4" fmla="*/ 368530 w 2387600"/>
                <a:gd name="connsiteY4" fmla="*/ 9144 h 1198372"/>
                <a:gd name="connsiteX5" fmla="*/ 372561 w 2387600"/>
                <a:gd name="connsiteY5" fmla="*/ 88975 h 1198372"/>
                <a:gd name="connsiteX6" fmla="*/ 1193799 w 2387600"/>
                <a:gd name="connsiteY6" fmla="*/ 830072 h 1198372"/>
                <a:gd name="connsiteX7" fmla="*/ 2015037 w 2387600"/>
                <a:gd name="connsiteY7" fmla="*/ 88975 h 1198372"/>
                <a:gd name="connsiteX8" fmla="*/ 2019068 w 2387600"/>
                <a:gd name="connsiteY8" fmla="*/ 9144 h 1198372"/>
                <a:gd name="connsiteX9" fmla="*/ 2019069 w 2387600"/>
                <a:gd name="connsiteY9" fmla="*/ 9144 h 1198372"/>
                <a:gd name="connsiteX10" fmla="*/ 2019300 w 2387600"/>
                <a:gd name="connsiteY10" fmla="*/ 4572 h 1198372"/>
                <a:gd name="connsiteX11" fmla="*/ 2019069 w 2387600"/>
                <a:gd name="connsiteY11" fmla="*/ 0 h 1198372"/>
                <a:gd name="connsiteX12" fmla="*/ 2387369 w 2387600"/>
                <a:gd name="connsiteY12" fmla="*/ 0 h 1198372"/>
                <a:gd name="connsiteX13" fmla="*/ 2387600 w 2387600"/>
                <a:gd name="connsiteY13" fmla="*/ 4572 h 1198372"/>
                <a:gd name="connsiteX14" fmla="*/ 2387369 w 2387600"/>
                <a:gd name="connsiteY14" fmla="*/ 9144 h 1198372"/>
                <a:gd name="connsiteX15" fmla="*/ 2387368 w 2387600"/>
                <a:gd name="connsiteY15" fmla="*/ 9144 h 1198372"/>
                <a:gd name="connsiteX16" fmla="*/ 2381436 w 2387600"/>
                <a:gd name="connsiteY16" fmla="*/ 126631 h 1198372"/>
                <a:gd name="connsiteX17" fmla="*/ 1193799 w 2387600"/>
                <a:gd name="connsiteY17" fmla="*/ 1198372 h 1198372"/>
                <a:gd name="connsiteX18" fmla="*/ 6162 w 2387600"/>
                <a:gd name="connsiteY18" fmla="*/ 126631 h 1198372"/>
                <a:gd name="connsiteX19" fmla="*/ 230 w 2387600"/>
                <a:gd name="connsiteY19" fmla="*/ 9144 h 1198372"/>
                <a:gd name="connsiteX20" fmla="*/ 231 w 2387600"/>
                <a:gd name="connsiteY20" fmla="*/ 9144 h 1198372"/>
                <a:gd name="connsiteX21" fmla="*/ 0 w 2387600"/>
                <a:gd name="connsiteY21" fmla="*/ 4572 h 1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87600" h="1198372">
                  <a:moveTo>
                    <a:pt x="231" y="0"/>
                  </a:moveTo>
                  <a:lnTo>
                    <a:pt x="368531" y="0"/>
                  </a:lnTo>
                  <a:lnTo>
                    <a:pt x="368300" y="4572"/>
                  </a:lnTo>
                  <a:lnTo>
                    <a:pt x="368531" y="9144"/>
                  </a:lnTo>
                  <a:lnTo>
                    <a:pt x="368530" y="9144"/>
                  </a:lnTo>
                  <a:lnTo>
                    <a:pt x="372561" y="88975"/>
                  </a:lnTo>
                  <a:cubicBezTo>
                    <a:pt x="414835" y="505238"/>
                    <a:pt x="766383" y="830072"/>
                    <a:pt x="1193799" y="830072"/>
                  </a:cubicBezTo>
                  <a:cubicBezTo>
                    <a:pt x="1621216" y="830072"/>
                    <a:pt x="1972763" y="505238"/>
                    <a:pt x="2015037" y="88975"/>
                  </a:cubicBezTo>
                  <a:lnTo>
                    <a:pt x="2019068" y="9144"/>
                  </a:lnTo>
                  <a:lnTo>
                    <a:pt x="2019069" y="9144"/>
                  </a:lnTo>
                  <a:lnTo>
                    <a:pt x="2019300" y="4572"/>
                  </a:lnTo>
                  <a:lnTo>
                    <a:pt x="2019069" y="0"/>
                  </a:lnTo>
                  <a:lnTo>
                    <a:pt x="2387369" y="0"/>
                  </a:lnTo>
                  <a:lnTo>
                    <a:pt x="2387600" y="4572"/>
                  </a:lnTo>
                  <a:lnTo>
                    <a:pt x="2387369" y="9144"/>
                  </a:lnTo>
                  <a:lnTo>
                    <a:pt x="2387368" y="9144"/>
                  </a:lnTo>
                  <a:lnTo>
                    <a:pt x="2381436" y="126631"/>
                  </a:lnTo>
                  <a:cubicBezTo>
                    <a:pt x="2320301" y="728613"/>
                    <a:pt x="1811910" y="1198372"/>
                    <a:pt x="1193799" y="1198372"/>
                  </a:cubicBezTo>
                  <a:cubicBezTo>
                    <a:pt x="575689" y="1198372"/>
                    <a:pt x="67297" y="728613"/>
                    <a:pt x="6162" y="126631"/>
                  </a:cubicBezTo>
                  <a:lnTo>
                    <a:pt x="230" y="9144"/>
                  </a:lnTo>
                  <a:lnTo>
                    <a:pt x="231" y="9144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09E7ADFA-48BD-4E17-AE66-04044B3DD372}"/>
                </a:ext>
              </a:extLst>
            </p:cNvPr>
            <p:cNvSpPr/>
            <p:nvPr/>
          </p:nvSpPr>
          <p:spPr>
            <a:xfrm>
              <a:off x="8058425" y="2880556"/>
              <a:ext cx="1651000" cy="1651000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584200" dir="2640000" sx="28000" sy="28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E7AEBC0-E02C-464B-B073-CD076226F5D1}"/>
                </a:ext>
              </a:extLst>
            </p:cNvPr>
            <p:cNvSpPr/>
            <p:nvPr/>
          </p:nvSpPr>
          <p:spPr>
            <a:xfrm>
              <a:off x="3656788" y="3700412"/>
              <a:ext cx="2387600" cy="1198372"/>
            </a:xfrm>
            <a:custGeom>
              <a:avLst/>
              <a:gdLst>
                <a:gd name="connsiteX0" fmla="*/ 231 w 2387600"/>
                <a:gd name="connsiteY0" fmla="*/ 0 h 1198372"/>
                <a:gd name="connsiteX1" fmla="*/ 368531 w 2387600"/>
                <a:gd name="connsiteY1" fmla="*/ 0 h 1198372"/>
                <a:gd name="connsiteX2" fmla="*/ 368300 w 2387600"/>
                <a:gd name="connsiteY2" fmla="*/ 4572 h 1198372"/>
                <a:gd name="connsiteX3" fmla="*/ 368531 w 2387600"/>
                <a:gd name="connsiteY3" fmla="*/ 9144 h 1198372"/>
                <a:gd name="connsiteX4" fmla="*/ 368530 w 2387600"/>
                <a:gd name="connsiteY4" fmla="*/ 9144 h 1198372"/>
                <a:gd name="connsiteX5" fmla="*/ 372561 w 2387600"/>
                <a:gd name="connsiteY5" fmla="*/ 88975 h 1198372"/>
                <a:gd name="connsiteX6" fmla="*/ 1193799 w 2387600"/>
                <a:gd name="connsiteY6" fmla="*/ 830072 h 1198372"/>
                <a:gd name="connsiteX7" fmla="*/ 2015037 w 2387600"/>
                <a:gd name="connsiteY7" fmla="*/ 88975 h 1198372"/>
                <a:gd name="connsiteX8" fmla="*/ 2019068 w 2387600"/>
                <a:gd name="connsiteY8" fmla="*/ 9144 h 1198372"/>
                <a:gd name="connsiteX9" fmla="*/ 2019069 w 2387600"/>
                <a:gd name="connsiteY9" fmla="*/ 9144 h 1198372"/>
                <a:gd name="connsiteX10" fmla="*/ 2019300 w 2387600"/>
                <a:gd name="connsiteY10" fmla="*/ 4572 h 1198372"/>
                <a:gd name="connsiteX11" fmla="*/ 2019069 w 2387600"/>
                <a:gd name="connsiteY11" fmla="*/ 0 h 1198372"/>
                <a:gd name="connsiteX12" fmla="*/ 2387369 w 2387600"/>
                <a:gd name="connsiteY12" fmla="*/ 0 h 1198372"/>
                <a:gd name="connsiteX13" fmla="*/ 2387600 w 2387600"/>
                <a:gd name="connsiteY13" fmla="*/ 4572 h 1198372"/>
                <a:gd name="connsiteX14" fmla="*/ 2387369 w 2387600"/>
                <a:gd name="connsiteY14" fmla="*/ 9144 h 1198372"/>
                <a:gd name="connsiteX15" fmla="*/ 2387368 w 2387600"/>
                <a:gd name="connsiteY15" fmla="*/ 9144 h 1198372"/>
                <a:gd name="connsiteX16" fmla="*/ 2381436 w 2387600"/>
                <a:gd name="connsiteY16" fmla="*/ 126631 h 1198372"/>
                <a:gd name="connsiteX17" fmla="*/ 1193799 w 2387600"/>
                <a:gd name="connsiteY17" fmla="*/ 1198372 h 1198372"/>
                <a:gd name="connsiteX18" fmla="*/ 6162 w 2387600"/>
                <a:gd name="connsiteY18" fmla="*/ 126631 h 1198372"/>
                <a:gd name="connsiteX19" fmla="*/ 230 w 2387600"/>
                <a:gd name="connsiteY19" fmla="*/ 9144 h 1198372"/>
                <a:gd name="connsiteX20" fmla="*/ 231 w 2387600"/>
                <a:gd name="connsiteY20" fmla="*/ 9144 h 1198372"/>
                <a:gd name="connsiteX21" fmla="*/ 0 w 2387600"/>
                <a:gd name="connsiteY21" fmla="*/ 4572 h 1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87600" h="1198372">
                  <a:moveTo>
                    <a:pt x="231" y="0"/>
                  </a:moveTo>
                  <a:lnTo>
                    <a:pt x="368531" y="0"/>
                  </a:lnTo>
                  <a:lnTo>
                    <a:pt x="368300" y="4572"/>
                  </a:lnTo>
                  <a:lnTo>
                    <a:pt x="368531" y="9144"/>
                  </a:lnTo>
                  <a:lnTo>
                    <a:pt x="368530" y="9144"/>
                  </a:lnTo>
                  <a:lnTo>
                    <a:pt x="372561" y="88975"/>
                  </a:lnTo>
                  <a:cubicBezTo>
                    <a:pt x="414835" y="505238"/>
                    <a:pt x="766383" y="830072"/>
                    <a:pt x="1193799" y="830072"/>
                  </a:cubicBezTo>
                  <a:cubicBezTo>
                    <a:pt x="1621216" y="830072"/>
                    <a:pt x="1972763" y="505238"/>
                    <a:pt x="2015037" y="88975"/>
                  </a:cubicBezTo>
                  <a:lnTo>
                    <a:pt x="2019068" y="9144"/>
                  </a:lnTo>
                  <a:lnTo>
                    <a:pt x="2019069" y="9144"/>
                  </a:lnTo>
                  <a:lnTo>
                    <a:pt x="2019300" y="4572"/>
                  </a:lnTo>
                  <a:lnTo>
                    <a:pt x="2019069" y="0"/>
                  </a:lnTo>
                  <a:lnTo>
                    <a:pt x="2387369" y="0"/>
                  </a:lnTo>
                  <a:lnTo>
                    <a:pt x="2387600" y="4572"/>
                  </a:lnTo>
                  <a:lnTo>
                    <a:pt x="2387369" y="9144"/>
                  </a:lnTo>
                  <a:lnTo>
                    <a:pt x="2387368" y="9144"/>
                  </a:lnTo>
                  <a:lnTo>
                    <a:pt x="2381436" y="126631"/>
                  </a:lnTo>
                  <a:cubicBezTo>
                    <a:pt x="2320301" y="728613"/>
                    <a:pt x="1811910" y="1198372"/>
                    <a:pt x="1193799" y="1198372"/>
                  </a:cubicBezTo>
                  <a:cubicBezTo>
                    <a:pt x="575689" y="1198372"/>
                    <a:pt x="67297" y="728613"/>
                    <a:pt x="6162" y="126631"/>
                  </a:cubicBezTo>
                  <a:lnTo>
                    <a:pt x="230" y="9144"/>
                  </a:lnTo>
                  <a:lnTo>
                    <a:pt x="231" y="9144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D5B72AC-47BC-4181-9E94-9B9EAE25A50E}"/>
                </a:ext>
              </a:extLst>
            </p:cNvPr>
            <p:cNvSpPr/>
            <p:nvPr/>
          </p:nvSpPr>
          <p:spPr>
            <a:xfrm>
              <a:off x="7690125" y="2513328"/>
              <a:ext cx="2387138" cy="1189228"/>
            </a:xfrm>
            <a:custGeom>
              <a:avLst/>
              <a:gdLst>
                <a:gd name="connsiteX0" fmla="*/ 1193569 w 2387138"/>
                <a:gd name="connsiteY0" fmla="*/ 0 h 1189228"/>
                <a:gd name="connsiteX1" fmla="*/ 2381206 w 2387138"/>
                <a:gd name="connsiteY1" fmla="*/ 1071741 h 1189228"/>
                <a:gd name="connsiteX2" fmla="*/ 2387138 w 2387138"/>
                <a:gd name="connsiteY2" fmla="*/ 1189228 h 1189228"/>
                <a:gd name="connsiteX3" fmla="*/ 2018838 w 2387138"/>
                <a:gd name="connsiteY3" fmla="*/ 1189228 h 1189228"/>
                <a:gd name="connsiteX4" fmla="*/ 2014807 w 2387138"/>
                <a:gd name="connsiteY4" fmla="*/ 1109397 h 1189228"/>
                <a:gd name="connsiteX5" fmla="*/ 1193569 w 2387138"/>
                <a:gd name="connsiteY5" fmla="*/ 368300 h 1189228"/>
                <a:gd name="connsiteX6" fmla="*/ 372331 w 2387138"/>
                <a:gd name="connsiteY6" fmla="*/ 1109397 h 1189228"/>
                <a:gd name="connsiteX7" fmla="*/ 368300 w 2387138"/>
                <a:gd name="connsiteY7" fmla="*/ 1189228 h 1189228"/>
                <a:gd name="connsiteX8" fmla="*/ 0 w 2387138"/>
                <a:gd name="connsiteY8" fmla="*/ 1189228 h 1189228"/>
                <a:gd name="connsiteX9" fmla="*/ 5932 w 2387138"/>
                <a:gd name="connsiteY9" fmla="*/ 1071741 h 1189228"/>
                <a:gd name="connsiteX10" fmla="*/ 1193569 w 2387138"/>
                <a:gd name="connsiteY10" fmla="*/ 0 h 118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7138" h="1189228">
                  <a:moveTo>
                    <a:pt x="1193569" y="0"/>
                  </a:moveTo>
                  <a:cubicBezTo>
                    <a:pt x="1811680" y="0"/>
                    <a:pt x="2320071" y="469759"/>
                    <a:pt x="2381206" y="1071741"/>
                  </a:cubicBezTo>
                  <a:lnTo>
                    <a:pt x="2387138" y="1189228"/>
                  </a:lnTo>
                  <a:lnTo>
                    <a:pt x="2018838" y="1189228"/>
                  </a:lnTo>
                  <a:lnTo>
                    <a:pt x="2014807" y="1109397"/>
                  </a:lnTo>
                  <a:cubicBezTo>
                    <a:pt x="1972533" y="693134"/>
                    <a:pt x="1620986" y="368300"/>
                    <a:pt x="1193569" y="368300"/>
                  </a:cubicBezTo>
                  <a:cubicBezTo>
                    <a:pt x="766153" y="368300"/>
                    <a:pt x="414605" y="693134"/>
                    <a:pt x="372331" y="1109397"/>
                  </a:cubicBezTo>
                  <a:lnTo>
                    <a:pt x="368300" y="1189228"/>
                  </a:lnTo>
                  <a:lnTo>
                    <a:pt x="0" y="1189228"/>
                  </a:lnTo>
                  <a:lnTo>
                    <a:pt x="5932" y="1071741"/>
                  </a:lnTo>
                  <a:cubicBezTo>
                    <a:pt x="67067" y="469759"/>
                    <a:pt x="575459" y="0"/>
                    <a:pt x="119356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A31F270-5ED7-40C6-AE48-AC64B40200F0}"/>
                </a:ext>
              </a:extLst>
            </p:cNvPr>
            <p:cNvSpPr/>
            <p:nvPr/>
          </p:nvSpPr>
          <p:spPr>
            <a:xfrm>
              <a:off x="5672754" y="2513328"/>
              <a:ext cx="2387138" cy="1189228"/>
            </a:xfrm>
            <a:custGeom>
              <a:avLst/>
              <a:gdLst>
                <a:gd name="connsiteX0" fmla="*/ 1193569 w 2387138"/>
                <a:gd name="connsiteY0" fmla="*/ 0 h 1189228"/>
                <a:gd name="connsiteX1" fmla="*/ 2381206 w 2387138"/>
                <a:gd name="connsiteY1" fmla="*/ 1071741 h 1189228"/>
                <a:gd name="connsiteX2" fmla="*/ 2387138 w 2387138"/>
                <a:gd name="connsiteY2" fmla="*/ 1189228 h 1189228"/>
                <a:gd name="connsiteX3" fmla="*/ 2018838 w 2387138"/>
                <a:gd name="connsiteY3" fmla="*/ 1189228 h 1189228"/>
                <a:gd name="connsiteX4" fmla="*/ 2014807 w 2387138"/>
                <a:gd name="connsiteY4" fmla="*/ 1109397 h 1189228"/>
                <a:gd name="connsiteX5" fmla="*/ 1193569 w 2387138"/>
                <a:gd name="connsiteY5" fmla="*/ 368300 h 1189228"/>
                <a:gd name="connsiteX6" fmla="*/ 372331 w 2387138"/>
                <a:gd name="connsiteY6" fmla="*/ 1109397 h 1189228"/>
                <a:gd name="connsiteX7" fmla="*/ 368300 w 2387138"/>
                <a:gd name="connsiteY7" fmla="*/ 1189228 h 1189228"/>
                <a:gd name="connsiteX8" fmla="*/ 0 w 2387138"/>
                <a:gd name="connsiteY8" fmla="*/ 1189228 h 1189228"/>
                <a:gd name="connsiteX9" fmla="*/ 5932 w 2387138"/>
                <a:gd name="connsiteY9" fmla="*/ 1071741 h 1189228"/>
                <a:gd name="connsiteX10" fmla="*/ 1193569 w 2387138"/>
                <a:gd name="connsiteY10" fmla="*/ 0 h 118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7138" h="1189228">
                  <a:moveTo>
                    <a:pt x="1193569" y="0"/>
                  </a:moveTo>
                  <a:cubicBezTo>
                    <a:pt x="1811680" y="0"/>
                    <a:pt x="2320071" y="469759"/>
                    <a:pt x="2381206" y="1071741"/>
                  </a:cubicBezTo>
                  <a:lnTo>
                    <a:pt x="2387138" y="1189228"/>
                  </a:lnTo>
                  <a:lnTo>
                    <a:pt x="2018838" y="1189228"/>
                  </a:lnTo>
                  <a:lnTo>
                    <a:pt x="2014807" y="1109397"/>
                  </a:lnTo>
                  <a:cubicBezTo>
                    <a:pt x="1972533" y="693134"/>
                    <a:pt x="1620986" y="368300"/>
                    <a:pt x="1193569" y="368300"/>
                  </a:cubicBezTo>
                  <a:cubicBezTo>
                    <a:pt x="766153" y="368300"/>
                    <a:pt x="414605" y="693134"/>
                    <a:pt x="372331" y="1109397"/>
                  </a:cubicBezTo>
                  <a:lnTo>
                    <a:pt x="368300" y="1189228"/>
                  </a:lnTo>
                  <a:lnTo>
                    <a:pt x="0" y="1189228"/>
                  </a:lnTo>
                  <a:lnTo>
                    <a:pt x="5932" y="1071741"/>
                  </a:lnTo>
                  <a:cubicBezTo>
                    <a:pt x="67067" y="469759"/>
                    <a:pt x="575459" y="0"/>
                    <a:pt x="1193569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9C4C58A-1516-4EF0-B6AB-9A64B31BF5EF}"/>
                </a:ext>
              </a:extLst>
            </p:cNvPr>
            <p:cNvSpPr/>
            <p:nvPr/>
          </p:nvSpPr>
          <p:spPr>
            <a:xfrm>
              <a:off x="7690125" y="3700412"/>
              <a:ext cx="2387600" cy="1198372"/>
            </a:xfrm>
            <a:custGeom>
              <a:avLst/>
              <a:gdLst>
                <a:gd name="connsiteX0" fmla="*/ 231 w 2387600"/>
                <a:gd name="connsiteY0" fmla="*/ 0 h 1198372"/>
                <a:gd name="connsiteX1" fmla="*/ 368531 w 2387600"/>
                <a:gd name="connsiteY1" fmla="*/ 0 h 1198372"/>
                <a:gd name="connsiteX2" fmla="*/ 368300 w 2387600"/>
                <a:gd name="connsiteY2" fmla="*/ 4572 h 1198372"/>
                <a:gd name="connsiteX3" fmla="*/ 368531 w 2387600"/>
                <a:gd name="connsiteY3" fmla="*/ 9144 h 1198372"/>
                <a:gd name="connsiteX4" fmla="*/ 368530 w 2387600"/>
                <a:gd name="connsiteY4" fmla="*/ 9144 h 1198372"/>
                <a:gd name="connsiteX5" fmla="*/ 372561 w 2387600"/>
                <a:gd name="connsiteY5" fmla="*/ 88975 h 1198372"/>
                <a:gd name="connsiteX6" fmla="*/ 1193799 w 2387600"/>
                <a:gd name="connsiteY6" fmla="*/ 830072 h 1198372"/>
                <a:gd name="connsiteX7" fmla="*/ 2015037 w 2387600"/>
                <a:gd name="connsiteY7" fmla="*/ 88975 h 1198372"/>
                <a:gd name="connsiteX8" fmla="*/ 2019068 w 2387600"/>
                <a:gd name="connsiteY8" fmla="*/ 9144 h 1198372"/>
                <a:gd name="connsiteX9" fmla="*/ 2019069 w 2387600"/>
                <a:gd name="connsiteY9" fmla="*/ 9144 h 1198372"/>
                <a:gd name="connsiteX10" fmla="*/ 2019300 w 2387600"/>
                <a:gd name="connsiteY10" fmla="*/ 4572 h 1198372"/>
                <a:gd name="connsiteX11" fmla="*/ 2019069 w 2387600"/>
                <a:gd name="connsiteY11" fmla="*/ 0 h 1198372"/>
                <a:gd name="connsiteX12" fmla="*/ 2387369 w 2387600"/>
                <a:gd name="connsiteY12" fmla="*/ 0 h 1198372"/>
                <a:gd name="connsiteX13" fmla="*/ 2387600 w 2387600"/>
                <a:gd name="connsiteY13" fmla="*/ 4572 h 1198372"/>
                <a:gd name="connsiteX14" fmla="*/ 2387369 w 2387600"/>
                <a:gd name="connsiteY14" fmla="*/ 9144 h 1198372"/>
                <a:gd name="connsiteX15" fmla="*/ 2387368 w 2387600"/>
                <a:gd name="connsiteY15" fmla="*/ 9144 h 1198372"/>
                <a:gd name="connsiteX16" fmla="*/ 2381436 w 2387600"/>
                <a:gd name="connsiteY16" fmla="*/ 126631 h 1198372"/>
                <a:gd name="connsiteX17" fmla="*/ 1193799 w 2387600"/>
                <a:gd name="connsiteY17" fmla="*/ 1198372 h 1198372"/>
                <a:gd name="connsiteX18" fmla="*/ 6162 w 2387600"/>
                <a:gd name="connsiteY18" fmla="*/ 126631 h 1198372"/>
                <a:gd name="connsiteX19" fmla="*/ 230 w 2387600"/>
                <a:gd name="connsiteY19" fmla="*/ 9144 h 1198372"/>
                <a:gd name="connsiteX20" fmla="*/ 231 w 2387600"/>
                <a:gd name="connsiteY20" fmla="*/ 9144 h 1198372"/>
                <a:gd name="connsiteX21" fmla="*/ 0 w 2387600"/>
                <a:gd name="connsiteY21" fmla="*/ 4572 h 1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87600" h="1198372">
                  <a:moveTo>
                    <a:pt x="231" y="0"/>
                  </a:moveTo>
                  <a:lnTo>
                    <a:pt x="368531" y="0"/>
                  </a:lnTo>
                  <a:lnTo>
                    <a:pt x="368300" y="4572"/>
                  </a:lnTo>
                  <a:lnTo>
                    <a:pt x="368531" y="9144"/>
                  </a:lnTo>
                  <a:lnTo>
                    <a:pt x="368530" y="9144"/>
                  </a:lnTo>
                  <a:lnTo>
                    <a:pt x="372561" y="88975"/>
                  </a:lnTo>
                  <a:cubicBezTo>
                    <a:pt x="414835" y="505238"/>
                    <a:pt x="766383" y="830072"/>
                    <a:pt x="1193799" y="830072"/>
                  </a:cubicBezTo>
                  <a:cubicBezTo>
                    <a:pt x="1621216" y="830072"/>
                    <a:pt x="1972763" y="505238"/>
                    <a:pt x="2015037" y="88975"/>
                  </a:cubicBezTo>
                  <a:lnTo>
                    <a:pt x="2019068" y="9144"/>
                  </a:lnTo>
                  <a:lnTo>
                    <a:pt x="2019069" y="9144"/>
                  </a:lnTo>
                  <a:lnTo>
                    <a:pt x="2019300" y="4572"/>
                  </a:lnTo>
                  <a:lnTo>
                    <a:pt x="2019069" y="0"/>
                  </a:lnTo>
                  <a:lnTo>
                    <a:pt x="2387369" y="0"/>
                  </a:lnTo>
                  <a:lnTo>
                    <a:pt x="2387600" y="4572"/>
                  </a:lnTo>
                  <a:lnTo>
                    <a:pt x="2387369" y="9144"/>
                  </a:lnTo>
                  <a:lnTo>
                    <a:pt x="2387368" y="9144"/>
                  </a:lnTo>
                  <a:lnTo>
                    <a:pt x="2381436" y="126631"/>
                  </a:lnTo>
                  <a:cubicBezTo>
                    <a:pt x="2320301" y="728613"/>
                    <a:pt x="1811910" y="1198372"/>
                    <a:pt x="1193799" y="1198372"/>
                  </a:cubicBezTo>
                  <a:cubicBezTo>
                    <a:pt x="575689" y="1198372"/>
                    <a:pt x="67297" y="728613"/>
                    <a:pt x="6162" y="126631"/>
                  </a:cubicBezTo>
                  <a:lnTo>
                    <a:pt x="230" y="9144"/>
                  </a:lnTo>
                  <a:lnTo>
                    <a:pt x="231" y="9144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B591140-21E6-4C1D-B21C-2FA78FC58ACB}"/>
                </a:ext>
              </a:extLst>
            </p:cNvPr>
            <p:cNvSpPr/>
            <p:nvPr/>
          </p:nvSpPr>
          <p:spPr>
            <a:xfrm>
              <a:off x="2265296" y="3132899"/>
              <a:ext cx="1146314" cy="1146314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C99AF8A-218C-4358-B657-5F656A1DD3F8}"/>
                </a:ext>
              </a:extLst>
            </p:cNvPr>
            <p:cNvSpPr/>
            <p:nvPr/>
          </p:nvSpPr>
          <p:spPr>
            <a:xfrm>
              <a:off x="4277431" y="3132899"/>
              <a:ext cx="1146314" cy="1146314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D291A5D-A22C-412F-9336-C09C70283548}"/>
                </a:ext>
              </a:extLst>
            </p:cNvPr>
            <p:cNvSpPr/>
            <p:nvPr/>
          </p:nvSpPr>
          <p:spPr>
            <a:xfrm>
              <a:off x="6293397" y="3132899"/>
              <a:ext cx="1146314" cy="1146314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64E889A-50D9-4CDB-AC5C-471FCD6A7671}"/>
                </a:ext>
              </a:extLst>
            </p:cNvPr>
            <p:cNvSpPr/>
            <p:nvPr/>
          </p:nvSpPr>
          <p:spPr>
            <a:xfrm>
              <a:off x="8310768" y="3132899"/>
              <a:ext cx="1146314" cy="1146314"/>
            </a:xfrm>
            <a:custGeom>
              <a:avLst/>
              <a:gdLst>
                <a:gd name="connsiteX0" fmla="*/ 825500 w 1651000"/>
                <a:gd name="connsiteY0" fmla="*/ 0 h 1651000"/>
                <a:gd name="connsiteX1" fmla="*/ 1651000 w 1651000"/>
                <a:gd name="connsiteY1" fmla="*/ 825500 h 1651000"/>
                <a:gd name="connsiteX2" fmla="*/ 825500 w 1651000"/>
                <a:gd name="connsiteY2" fmla="*/ 1651000 h 1651000"/>
                <a:gd name="connsiteX3" fmla="*/ 0 w 1651000"/>
                <a:gd name="connsiteY3" fmla="*/ 825500 h 1651000"/>
                <a:gd name="connsiteX4" fmla="*/ 825500 w 1651000"/>
                <a:gd name="connsiteY4" fmla="*/ 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0" h="1651000">
                  <a:moveTo>
                    <a:pt x="825500" y="0"/>
                  </a:moveTo>
                  <a:cubicBezTo>
                    <a:pt x="1281411" y="0"/>
                    <a:pt x="1651000" y="369589"/>
                    <a:pt x="1651000" y="825500"/>
                  </a:cubicBezTo>
                  <a:cubicBezTo>
                    <a:pt x="1651000" y="1281411"/>
                    <a:pt x="1281411" y="1651000"/>
                    <a:pt x="825500" y="1651000"/>
                  </a:cubicBezTo>
                  <a:cubicBezTo>
                    <a:pt x="369589" y="1651000"/>
                    <a:pt x="0" y="1281411"/>
                    <a:pt x="0" y="825500"/>
                  </a:cubicBezTo>
                  <a:cubicBezTo>
                    <a:pt x="0" y="369589"/>
                    <a:pt x="369589" y="0"/>
                    <a:pt x="82550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3B525290-1B6F-49EF-A086-A19FCBA58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0062" y="3447665"/>
              <a:ext cx="516782" cy="516782"/>
            </a:xfrm>
            <a:prstGeom prst="rect">
              <a:avLst/>
            </a:prstGeom>
          </p:spPr>
        </p:pic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3A7C4C4D-D679-4D29-A365-41C0C4A9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2197" y="3447665"/>
              <a:ext cx="516782" cy="516782"/>
            </a:xfrm>
            <a:prstGeom prst="rect">
              <a:avLst/>
            </a:prstGeom>
          </p:spPr>
        </p:pic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1B94BCD9-8F95-4F30-8FB9-712145B4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8163" y="3447665"/>
              <a:ext cx="516782" cy="516782"/>
            </a:xfrm>
            <a:prstGeom prst="rect">
              <a:avLst/>
            </a:prstGeom>
          </p:spPr>
        </p:pic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id="{72A7C4FB-A8F0-405B-BE8B-81D53BCB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25421" y="3415378"/>
              <a:ext cx="717009" cy="581357"/>
            </a:xfrm>
            <a:prstGeom prst="rect">
              <a:avLst/>
            </a:prstGeom>
          </p:spPr>
        </p:pic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C4CB60C4-E9E1-4E1F-99FD-83329472F849}"/>
                </a:ext>
              </a:extLst>
            </p:cNvPr>
            <p:cNvGrpSpPr/>
            <p:nvPr/>
          </p:nvGrpSpPr>
          <p:grpSpPr>
            <a:xfrm>
              <a:off x="2231115" y="5126629"/>
              <a:ext cx="1214677" cy="689455"/>
              <a:chOff x="1674181" y="4875027"/>
              <a:chExt cx="1214677" cy="689455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F4F790E7-7A86-4980-97A7-C2CB5DDF8BDD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DA043FE-66B4-4242-9AB9-43F9D2E53D0E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8D30C7B-6D23-48CD-A706-42FF7D5765CA}"/>
                </a:ext>
              </a:extLst>
            </p:cNvPr>
            <p:cNvGrpSpPr/>
            <p:nvPr/>
          </p:nvGrpSpPr>
          <p:grpSpPr>
            <a:xfrm>
              <a:off x="4243250" y="5126629"/>
              <a:ext cx="1214677" cy="689455"/>
              <a:chOff x="1674181" y="4875027"/>
              <a:chExt cx="1214677" cy="689455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B4E6ECB-7B2A-43D8-A1BF-593A578E0C27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175879FE-2FAE-4A43-A6D0-372740A7E32B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601189C5-9938-4AEA-A65F-2B16E87B31E7}"/>
                </a:ext>
              </a:extLst>
            </p:cNvPr>
            <p:cNvGrpSpPr/>
            <p:nvPr/>
          </p:nvGrpSpPr>
          <p:grpSpPr>
            <a:xfrm>
              <a:off x="6259216" y="5126629"/>
              <a:ext cx="1214677" cy="689455"/>
              <a:chOff x="1674181" y="4875027"/>
              <a:chExt cx="1214677" cy="689455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8B178D5-37E9-46A1-97AC-5773C091671A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F1AA4126-4752-4641-A2A8-4EC9744353FE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CCF0FB66-5E85-45AD-930A-06D1555793A2}"/>
                </a:ext>
              </a:extLst>
            </p:cNvPr>
            <p:cNvGrpSpPr/>
            <p:nvPr/>
          </p:nvGrpSpPr>
          <p:grpSpPr>
            <a:xfrm>
              <a:off x="8276587" y="5126629"/>
              <a:ext cx="1214677" cy="689455"/>
              <a:chOff x="1674181" y="4875027"/>
              <a:chExt cx="1214677" cy="689455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4323650-020F-407E-BC1E-8147EB5FC1A1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F503F0D-3B1A-4EFE-A54C-BF23A0B58FC3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625BC5-42DC-4271-A43E-C91D119C7375}"/>
              </a:ext>
            </a:extLst>
          </p:cNvPr>
          <p:cNvSpPr txBox="1"/>
          <p:nvPr/>
        </p:nvSpPr>
        <p:spPr>
          <a:xfrm>
            <a:off x="4100654" y="559489"/>
            <a:ext cx="399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Strategy Principles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7F755-F9C6-4C3E-A5F0-5AD2883928DC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75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92357D1-6668-41CB-A97D-A86327C4CC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25BC5-42DC-4271-A43E-C91D119C7375}"/>
              </a:ext>
            </a:extLst>
          </p:cNvPr>
          <p:cNvSpPr txBox="1"/>
          <p:nvPr/>
        </p:nvSpPr>
        <p:spPr>
          <a:xfrm>
            <a:off x="4100654" y="559489"/>
            <a:ext cx="399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Growth Strategy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DC4B2D-4203-488A-9933-CC59C33F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007" y="2264053"/>
            <a:ext cx="3604592" cy="368161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AC11EBC-E827-4E43-95AB-3C8C7E07099B}"/>
              </a:ext>
            </a:extLst>
          </p:cNvPr>
          <p:cNvGrpSpPr/>
          <p:nvPr/>
        </p:nvGrpSpPr>
        <p:grpSpPr>
          <a:xfrm>
            <a:off x="9265583" y="5234117"/>
            <a:ext cx="1214677" cy="689455"/>
            <a:chOff x="8748748" y="3843130"/>
            <a:chExt cx="1214677" cy="6894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DD703E-5A2A-4D5F-964C-98C20C983F9B}"/>
                </a:ext>
              </a:extLst>
            </p:cNvPr>
            <p:cNvSpPr txBox="1"/>
            <p:nvPr/>
          </p:nvSpPr>
          <p:spPr>
            <a:xfrm>
              <a:off x="8748748" y="384313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04E130-C554-4594-AAC6-5FD824025F65}"/>
                </a:ext>
              </a:extLst>
            </p:cNvPr>
            <p:cNvSpPr txBox="1"/>
            <p:nvPr/>
          </p:nvSpPr>
          <p:spPr>
            <a:xfrm>
              <a:off x="8748748" y="408034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70EC046-8FE6-4C6E-8084-041B60F4E628}"/>
              </a:ext>
            </a:extLst>
          </p:cNvPr>
          <p:cNvGrpSpPr/>
          <p:nvPr/>
        </p:nvGrpSpPr>
        <p:grpSpPr>
          <a:xfrm>
            <a:off x="9265583" y="4182778"/>
            <a:ext cx="1214677" cy="689455"/>
            <a:chOff x="8748748" y="3843130"/>
            <a:chExt cx="1214677" cy="68945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21750C-2CFB-4680-AE6D-99D148DEF38B}"/>
                </a:ext>
              </a:extLst>
            </p:cNvPr>
            <p:cNvSpPr txBox="1"/>
            <p:nvPr/>
          </p:nvSpPr>
          <p:spPr>
            <a:xfrm>
              <a:off x="8748748" y="384313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9FD63E-8998-4736-8C4A-743F47DAA892}"/>
                </a:ext>
              </a:extLst>
            </p:cNvPr>
            <p:cNvSpPr txBox="1"/>
            <p:nvPr/>
          </p:nvSpPr>
          <p:spPr>
            <a:xfrm>
              <a:off x="8748748" y="408034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367E5E-77AA-425F-8D01-1E37307966F7}"/>
              </a:ext>
            </a:extLst>
          </p:cNvPr>
          <p:cNvGrpSpPr/>
          <p:nvPr/>
        </p:nvGrpSpPr>
        <p:grpSpPr>
          <a:xfrm>
            <a:off x="9265583" y="3131438"/>
            <a:ext cx="1214677" cy="689455"/>
            <a:chOff x="8748748" y="3843130"/>
            <a:chExt cx="1214677" cy="6894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82F94E-E039-4D11-B151-F8290CD86866}"/>
                </a:ext>
              </a:extLst>
            </p:cNvPr>
            <p:cNvSpPr txBox="1"/>
            <p:nvPr/>
          </p:nvSpPr>
          <p:spPr>
            <a:xfrm>
              <a:off x="8748748" y="384313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BCB86B-B60A-4601-A27E-8160D482F425}"/>
                </a:ext>
              </a:extLst>
            </p:cNvPr>
            <p:cNvSpPr txBox="1"/>
            <p:nvPr/>
          </p:nvSpPr>
          <p:spPr>
            <a:xfrm>
              <a:off x="8748748" y="408034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34C13-7766-424E-A5D3-F0F5F3E863B1}"/>
              </a:ext>
            </a:extLst>
          </p:cNvPr>
          <p:cNvGrpSpPr/>
          <p:nvPr/>
        </p:nvGrpSpPr>
        <p:grpSpPr>
          <a:xfrm>
            <a:off x="9265583" y="2080098"/>
            <a:ext cx="1214677" cy="689455"/>
            <a:chOff x="8748748" y="3843130"/>
            <a:chExt cx="1214677" cy="68945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E249D45-83DC-4F09-8BC9-2A7E9C8E0554}"/>
                </a:ext>
              </a:extLst>
            </p:cNvPr>
            <p:cNvSpPr txBox="1"/>
            <p:nvPr/>
          </p:nvSpPr>
          <p:spPr>
            <a:xfrm>
              <a:off x="8748748" y="384313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98BD02-675A-4181-8C29-9A6AC2AA9391}"/>
                </a:ext>
              </a:extLst>
            </p:cNvPr>
            <p:cNvSpPr txBox="1"/>
            <p:nvPr/>
          </p:nvSpPr>
          <p:spPr>
            <a:xfrm>
              <a:off x="8748748" y="408034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8BA2E48-A763-482C-A6FB-3683BB7B9340}"/>
              </a:ext>
            </a:extLst>
          </p:cNvPr>
          <p:cNvGrpSpPr/>
          <p:nvPr/>
        </p:nvGrpSpPr>
        <p:grpSpPr>
          <a:xfrm>
            <a:off x="1499809" y="2080098"/>
            <a:ext cx="1214677" cy="689455"/>
            <a:chOff x="1499809" y="4041912"/>
            <a:chExt cx="1214677" cy="6894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7E65AA-84BB-49AB-9661-9181996A8F34}"/>
                </a:ext>
              </a:extLst>
            </p:cNvPr>
            <p:cNvSpPr txBox="1"/>
            <p:nvPr/>
          </p:nvSpPr>
          <p:spPr>
            <a:xfrm>
              <a:off x="1704743" y="4041912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8DA70C-A6D3-407D-8549-7EBC5E584645}"/>
                </a:ext>
              </a:extLst>
            </p:cNvPr>
            <p:cNvSpPr txBox="1"/>
            <p:nvPr/>
          </p:nvSpPr>
          <p:spPr>
            <a:xfrm>
              <a:off x="1499809" y="4279127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148BFB-BB39-437D-8FF0-356784A8716B}"/>
              </a:ext>
            </a:extLst>
          </p:cNvPr>
          <p:cNvGrpSpPr/>
          <p:nvPr/>
        </p:nvGrpSpPr>
        <p:grpSpPr>
          <a:xfrm>
            <a:off x="1499809" y="4182778"/>
            <a:ext cx="1214677" cy="689455"/>
            <a:chOff x="1499809" y="4041912"/>
            <a:chExt cx="1214677" cy="68945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663F4F-CDF8-4300-81A4-7D4050356C9E}"/>
                </a:ext>
              </a:extLst>
            </p:cNvPr>
            <p:cNvSpPr txBox="1"/>
            <p:nvPr/>
          </p:nvSpPr>
          <p:spPr>
            <a:xfrm>
              <a:off x="1704743" y="4041912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8F1956-B457-40E8-BF7E-8337FF43D832}"/>
                </a:ext>
              </a:extLst>
            </p:cNvPr>
            <p:cNvSpPr txBox="1"/>
            <p:nvPr/>
          </p:nvSpPr>
          <p:spPr>
            <a:xfrm>
              <a:off x="1499809" y="4279127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EF9A562-41B0-494F-8F8F-EE498A9CEB73}"/>
              </a:ext>
            </a:extLst>
          </p:cNvPr>
          <p:cNvGrpSpPr/>
          <p:nvPr/>
        </p:nvGrpSpPr>
        <p:grpSpPr>
          <a:xfrm>
            <a:off x="1499809" y="3131438"/>
            <a:ext cx="1214677" cy="689455"/>
            <a:chOff x="1499809" y="4041912"/>
            <a:chExt cx="1214677" cy="68945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4E106B-29B2-427E-AE7D-6B7E083B8F95}"/>
                </a:ext>
              </a:extLst>
            </p:cNvPr>
            <p:cNvSpPr txBox="1"/>
            <p:nvPr/>
          </p:nvSpPr>
          <p:spPr>
            <a:xfrm>
              <a:off x="1704743" y="4041912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A85D67-F608-47AA-AF7C-21173BC311F9}"/>
                </a:ext>
              </a:extLst>
            </p:cNvPr>
            <p:cNvSpPr txBox="1"/>
            <p:nvPr/>
          </p:nvSpPr>
          <p:spPr>
            <a:xfrm>
              <a:off x="1499809" y="4279127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95984AC-4532-4877-AE26-CC20FC42FC26}"/>
              </a:ext>
            </a:extLst>
          </p:cNvPr>
          <p:cNvGrpSpPr/>
          <p:nvPr/>
        </p:nvGrpSpPr>
        <p:grpSpPr>
          <a:xfrm>
            <a:off x="1499809" y="5234117"/>
            <a:ext cx="1214677" cy="689455"/>
            <a:chOff x="1499809" y="4041912"/>
            <a:chExt cx="1214677" cy="68945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CA8288-C0EC-4E2A-8EC0-0BD0DAEB767F}"/>
                </a:ext>
              </a:extLst>
            </p:cNvPr>
            <p:cNvSpPr txBox="1"/>
            <p:nvPr/>
          </p:nvSpPr>
          <p:spPr>
            <a:xfrm>
              <a:off x="1704743" y="4041912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9FFB5E0-1D87-48BC-B40B-5ED504F5C132}"/>
                </a:ext>
              </a:extLst>
            </p:cNvPr>
            <p:cNvSpPr txBox="1"/>
            <p:nvPr/>
          </p:nvSpPr>
          <p:spPr>
            <a:xfrm>
              <a:off x="1499809" y="4279127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926DA-1AC9-4E21-9FF0-CAE4756CC2BD}"/>
              </a:ext>
            </a:extLst>
          </p:cNvPr>
          <p:cNvCxnSpPr/>
          <p:nvPr/>
        </p:nvCxnSpPr>
        <p:spPr>
          <a:xfrm flipH="1">
            <a:off x="6493564" y="2218597"/>
            <a:ext cx="2772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5207B-D604-4D87-A515-835BC0915FC9}"/>
              </a:ext>
            </a:extLst>
          </p:cNvPr>
          <p:cNvCxnSpPr/>
          <p:nvPr/>
        </p:nvCxnSpPr>
        <p:spPr>
          <a:xfrm>
            <a:off x="6891129" y="2822713"/>
            <a:ext cx="0" cy="447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27539B-FEBF-4F51-983D-23640E83A3A8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6891129" y="3269937"/>
            <a:ext cx="237445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AE423-A09B-456D-A90E-9D96030FA898}"/>
              </a:ext>
            </a:extLst>
          </p:cNvPr>
          <p:cNvCxnSpPr>
            <a:stCxn id="54" idx="1"/>
          </p:cNvCxnSpPr>
          <p:nvPr/>
        </p:nvCxnSpPr>
        <p:spPr>
          <a:xfrm flipH="1" flipV="1">
            <a:off x="7036903" y="4321277"/>
            <a:ext cx="2228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5EEC71-32D6-49D0-B124-AC7D3067B902}"/>
              </a:ext>
            </a:extLst>
          </p:cNvPr>
          <p:cNvCxnSpPr/>
          <p:nvPr/>
        </p:nvCxnSpPr>
        <p:spPr>
          <a:xfrm flipV="1">
            <a:off x="7036903" y="3694961"/>
            <a:ext cx="0" cy="625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F16EE5-0553-438D-814C-552D9C76ABF8}"/>
              </a:ext>
            </a:extLst>
          </p:cNvPr>
          <p:cNvCxnSpPr/>
          <p:nvPr/>
        </p:nvCxnSpPr>
        <p:spPr>
          <a:xfrm flipH="1">
            <a:off x="6705599" y="5372616"/>
            <a:ext cx="24649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9DF13A-91B9-40EE-983F-BCAD9FD4BFF0}"/>
              </a:ext>
            </a:extLst>
          </p:cNvPr>
          <p:cNvCxnSpPr/>
          <p:nvPr/>
        </p:nvCxnSpPr>
        <p:spPr>
          <a:xfrm flipV="1">
            <a:off x="6705599" y="4744278"/>
            <a:ext cx="0" cy="628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BBE4FE-F546-4491-90B2-69AA347C712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714486" y="2218598"/>
            <a:ext cx="2520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222F7-9997-4536-914C-7C36E8E91B59}"/>
              </a:ext>
            </a:extLst>
          </p:cNvPr>
          <p:cNvCxnSpPr>
            <a:cxnSpLocks/>
          </p:cNvCxnSpPr>
          <p:nvPr/>
        </p:nvCxnSpPr>
        <p:spPr>
          <a:xfrm>
            <a:off x="5234608" y="2218597"/>
            <a:ext cx="0" cy="504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14E4F38-6604-4F8F-B6C0-F8D10FC91E48}"/>
              </a:ext>
            </a:extLst>
          </p:cNvPr>
          <p:cNvCxnSpPr>
            <a:stCxn id="67" idx="3"/>
          </p:cNvCxnSpPr>
          <p:nvPr/>
        </p:nvCxnSpPr>
        <p:spPr>
          <a:xfrm flipV="1">
            <a:off x="2714486" y="3269937"/>
            <a:ext cx="16984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06BC3D8-D76F-42C4-AABE-988B399228B3}"/>
              </a:ext>
            </a:extLst>
          </p:cNvPr>
          <p:cNvCxnSpPr/>
          <p:nvPr/>
        </p:nvCxnSpPr>
        <p:spPr>
          <a:xfrm>
            <a:off x="4412972" y="3267588"/>
            <a:ext cx="0" cy="190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A510891-216B-4678-92EB-0B385CD310AC}"/>
              </a:ext>
            </a:extLst>
          </p:cNvPr>
          <p:cNvCxnSpPr>
            <a:stCxn id="64" idx="3"/>
            <a:endCxn id="43" idx="2"/>
          </p:cNvCxnSpPr>
          <p:nvPr/>
        </p:nvCxnSpPr>
        <p:spPr>
          <a:xfrm flipV="1">
            <a:off x="2714486" y="4306956"/>
            <a:ext cx="1274416" cy="143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84D5155-3C61-429F-9B47-D4F8390E3239}"/>
              </a:ext>
            </a:extLst>
          </p:cNvPr>
          <p:cNvCxnSpPr>
            <a:stCxn id="70" idx="3"/>
          </p:cNvCxnSpPr>
          <p:nvPr/>
        </p:nvCxnSpPr>
        <p:spPr>
          <a:xfrm flipV="1">
            <a:off x="2714486" y="5343974"/>
            <a:ext cx="2623931" cy="28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E4E9941-3D25-4F36-B4A5-4165DB7894EC}"/>
              </a:ext>
            </a:extLst>
          </p:cNvPr>
          <p:cNvSpPr/>
          <p:nvPr/>
        </p:nvSpPr>
        <p:spPr>
          <a:xfrm>
            <a:off x="5022573" y="2610678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16098CEA-953A-46CC-94D4-340CE89DA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4662" y="2722768"/>
            <a:ext cx="199892" cy="1998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309594D-1046-49D8-BFC3-BCF13C705B77}"/>
              </a:ext>
            </a:extLst>
          </p:cNvPr>
          <p:cNvSpPr/>
          <p:nvPr/>
        </p:nvSpPr>
        <p:spPr>
          <a:xfrm>
            <a:off x="4267198" y="3313043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E22A5038-2BF5-49F7-9796-38D572DE4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8052" y="3443897"/>
            <a:ext cx="162363" cy="162362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86DD2C83-8CF4-4381-9A58-4294999E33B6}"/>
              </a:ext>
            </a:extLst>
          </p:cNvPr>
          <p:cNvSpPr/>
          <p:nvPr/>
        </p:nvSpPr>
        <p:spPr>
          <a:xfrm>
            <a:off x="3988902" y="4094921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5946B4A-A1B6-48D7-A35E-9BD30F8BB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1902" y="4167923"/>
            <a:ext cx="278070" cy="278066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B7CC516-16EE-430A-A7DE-8CEB90EF15F1}"/>
              </a:ext>
            </a:extLst>
          </p:cNvPr>
          <p:cNvSpPr/>
          <p:nvPr/>
        </p:nvSpPr>
        <p:spPr>
          <a:xfrm>
            <a:off x="5221355" y="5062330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CDBCDAEB-276A-450C-A953-01C84067B7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0755" y="5183040"/>
            <a:ext cx="225271" cy="18265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F4961EE-40FB-41D9-969C-964E5912CE2A}"/>
              </a:ext>
            </a:extLst>
          </p:cNvPr>
          <p:cNvSpPr/>
          <p:nvPr/>
        </p:nvSpPr>
        <p:spPr>
          <a:xfrm>
            <a:off x="6679094" y="3419060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43BC5B21-479C-438B-BEAB-BE386ED721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0922" y="3548440"/>
            <a:ext cx="220414" cy="16531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BADA400-6812-4268-9F3A-64D4F375FD8E}"/>
              </a:ext>
            </a:extLst>
          </p:cNvPr>
          <p:cNvSpPr/>
          <p:nvPr/>
        </p:nvSpPr>
        <p:spPr>
          <a:xfrm>
            <a:off x="6281529" y="2027582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4E31DCD0-0520-4AE3-80BE-9D5062EAA6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83357" y="2101859"/>
            <a:ext cx="220414" cy="275516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FFEA6AB-553D-464A-BFEE-14DC3DF3899C}"/>
              </a:ext>
            </a:extLst>
          </p:cNvPr>
          <p:cNvSpPr/>
          <p:nvPr/>
        </p:nvSpPr>
        <p:spPr>
          <a:xfrm>
            <a:off x="6467059" y="4439478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F8D8AFA-5638-46D6-98D1-0AD7285298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5003" y="4533900"/>
            <a:ext cx="188182" cy="23522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3D57FAC-69F0-4C88-ADAE-EC4B524858C7}"/>
              </a:ext>
            </a:extLst>
          </p:cNvPr>
          <p:cNvSpPr/>
          <p:nvPr/>
        </p:nvSpPr>
        <p:spPr>
          <a:xfrm>
            <a:off x="6612833" y="2544417"/>
            <a:ext cx="424070" cy="424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806F3225-03FB-42AC-A079-152F1571A8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4661" y="2618694"/>
            <a:ext cx="220414" cy="27551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68131C6-F518-4B44-91E3-9430B545A53F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180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E7F2023-9C9D-4061-805A-FE04095264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8AFB3-E1E0-4A0E-9650-B96229FD161E}"/>
              </a:ext>
            </a:extLst>
          </p:cNvPr>
          <p:cNvGrpSpPr/>
          <p:nvPr/>
        </p:nvGrpSpPr>
        <p:grpSpPr>
          <a:xfrm>
            <a:off x="2346437" y="2057175"/>
            <a:ext cx="7499126" cy="4000950"/>
            <a:chOff x="2103297" y="2382725"/>
            <a:chExt cx="7499126" cy="40009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56704DE-ED3A-410A-A5C2-E3F7C48FEEC8}"/>
                </a:ext>
              </a:extLst>
            </p:cNvPr>
            <p:cNvSpPr/>
            <p:nvPr/>
          </p:nvSpPr>
          <p:spPr>
            <a:xfrm rot="18718366">
              <a:off x="5991262" y="3263577"/>
              <a:ext cx="1455538" cy="1081290"/>
            </a:xfrm>
            <a:custGeom>
              <a:avLst/>
              <a:gdLst>
                <a:gd name="connsiteX0" fmla="*/ 1771711 w 1771711"/>
                <a:gd name="connsiteY0" fmla="*/ 0 h 1316169"/>
                <a:gd name="connsiteX1" fmla="*/ 1771610 w 1771711"/>
                <a:gd name="connsiteY1" fmla="*/ 9144 h 1316169"/>
                <a:gd name="connsiteX2" fmla="*/ 1771611 w 1771711"/>
                <a:gd name="connsiteY2" fmla="*/ 9144 h 1316169"/>
                <a:gd name="connsiteX3" fmla="*/ 1770782 w 1771711"/>
                <a:gd name="connsiteY3" fmla="*/ 83793 h 1316169"/>
                <a:gd name="connsiteX4" fmla="*/ 1310523 w 1771711"/>
                <a:gd name="connsiteY4" fmla="*/ 1190199 h 1316169"/>
                <a:gd name="connsiteX5" fmla="*/ 1183951 w 1771711"/>
                <a:gd name="connsiteY5" fmla="*/ 1316169 h 1316169"/>
                <a:gd name="connsiteX6" fmla="*/ 8226 w 1771711"/>
                <a:gd name="connsiteY6" fmla="*/ 9144 h 1316169"/>
                <a:gd name="connsiteX7" fmla="*/ 8225 w 1771711"/>
                <a:gd name="connsiteY7" fmla="*/ 9144 h 1316169"/>
                <a:gd name="connsiteX8" fmla="*/ 0 w 1771711"/>
                <a:gd name="connsiteY8" fmla="*/ 0 h 131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711" h="1316169">
                  <a:moveTo>
                    <a:pt x="1771711" y="0"/>
                  </a:moveTo>
                  <a:lnTo>
                    <a:pt x="1771610" y="9144"/>
                  </a:lnTo>
                  <a:lnTo>
                    <a:pt x="1771611" y="9144"/>
                  </a:lnTo>
                  <a:lnTo>
                    <a:pt x="1770782" y="83793"/>
                  </a:lnTo>
                  <a:cubicBezTo>
                    <a:pt x="1749625" y="483857"/>
                    <a:pt x="1594925" y="876860"/>
                    <a:pt x="1310523" y="1190199"/>
                  </a:cubicBezTo>
                  <a:lnTo>
                    <a:pt x="1183951" y="1316169"/>
                  </a:lnTo>
                  <a:lnTo>
                    <a:pt x="8226" y="9144"/>
                  </a:lnTo>
                  <a:lnTo>
                    <a:pt x="8225" y="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E33DD85-0B08-479C-B527-2C3FAD59FBEF}"/>
                </a:ext>
              </a:extLst>
            </p:cNvPr>
            <p:cNvSpPr/>
            <p:nvPr/>
          </p:nvSpPr>
          <p:spPr>
            <a:xfrm rot="18718366">
              <a:off x="5215260" y="2620212"/>
              <a:ext cx="1463790" cy="988815"/>
            </a:xfrm>
            <a:custGeom>
              <a:avLst/>
              <a:gdLst>
                <a:gd name="connsiteX0" fmla="*/ 1326516 w 1781755"/>
                <a:gd name="connsiteY0" fmla="*/ 0 h 1203606"/>
                <a:gd name="connsiteX1" fmla="*/ 1439094 w 1781755"/>
                <a:gd name="connsiteY1" fmla="*/ 138617 h 1203606"/>
                <a:gd name="connsiteX2" fmla="*/ 1781755 w 1781755"/>
                <a:gd name="connsiteY2" fmla="*/ 1137184 h 1203606"/>
                <a:gd name="connsiteX3" fmla="*/ 1781018 w 1781755"/>
                <a:gd name="connsiteY3" fmla="*/ 1203606 h 1203606"/>
                <a:gd name="connsiteX4" fmla="*/ 9307 w 1781755"/>
                <a:gd name="connsiteY4" fmla="*/ 1203606 h 1203606"/>
                <a:gd name="connsiteX5" fmla="*/ 0 w 1781755"/>
                <a:gd name="connsiteY5" fmla="*/ 1193260 h 1203606"/>
                <a:gd name="connsiteX6" fmla="*/ 1326516 w 1781755"/>
                <a:gd name="connsiteY6" fmla="*/ 0 h 12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755" h="1203606">
                  <a:moveTo>
                    <a:pt x="1326516" y="0"/>
                  </a:moveTo>
                  <a:lnTo>
                    <a:pt x="1439094" y="138617"/>
                  </a:lnTo>
                  <a:cubicBezTo>
                    <a:pt x="1657640" y="437507"/>
                    <a:pt x="1771003" y="786575"/>
                    <a:pt x="1781755" y="1137184"/>
                  </a:cubicBezTo>
                  <a:lnTo>
                    <a:pt x="1781018" y="1203606"/>
                  </a:lnTo>
                  <a:lnTo>
                    <a:pt x="9307" y="1203606"/>
                  </a:lnTo>
                  <a:lnTo>
                    <a:pt x="0" y="1193260"/>
                  </a:lnTo>
                  <a:lnTo>
                    <a:pt x="1326516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CB5E51-7A15-48A3-9FF8-CDD38A8B119E}"/>
                </a:ext>
              </a:extLst>
            </p:cNvPr>
            <p:cNvSpPr/>
            <p:nvPr/>
          </p:nvSpPr>
          <p:spPr>
            <a:xfrm rot="2518366">
              <a:off x="5271951" y="4350468"/>
              <a:ext cx="1455538" cy="1081290"/>
            </a:xfrm>
            <a:custGeom>
              <a:avLst/>
              <a:gdLst>
                <a:gd name="connsiteX0" fmla="*/ 1771711 w 1771711"/>
                <a:gd name="connsiteY0" fmla="*/ 0 h 1316169"/>
                <a:gd name="connsiteX1" fmla="*/ 1771610 w 1771711"/>
                <a:gd name="connsiteY1" fmla="*/ 9144 h 1316169"/>
                <a:gd name="connsiteX2" fmla="*/ 1771611 w 1771711"/>
                <a:gd name="connsiteY2" fmla="*/ 9144 h 1316169"/>
                <a:gd name="connsiteX3" fmla="*/ 1770782 w 1771711"/>
                <a:gd name="connsiteY3" fmla="*/ 83793 h 1316169"/>
                <a:gd name="connsiteX4" fmla="*/ 1310523 w 1771711"/>
                <a:gd name="connsiteY4" fmla="*/ 1190199 h 1316169"/>
                <a:gd name="connsiteX5" fmla="*/ 1183951 w 1771711"/>
                <a:gd name="connsiteY5" fmla="*/ 1316169 h 1316169"/>
                <a:gd name="connsiteX6" fmla="*/ 8226 w 1771711"/>
                <a:gd name="connsiteY6" fmla="*/ 9144 h 1316169"/>
                <a:gd name="connsiteX7" fmla="*/ 8225 w 1771711"/>
                <a:gd name="connsiteY7" fmla="*/ 9144 h 1316169"/>
                <a:gd name="connsiteX8" fmla="*/ 0 w 1771711"/>
                <a:gd name="connsiteY8" fmla="*/ 0 h 131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711" h="1316169">
                  <a:moveTo>
                    <a:pt x="1771711" y="0"/>
                  </a:moveTo>
                  <a:lnTo>
                    <a:pt x="1771610" y="9144"/>
                  </a:lnTo>
                  <a:lnTo>
                    <a:pt x="1771611" y="9144"/>
                  </a:lnTo>
                  <a:lnTo>
                    <a:pt x="1770782" y="83793"/>
                  </a:lnTo>
                  <a:cubicBezTo>
                    <a:pt x="1749625" y="483857"/>
                    <a:pt x="1594925" y="876860"/>
                    <a:pt x="1310523" y="1190199"/>
                  </a:cubicBezTo>
                  <a:lnTo>
                    <a:pt x="1183951" y="1316169"/>
                  </a:lnTo>
                  <a:lnTo>
                    <a:pt x="8226" y="9144"/>
                  </a:lnTo>
                  <a:lnTo>
                    <a:pt x="8225" y="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AD285DC-7965-4C02-91AC-39EE0D44CFFF}"/>
                </a:ext>
              </a:extLst>
            </p:cNvPr>
            <p:cNvSpPr/>
            <p:nvPr/>
          </p:nvSpPr>
          <p:spPr>
            <a:xfrm rot="2518366">
              <a:off x="5957427" y="3624828"/>
              <a:ext cx="1463790" cy="988815"/>
            </a:xfrm>
            <a:custGeom>
              <a:avLst/>
              <a:gdLst>
                <a:gd name="connsiteX0" fmla="*/ 1326516 w 1781755"/>
                <a:gd name="connsiteY0" fmla="*/ 0 h 1203606"/>
                <a:gd name="connsiteX1" fmla="*/ 1439094 w 1781755"/>
                <a:gd name="connsiteY1" fmla="*/ 138617 h 1203606"/>
                <a:gd name="connsiteX2" fmla="*/ 1781755 w 1781755"/>
                <a:gd name="connsiteY2" fmla="*/ 1137184 h 1203606"/>
                <a:gd name="connsiteX3" fmla="*/ 1781018 w 1781755"/>
                <a:gd name="connsiteY3" fmla="*/ 1203606 h 1203606"/>
                <a:gd name="connsiteX4" fmla="*/ 9307 w 1781755"/>
                <a:gd name="connsiteY4" fmla="*/ 1203606 h 1203606"/>
                <a:gd name="connsiteX5" fmla="*/ 0 w 1781755"/>
                <a:gd name="connsiteY5" fmla="*/ 1193260 h 1203606"/>
                <a:gd name="connsiteX6" fmla="*/ 1326516 w 1781755"/>
                <a:gd name="connsiteY6" fmla="*/ 0 h 12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755" h="1203606">
                  <a:moveTo>
                    <a:pt x="1326516" y="0"/>
                  </a:moveTo>
                  <a:lnTo>
                    <a:pt x="1439094" y="138617"/>
                  </a:lnTo>
                  <a:cubicBezTo>
                    <a:pt x="1657640" y="437507"/>
                    <a:pt x="1771003" y="786575"/>
                    <a:pt x="1781755" y="1137184"/>
                  </a:cubicBezTo>
                  <a:lnTo>
                    <a:pt x="1781018" y="1203606"/>
                  </a:lnTo>
                  <a:lnTo>
                    <a:pt x="9307" y="1203606"/>
                  </a:lnTo>
                  <a:lnTo>
                    <a:pt x="0" y="1193260"/>
                  </a:lnTo>
                  <a:lnTo>
                    <a:pt x="132651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16F3B04-BC10-4F74-ADAD-4068C714D0D6}"/>
                </a:ext>
              </a:extLst>
            </p:cNvPr>
            <p:cNvSpPr/>
            <p:nvPr/>
          </p:nvSpPr>
          <p:spPr>
            <a:xfrm rot="7918366">
              <a:off x="4187935" y="3628481"/>
              <a:ext cx="1455538" cy="1081290"/>
            </a:xfrm>
            <a:custGeom>
              <a:avLst/>
              <a:gdLst>
                <a:gd name="connsiteX0" fmla="*/ 1771711 w 1771711"/>
                <a:gd name="connsiteY0" fmla="*/ 0 h 1316169"/>
                <a:gd name="connsiteX1" fmla="*/ 1771610 w 1771711"/>
                <a:gd name="connsiteY1" fmla="*/ 9144 h 1316169"/>
                <a:gd name="connsiteX2" fmla="*/ 1771611 w 1771711"/>
                <a:gd name="connsiteY2" fmla="*/ 9144 h 1316169"/>
                <a:gd name="connsiteX3" fmla="*/ 1770782 w 1771711"/>
                <a:gd name="connsiteY3" fmla="*/ 83793 h 1316169"/>
                <a:gd name="connsiteX4" fmla="*/ 1310523 w 1771711"/>
                <a:gd name="connsiteY4" fmla="*/ 1190199 h 1316169"/>
                <a:gd name="connsiteX5" fmla="*/ 1183951 w 1771711"/>
                <a:gd name="connsiteY5" fmla="*/ 1316169 h 1316169"/>
                <a:gd name="connsiteX6" fmla="*/ 8226 w 1771711"/>
                <a:gd name="connsiteY6" fmla="*/ 9144 h 1316169"/>
                <a:gd name="connsiteX7" fmla="*/ 8225 w 1771711"/>
                <a:gd name="connsiteY7" fmla="*/ 9144 h 1316169"/>
                <a:gd name="connsiteX8" fmla="*/ 0 w 1771711"/>
                <a:gd name="connsiteY8" fmla="*/ 0 h 131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711" h="1316169">
                  <a:moveTo>
                    <a:pt x="1771711" y="0"/>
                  </a:moveTo>
                  <a:lnTo>
                    <a:pt x="1771610" y="9144"/>
                  </a:lnTo>
                  <a:lnTo>
                    <a:pt x="1771611" y="9144"/>
                  </a:lnTo>
                  <a:lnTo>
                    <a:pt x="1770782" y="83793"/>
                  </a:lnTo>
                  <a:cubicBezTo>
                    <a:pt x="1749625" y="483857"/>
                    <a:pt x="1594925" y="876860"/>
                    <a:pt x="1310523" y="1190199"/>
                  </a:cubicBezTo>
                  <a:lnTo>
                    <a:pt x="1183951" y="1316169"/>
                  </a:lnTo>
                  <a:lnTo>
                    <a:pt x="8226" y="9144"/>
                  </a:lnTo>
                  <a:lnTo>
                    <a:pt x="8225" y="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472907F-2A50-48F5-B79E-2933A1F8504E}"/>
                </a:ext>
              </a:extLst>
            </p:cNvPr>
            <p:cNvSpPr/>
            <p:nvPr/>
          </p:nvSpPr>
          <p:spPr>
            <a:xfrm rot="7918366">
              <a:off x="4955687" y="4364322"/>
              <a:ext cx="1463790" cy="988815"/>
            </a:xfrm>
            <a:custGeom>
              <a:avLst/>
              <a:gdLst>
                <a:gd name="connsiteX0" fmla="*/ 1326516 w 1781755"/>
                <a:gd name="connsiteY0" fmla="*/ 0 h 1203606"/>
                <a:gd name="connsiteX1" fmla="*/ 1439094 w 1781755"/>
                <a:gd name="connsiteY1" fmla="*/ 138617 h 1203606"/>
                <a:gd name="connsiteX2" fmla="*/ 1781755 w 1781755"/>
                <a:gd name="connsiteY2" fmla="*/ 1137184 h 1203606"/>
                <a:gd name="connsiteX3" fmla="*/ 1781018 w 1781755"/>
                <a:gd name="connsiteY3" fmla="*/ 1203606 h 1203606"/>
                <a:gd name="connsiteX4" fmla="*/ 9307 w 1781755"/>
                <a:gd name="connsiteY4" fmla="*/ 1203606 h 1203606"/>
                <a:gd name="connsiteX5" fmla="*/ 0 w 1781755"/>
                <a:gd name="connsiteY5" fmla="*/ 1193260 h 1203606"/>
                <a:gd name="connsiteX6" fmla="*/ 1326516 w 1781755"/>
                <a:gd name="connsiteY6" fmla="*/ 0 h 12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755" h="1203606">
                  <a:moveTo>
                    <a:pt x="1326516" y="0"/>
                  </a:moveTo>
                  <a:lnTo>
                    <a:pt x="1439094" y="138617"/>
                  </a:lnTo>
                  <a:cubicBezTo>
                    <a:pt x="1657640" y="437507"/>
                    <a:pt x="1771003" y="786575"/>
                    <a:pt x="1781755" y="1137184"/>
                  </a:cubicBezTo>
                  <a:lnTo>
                    <a:pt x="1781018" y="1203606"/>
                  </a:lnTo>
                  <a:lnTo>
                    <a:pt x="9307" y="1203606"/>
                  </a:lnTo>
                  <a:lnTo>
                    <a:pt x="0" y="1193260"/>
                  </a:lnTo>
                  <a:lnTo>
                    <a:pt x="132651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332941C-A377-4F37-8043-F73A74118E1A}"/>
                </a:ext>
              </a:extLst>
            </p:cNvPr>
            <p:cNvSpPr/>
            <p:nvPr/>
          </p:nvSpPr>
          <p:spPr>
            <a:xfrm rot="13318366">
              <a:off x="4904565" y="2546100"/>
              <a:ext cx="1455538" cy="1081290"/>
            </a:xfrm>
            <a:custGeom>
              <a:avLst/>
              <a:gdLst>
                <a:gd name="connsiteX0" fmla="*/ 1771711 w 1771711"/>
                <a:gd name="connsiteY0" fmla="*/ 0 h 1316169"/>
                <a:gd name="connsiteX1" fmla="*/ 1771610 w 1771711"/>
                <a:gd name="connsiteY1" fmla="*/ 9144 h 1316169"/>
                <a:gd name="connsiteX2" fmla="*/ 1771611 w 1771711"/>
                <a:gd name="connsiteY2" fmla="*/ 9144 h 1316169"/>
                <a:gd name="connsiteX3" fmla="*/ 1770782 w 1771711"/>
                <a:gd name="connsiteY3" fmla="*/ 83793 h 1316169"/>
                <a:gd name="connsiteX4" fmla="*/ 1310523 w 1771711"/>
                <a:gd name="connsiteY4" fmla="*/ 1190199 h 1316169"/>
                <a:gd name="connsiteX5" fmla="*/ 1183951 w 1771711"/>
                <a:gd name="connsiteY5" fmla="*/ 1316169 h 1316169"/>
                <a:gd name="connsiteX6" fmla="*/ 8226 w 1771711"/>
                <a:gd name="connsiteY6" fmla="*/ 9144 h 1316169"/>
                <a:gd name="connsiteX7" fmla="*/ 8225 w 1771711"/>
                <a:gd name="connsiteY7" fmla="*/ 9144 h 1316169"/>
                <a:gd name="connsiteX8" fmla="*/ 0 w 1771711"/>
                <a:gd name="connsiteY8" fmla="*/ 0 h 131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711" h="1316169">
                  <a:moveTo>
                    <a:pt x="1771711" y="0"/>
                  </a:moveTo>
                  <a:lnTo>
                    <a:pt x="1771610" y="9144"/>
                  </a:lnTo>
                  <a:lnTo>
                    <a:pt x="1771611" y="9144"/>
                  </a:lnTo>
                  <a:lnTo>
                    <a:pt x="1770782" y="83793"/>
                  </a:lnTo>
                  <a:cubicBezTo>
                    <a:pt x="1749625" y="483857"/>
                    <a:pt x="1594925" y="876860"/>
                    <a:pt x="1310523" y="1190199"/>
                  </a:cubicBezTo>
                  <a:lnTo>
                    <a:pt x="1183951" y="1316169"/>
                  </a:lnTo>
                  <a:lnTo>
                    <a:pt x="8226" y="9144"/>
                  </a:lnTo>
                  <a:lnTo>
                    <a:pt x="8225" y="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aseline="-250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CAF0E44-F7A6-4178-991C-F958EFD58E87}"/>
                </a:ext>
              </a:extLst>
            </p:cNvPr>
            <p:cNvSpPr/>
            <p:nvPr/>
          </p:nvSpPr>
          <p:spPr>
            <a:xfrm rot="13318366">
              <a:off x="4210687" y="3364215"/>
              <a:ext cx="1463790" cy="988815"/>
            </a:xfrm>
            <a:custGeom>
              <a:avLst/>
              <a:gdLst>
                <a:gd name="connsiteX0" fmla="*/ 1326516 w 1781755"/>
                <a:gd name="connsiteY0" fmla="*/ 0 h 1203606"/>
                <a:gd name="connsiteX1" fmla="*/ 1439094 w 1781755"/>
                <a:gd name="connsiteY1" fmla="*/ 138617 h 1203606"/>
                <a:gd name="connsiteX2" fmla="*/ 1781755 w 1781755"/>
                <a:gd name="connsiteY2" fmla="*/ 1137184 h 1203606"/>
                <a:gd name="connsiteX3" fmla="*/ 1781018 w 1781755"/>
                <a:gd name="connsiteY3" fmla="*/ 1203606 h 1203606"/>
                <a:gd name="connsiteX4" fmla="*/ 9307 w 1781755"/>
                <a:gd name="connsiteY4" fmla="*/ 1203606 h 1203606"/>
                <a:gd name="connsiteX5" fmla="*/ 0 w 1781755"/>
                <a:gd name="connsiteY5" fmla="*/ 1193260 h 1203606"/>
                <a:gd name="connsiteX6" fmla="*/ 1326516 w 1781755"/>
                <a:gd name="connsiteY6" fmla="*/ 0 h 12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755" h="1203606">
                  <a:moveTo>
                    <a:pt x="1326516" y="0"/>
                  </a:moveTo>
                  <a:lnTo>
                    <a:pt x="1439094" y="138617"/>
                  </a:lnTo>
                  <a:cubicBezTo>
                    <a:pt x="1657640" y="437507"/>
                    <a:pt x="1771003" y="786575"/>
                    <a:pt x="1781755" y="1137184"/>
                  </a:cubicBezTo>
                  <a:lnTo>
                    <a:pt x="1781018" y="1203606"/>
                  </a:lnTo>
                  <a:lnTo>
                    <a:pt x="9307" y="1203606"/>
                  </a:lnTo>
                  <a:lnTo>
                    <a:pt x="0" y="1193260"/>
                  </a:lnTo>
                  <a:lnTo>
                    <a:pt x="132651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aseline="-250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AF37484-0432-454F-9E33-3FE39E2103FB}"/>
                </a:ext>
              </a:extLst>
            </p:cNvPr>
            <p:cNvSpPr/>
            <p:nvPr/>
          </p:nvSpPr>
          <p:spPr>
            <a:xfrm>
              <a:off x="4906852" y="3077500"/>
              <a:ext cx="1818350" cy="1818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A9AD0B4-58AE-494C-BCED-2730A3119DCE}"/>
                </a:ext>
              </a:extLst>
            </p:cNvPr>
            <p:cNvSpPr/>
            <p:nvPr/>
          </p:nvSpPr>
          <p:spPr>
            <a:xfrm>
              <a:off x="5037037" y="3207685"/>
              <a:ext cx="1557979" cy="155797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47D49FE-84C0-48D5-8451-0231F049F126}"/>
                </a:ext>
              </a:extLst>
            </p:cNvPr>
            <p:cNvSpPr/>
            <p:nvPr/>
          </p:nvSpPr>
          <p:spPr>
            <a:xfrm>
              <a:off x="5254115" y="3424763"/>
              <a:ext cx="1123823" cy="1123823"/>
            </a:xfrm>
            <a:prstGeom prst="ellipse">
              <a:avLst/>
            </a:prstGeom>
            <a:gradFill>
              <a:gsLst>
                <a:gs pos="1000">
                  <a:schemeClr val="accent1"/>
                </a:gs>
                <a:gs pos="100000">
                  <a:schemeClr val="tx1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A4161CB-A49F-40FA-AC21-66AA35C468EE}"/>
                </a:ext>
              </a:extLst>
            </p:cNvPr>
            <p:cNvCxnSpPr/>
            <p:nvPr/>
          </p:nvCxnSpPr>
          <p:spPr>
            <a:xfrm>
              <a:off x="6281530" y="5181600"/>
              <a:ext cx="0" cy="5981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2F2B3-9ABD-402D-91A0-A333CEBF4B38}"/>
                </a:ext>
              </a:extLst>
            </p:cNvPr>
            <p:cNvCxnSpPr>
              <a:cxnSpLocks/>
            </p:cNvCxnSpPr>
            <p:nvPr/>
          </p:nvCxnSpPr>
          <p:spPr>
            <a:xfrm>
              <a:off x="6321287" y="2650435"/>
              <a:ext cx="197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E46CB-765F-4479-9E70-3959921184DC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7" y="3516187"/>
              <a:ext cx="1245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0F1D4B1-6D4F-4F3B-8B4D-F74C39EF2160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7" y="4647650"/>
              <a:ext cx="1245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8D3137A-C04E-426B-96AD-606525442C0E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0" y="5779778"/>
              <a:ext cx="20143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A622CC9-5708-415C-9249-F856ADA677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7995" y="2650435"/>
              <a:ext cx="197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C1B759D-FAA8-443F-AEEB-8E2052F823ED}"/>
                </a:ext>
              </a:extLst>
            </p:cNvPr>
            <p:cNvCxnSpPr>
              <a:cxnSpLocks/>
            </p:cNvCxnSpPr>
            <p:nvPr/>
          </p:nvCxnSpPr>
          <p:spPr>
            <a:xfrm>
              <a:off x="3347995" y="3516187"/>
              <a:ext cx="1245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45711A0-11E0-4211-8546-249188580BF5}"/>
                </a:ext>
              </a:extLst>
            </p:cNvPr>
            <p:cNvCxnSpPr>
              <a:cxnSpLocks/>
            </p:cNvCxnSpPr>
            <p:nvPr/>
          </p:nvCxnSpPr>
          <p:spPr>
            <a:xfrm>
              <a:off x="3347995" y="4647650"/>
              <a:ext cx="1245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054471-188C-4CC6-A2E2-08385068DD9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995" y="5779778"/>
              <a:ext cx="20143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B9BB170-480B-41AC-AF78-05B832B237BD}"/>
                </a:ext>
              </a:extLst>
            </p:cNvPr>
            <p:cNvCxnSpPr/>
            <p:nvPr/>
          </p:nvCxnSpPr>
          <p:spPr>
            <a:xfrm flipV="1">
              <a:off x="5362326" y="5181600"/>
              <a:ext cx="0" cy="5981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3DDDC8E-CD4C-4488-91D4-C9CF50A1FB22}"/>
                </a:ext>
              </a:extLst>
            </p:cNvPr>
            <p:cNvGrpSpPr/>
            <p:nvPr/>
          </p:nvGrpSpPr>
          <p:grpSpPr>
            <a:xfrm>
              <a:off x="8387746" y="2487194"/>
              <a:ext cx="1214677" cy="689455"/>
              <a:chOff x="8748748" y="3843130"/>
              <a:chExt cx="1214677" cy="689455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4B9250-7874-4F99-91CA-E3E9B7F66499}"/>
                  </a:ext>
                </a:extLst>
              </p:cNvPr>
              <p:cNvSpPr txBox="1"/>
              <p:nvPr/>
            </p:nvSpPr>
            <p:spPr>
              <a:xfrm>
                <a:off x="8748748" y="384313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A754C89-79A5-4868-8C2E-7DACC21C5468}"/>
                  </a:ext>
                </a:extLst>
              </p:cNvPr>
              <p:cNvSpPr txBox="1"/>
              <p:nvPr/>
            </p:nvSpPr>
            <p:spPr>
              <a:xfrm>
                <a:off x="8748748" y="408034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0574B28-2C59-45D3-AA8F-0FDD83C80E9C}"/>
                </a:ext>
              </a:extLst>
            </p:cNvPr>
            <p:cNvGrpSpPr/>
            <p:nvPr/>
          </p:nvGrpSpPr>
          <p:grpSpPr>
            <a:xfrm>
              <a:off x="2103297" y="2480701"/>
              <a:ext cx="1214677" cy="689455"/>
              <a:chOff x="1499809" y="4041912"/>
              <a:chExt cx="1214677" cy="689455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97D25B4-9FEB-4097-8D2C-A4F7AC67B7C1}"/>
                  </a:ext>
                </a:extLst>
              </p:cNvPr>
              <p:cNvSpPr txBox="1"/>
              <p:nvPr/>
            </p:nvSpPr>
            <p:spPr>
              <a:xfrm>
                <a:off x="1704743" y="4041912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EBBB581-9C81-4BFC-B347-075220DAF025}"/>
                  </a:ext>
                </a:extLst>
              </p:cNvPr>
              <p:cNvSpPr txBox="1"/>
              <p:nvPr/>
            </p:nvSpPr>
            <p:spPr>
              <a:xfrm>
                <a:off x="1499809" y="4279127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A6C15A1-2C4B-4F54-9E11-ED5DDA446F74}"/>
                </a:ext>
              </a:extLst>
            </p:cNvPr>
            <p:cNvGrpSpPr/>
            <p:nvPr/>
          </p:nvGrpSpPr>
          <p:grpSpPr>
            <a:xfrm>
              <a:off x="2103297" y="3368125"/>
              <a:ext cx="1214677" cy="689455"/>
              <a:chOff x="1499809" y="4041912"/>
              <a:chExt cx="1214677" cy="689455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472C2DE-363F-45A2-A74B-1B809FB4E875}"/>
                  </a:ext>
                </a:extLst>
              </p:cNvPr>
              <p:cNvSpPr txBox="1"/>
              <p:nvPr/>
            </p:nvSpPr>
            <p:spPr>
              <a:xfrm>
                <a:off x="1704743" y="4041912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C5F9922-B8BB-4894-8822-EE9C77BCE984}"/>
                  </a:ext>
                </a:extLst>
              </p:cNvPr>
              <p:cNvSpPr txBox="1"/>
              <p:nvPr/>
            </p:nvSpPr>
            <p:spPr>
              <a:xfrm>
                <a:off x="1499809" y="4279127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7110E34-1D7E-44E0-959B-3B58A9D4C989}"/>
                </a:ext>
              </a:extLst>
            </p:cNvPr>
            <p:cNvGrpSpPr/>
            <p:nvPr/>
          </p:nvGrpSpPr>
          <p:grpSpPr>
            <a:xfrm>
              <a:off x="2103297" y="4572168"/>
              <a:ext cx="1214677" cy="689455"/>
              <a:chOff x="1499809" y="4041912"/>
              <a:chExt cx="1214677" cy="689455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669922F-B73C-4F5D-8A11-7D1D66454332}"/>
                  </a:ext>
                </a:extLst>
              </p:cNvPr>
              <p:cNvSpPr txBox="1"/>
              <p:nvPr/>
            </p:nvSpPr>
            <p:spPr>
              <a:xfrm>
                <a:off x="1704743" y="4041912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250BC66-B67E-4E66-99A4-C69CC1E984E1}"/>
                  </a:ext>
                </a:extLst>
              </p:cNvPr>
              <p:cNvSpPr txBox="1"/>
              <p:nvPr/>
            </p:nvSpPr>
            <p:spPr>
              <a:xfrm>
                <a:off x="1499809" y="4279127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E7FD0D6-D984-49F7-9ADB-C6992CFF5E26}"/>
                </a:ext>
              </a:extLst>
            </p:cNvPr>
            <p:cNvGrpSpPr/>
            <p:nvPr/>
          </p:nvGrpSpPr>
          <p:grpSpPr>
            <a:xfrm>
              <a:off x="2103297" y="5661224"/>
              <a:ext cx="1214677" cy="689455"/>
              <a:chOff x="1499809" y="4041912"/>
              <a:chExt cx="1214677" cy="68945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399FE53-23D2-4BCE-885C-405E50C7266C}"/>
                  </a:ext>
                </a:extLst>
              </p:cNvPr>
              <p:cNvSpPr txBox="1"/>
              <p:nvPr/>
            </p:nvSpPr>
            <p:spPr>
              <a:xfrm>
                <a:off x="1704743" y="4041912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C239CE2-EB20-45A2-B426-62DBD73C3987}"/>
                  </a:ext>
                </a:extLst>
              </p:cNvPr>
              <p:cNvSpPr txBox="1"/>
              <p:nvPr/>
            </p:nvSpPr>
            <p:spPr>
              <a:xfrm>
                <a:off x="1499809" y="4279127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6E6CA02-732F-48DC-B669-0808211E8995}"/>
                </a:ext>
              </a:extLst>
            </p:cNvPr>
            <p:cNvGrpSpPr/>
            <p:nvPr/>
          </p:nvGrpSpPr>
          <p:grpSpPr>
            <a:xfrm>
              <a:off x="8387746" y="3404353"/>
              <a:ext cx="1214677" cy="689455"/>
              <a:chOff x="8748748" y="3843130"/>
              <a:chExt cx="1214677" cy="689455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5BF4F3C-0B67-4BC8-97ED-FFA33D49B210}"/>
                  </a:ext>
                </a:extLst>
              </p:cNvPr>
              <p:cNvSpPr txBox="1"/>
              <p:nvPr/>
            </p:nvSpPr>
            <p:spPr>
              <a:xfrm>
                <a:off x="8748748" y="384313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57402F3-E2D9-4F4A-88F1-804A34D3F0F6}"/>
                  </a:ext>
                </a:extLst>
              </p:cNvPr>
              <p:cNvSpPr txBox="1"/>
              <p:nvPr/>
            </p:nvSpPr>
            <p:spPr>
              <a:xfrm>
                <a:off x="8748748" y="408034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F20DCB5-E269-4EDC-A318-E8EB94909381}"/>
                </a:ext>
              </a:extLst>
            </p:cNvPr>
            <p:cNvGrpSpPr/>
            <p:nvPr/>
          </p:nvGrpSpPr>
          <p:grpSpPr>
            <a:xfrm>
              <a:off x="8387746" y="4537834"/>
              <a:ext cx="1214677" cy="689455"/>
              <a:chOff x="8748748" y="3843130"/>
              <a:chExt cx="1214677" cy="689455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C77A75-2F51-4F67-B633-D2F3573CC764}"/>
                  </a:ext>
                </a:extLst>
              </p:cNvPr>
              <p:cNvSpPr txBox="1"/>
              <p:nvPr/>
            </p:nvSpPr>
            <p:spPr>
              <a:xfrm>
                <a:off x="8748748" y="384313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82F5830-785F-4A08-84C9-64B836EA687A}"/>
                  </a:ext>
                </a:extLst>
              </p:cNvPr>
              <p:cNvSpPr txBox="1"/>
              <p:nvPr/>
            </p:nvSpPr>
            <p:spPr>
              <a:xfrm>
                <a:off x="8748748" y="408034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B66BB70-A757-4F30-930F-4CB860862D79}"/>
                </a:ext>
              </a:extLst>
            </p:cNvPr>
            <p:cNvGrpSpPr/>
            <p:nvPr/>
          </p:nvGrpSpPr>
          <p:grpSpPr>
            <a:xfrm>
              <a:off x="8387746" y="5694220"/>
              <a:ext cx="1214677" cy="689455"/>
              <a:chOff x="8748748" y="3843130"/>
              <a:chExt cx="1214677" cy="689455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212539F-6B9A-498C-A3E1-F179B590D525}"/>
                  </a:ext>
                </a:extLst>
              </p:cNvPr>
              <p:cNvSpPr txBox="1"/>
              <p:nvPr/>
            </p:nvSpPr>
            <p:spPr>
              <a:xfrm>
                <a:off x="8748748" y="384313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346F46B-A140-416F-9F37-E6AA741523FE}"/>
                  </a:ext>
                </a:extLst>
              </p:cNvPr>
              <p:cNvSpPr txBox="1"/>
              <p:nvPr/>
            </p:nvSpPr>
            <p:spPr>
              <a:xfrm>
                <a:off x="8748748" y="408034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A73D494-D10E-410A-ACC3-EB959074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3498" y="2808552"/>
              <a:ext cx="199892" cy="199890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EFF7CA0-937C-4FF5-9BCD-0A619D834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5977" y="3414978"/>
              <a:ext cx="162363" cy="162362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F39DF689-B5FF-4F79-B488-06B19AE3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28781" y="4358748"/>
              <a:ext cx="278070" cy="278066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F4C8EDDC-9A90-42A8-9662-9D5D75AE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08318" y="5002826"/>
              <a:ext cx="225271" cy="182650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D38E24F-62AE-4F23-8128-76085236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0419" y="3476258"/>
              <a:ext cx="220414" cy="16531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8303F4FA-856C-4D2C-82EF-1ECE9753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47746" y="2713030"/>
              <a:ext cx="220414" cy="275516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059876FE-41CA-4C00-BC2A-4A5205E2D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59025" y="4279731"/>
              <a:ext cx="220414" cy="275516"/>
            </a:xfrm>
            <a:prstGeom prst="rect">
              <a:avLst/>
            </a:prstGeom>
          </p:spPr>
        </p:pic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4200BF60-60B7-4D97-85A2-4C494B33C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77233" y="4941092"/>
              <a:ext cx="220414" cy="27551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625BC5-42DC-4271-A43E-C91D119C7375}"/>
              </a:ext>
            </a:extLst>
          </p:cNvPr>
          <p:cNvSpPr txBox="1"/>
          <p:nvPr/>
        </p:nvSpPr>
        <p:spPr>
          <a:xfrm>
            <a:off x="4377845" y="559489"/>
            <a:ext cx="343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Business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F280E8-BF60-4439-92CF-1F2FEF6D176A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7228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36C320-4868-465A-842F-DAFAE34886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5F14E8-D23A-48A5-93C6-736BF7C6DDDD}"/>
              </a:ext>
            </a:extLst>
          </p:cNvPr>
          <p:cNvGrpSpPr/>
          <p:nvPr/>
        </p:nvGrpSpPr>
        <p:grpSpPr>
          <a:xfrm>
            <a:off x="2896125" y="2127406"/>
            <a:ext cx="6399751" cy="3708088"/>
            <a:chOff x="2711192" y="2353572"/>
            <a:chExt cx="6399751" cy="3708088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FB8C7E41-4E84-4800-A9FB-43174D234277}"/>
                </a:ext>
              </a:extLst>
            </p:cNvPr>
            <p:cNvSpPr/>
            <p:nvPr/>
          </p:nvSpPr>
          <p:spPr>
            <a:xfrm>
              <a:off x="2711192" y="5080438"/>
              <a:ext cx="1464514" cy="981222"/>
            </a:xfrm>
            <a:prstGeom prst="flowChartMagneticDisk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FD228AA-957F-41AE-BF20-AE4487AE2985}"/>
                </a:ext>
              </a:extLst>
            </p:cNvPr>
            <p:cNvSpPr/>
            <p:nvPr/>
          </p:nvSpPr>
          <p:spPr>
            <a:xfrm>
              <a:off x="5620030" y="4418684"/>
              <a:ext cx="1464514" cy="1642976"/>
            </a:xfrm>
            <a:custGeom>
              <a:avLst/>
              <a:gdLst>
                <a:gd name="connsiteX0" fmla="*/ 732257 w 1464514"/>
                <a:gd name="connsiteY0" fmla="*/ 0 h 1642976"/>
                <a:gd name="connsiteX1" fmla="*/ 1464514 w 1464514"/>
                <a:gd name="connsiteY1" fmla="*/ 163570 h 1642976"/>
                <a:gd name="connsiteX2" fmla="*/ 1464514 w 1464514"/>
                <a:gd name="connsiteY2" fmla="*/ 817653 h 1642976"/>
                <a:gd name="connsiteX3" fmla="*/ 1463647 w 1464514"/>
                <a:gd name="connsiteY3" fmla="*/ 821488 h 1642976"/>
                <a:gd name="connsiteX4" fmla="*/ 1464514 w 1464514"/>
                <a:gd name="connsiteY4" fmla="*/ 825324 h 1642976"/>
                <a:gd name="connsiteX5" fmla="*/ 1464514 w 1464514"/>
                <a:gd name="connsiteY5" fmla="*/ 1479407 h 1642976"/>
                <a:gd name="connsiteX6" fmla="*/ 732257 w 1464514"/>
                <a:gd name="connsiteY6" fmla="*/ 1642976 h 1642976"/>
                <a:gd name="connsiteX7" fmla="*/ 0 w 1464514"/>
                <a:gd name="connsiteY7" fmla="*/ 1479407 h 1642976"/>
                <a:gd name="connsiteX8" fmla="*/ 0 w 1464514"/>
                <a:gd name="connsiteY8" fmla="*/ 825324 h 1642976"/>
                <a:gd name="connsiteX9" fmla="*/ 867 w 1464514"/>
                <a:gd name="connsiteY9" fmla="*/ 821488 h 1642976"/>
                <a:gd name="connsiteX10" fmla="*/ 0 w 1464514"/>
                <a:gd name="connsiteY10" fmla="*/ 817653 h 1642976"/>
                <a:gd name="connsiteX11" fmla="*/ 0 w 1464514"/>
                <a:gd name="connsiteY11" fmla="*/ 163570 h 1642976"/>
                <a:gd name="connsiteX12" fmla="*/ 732257 w 1464514"/>
                <a:gd name="connsiteY12" fmla="*/ 0 h 164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4514" h="1642976">
                  <a:moveTo>
                    <a:pt x="732257" y="0"/>
                  </a:moveTo>
                  <a:cubicBezTo>
                    <a:pt x="1136610" y="0"/>
                    <a:pt x="1464514" y="73199"/>
                    <a:pt x="1464514" y="163570"/>
                  </a:cubicBezTo>
                  <a:lnTo>
                    <a:pt x="1464514" y="817653"/>
                  </a:lnTo>
                  <a:lnTo>
                    <a:pt x="1463647" y="821488"/>
                  </a:lnTo>
                  <a:lnTo>
                    <a:pt x="1464514" y="825324"/>
                  </a:lnTo>
                  <a:lnTo>
                    <a:pt x="1464514" y="1479407"/>
                  </a:lnTo>
                  <a:cubicBezTo>
                    <a:pt x="1464514" y="1569777"/>
                    <a:pt x="1136610" y="1642976"/>
                    <a:pt x="732257" y="1642976"/>
                  </a:cubicBezTo>
                  <a:cubicBezTo>
                    <a:pt x="327905" y="1642976"/>
                    <a:pt x="0" y="1569777"/>
                    <a:pt x="0" y="1479407"/>
                  </a:cubicBezTo>
                  <a:lnTo>
                    <a:pt x="0" y="825324"/>
                  </a:lnTo>
                  <a:lnTo>
                    <a:pt x="867" y="821488"/>
                  </a:lnTo>
                  <a:lnTo>
                    <a:pt x="0" y="817653"/>
                  </a:lnTo>
                  <a:lnTo>
                    <a:pt x="0" y="163570"/>
                  </a:lnTo>
                  <a:cubicBezTo>
                    <a:pt x="0" y="73199"/>
                    <a:pt x="327905" y="0"/>
                    <a:pt x="73225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1D1040C-DFF8-41D2-8A63-4DA73A675B98}"/>
                </a:ext>
              </a:extLst>
            </p:cNvPr>
            <p:cNvSpPr/>
            <p:nvPr/>
          </p:nvSpPr>
          <p:spPr>
            <a:xfrm>
              <a:off x="4162436" y="4749561"/>
              <a:ext cx="1464514" cy="1312099"/>
            </a:xfrm>
            <a:custGeom>
              <a:avLst/>
              <a:gdLst>
                <a:gd name="connsiteX0" fmla="*/ 732257 w 1464514"/>
                <a:gd name="connsiteY0" fmla="*/ 0 h 1312099"/>
                <a:gd name="connsiteX1" fmla="*/ 1464514 w 1464514"/>
                <a:gd name="connsiteY1" fmla="*/ 163570 h 1312099"/>
                <a:gd name="connsiteX2" fmla="*/ 1464514 w 1464514"/>
                <a:gd name="connsiteY2" fmla="*/ 494447 h 1312099"/>
                <a:gd name="connsiteX3" fmla="*/ 1464514 w 1464514"/>
                <a:gd name="connsiteY3" fmla="*/ 817653 h 1312099"/>
                <a:gd name="connsiteX4" fmla="*/ 1464514 w 1464514"/>
                <a:gd name="connsiteY4" fmla="*/ 1148530 h 1312099"/>
                <a:gd name="connsiteX5" fmla="*/ 732257 w 1464514"/>
                <a:gd name="connsiteY5" fmla="*/ 1312099 h 1312099"/>
                <a:gd name="connsiteX6" fmla="*/ 0 w 1464514"/>
                <a:gd name="connsiteY6" fmla="*/ 1148530 h 1312099"/>
                <a:gd name="connsiteX7" fmla="*/ 0 w 1464514"/>
                <a:gd name="connsiteY7" fmla="*/ 817653 h 1312099"/>
                <a:gd name="connsiteX8" fmla="*/ 0 w 1464514"/>
                <a:gd name="connsiteY8" fmla="*/ 494447 h 1312099"/>
                <a:gd name="connsiteX9" fmla="*/ 0 w 1464514"/>
                <a:gd name="connsiteY9" fmla="*/ 163570 h 1312099"/>
                <a:gd name="connsiteX10" fmla="*/ 732257 w 1464514"/>
                <a:gd name="connsiteY10" fmla="*/ 0 h 13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4514" h="1312099">
                  <a:moveTo>
                    <a:pt x="732257" y="0"/>
                  </a:moveTo>
                  <a:cubicBezTo>
                    <a:pt x="1136610" y="0"/>
                    <a:pt x="1464514" y="73199"/>
                    <a:pt x="1464514" y="163570"/>
                  </a:cubicBezTo>
                  <a:lnTo>
                    <a:pt x="1464514" y="494447"/>
                  </a:lnTo>
                  <a:lnTo>
                    <a:pt x="1464514" y="817653"/>
                  </a:lnTo>
                  <a:lnTo>
                    <a:pt x="1464514" y="1148530"/>
                  </a:lnTo>
                  <a:cubicBezTo>
                    <a:pt x="1464514" y="1238900"/>
                    <a:pt x="1136610" y="1312099"/>
                    <a:pt x="732257" y="1312099"/>
                  </a:cubicBezTo>
                  <a:cubicBezTo>
                    <a:pt x="327905" y="1312099"/>
                    <a:pt x="0" y="1238900"/>
                    <a:pt x="0" y="1148530"/>
                  </a:cubicBezTo>
                  <a:lnTo>
                    <a:pt x="0" y="817653"/>
                  </a:lnTo>
                  <a:lnTo>
                    <a:pt x="0" y="494447"/>
                  </a:lnTo>
                  <a:lnTo>
                    <a:pt x="0" y="163570"/>
                  </a:lnTo>
                  <a:cubicBezTo>
                    <a:pt x="0" y="73199"/>
                    <a:pt x="327905" y="0"/>
                    <a:pt x="7322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40EAD50-CD38-497C-B4FB-8F6728F7031D}"/>
                </a:ext>
              </a:extLst>
            </p:cNvPr>
            <p:cNvSpPr/>
            <p:nvPr/>
          </p:nvSpPr>
          <p:spPr>
            <a:xfrm>
              <a:off x="7077624" y="4087807"/>
              <a:ext cx="1464514" cy="1973853"/>
            </a:xfrm>
            <a:custGeom>
              <a:avLst/>
              <a:gdLst>
                <a:gd name="connsiteX0" fmla="*/ 732257 w 1464514"/>
                <a:gd name="connsiteY0" fmla="*/ 0 h 1973853"/>
                <a:gd name="connsiteX1" fmla="*/ 1464514 w 1464514"/>
                <a:gd name="connsiteY1" fmla="*/ 163570 h 1973853"/>
                <a:gd name="connsiteX2" fmla="*/ 1464514 w 1464514"/>
                <a:gd name="connsiteY2" fmla="*/ 817652 h 1973853"/>
                <a:gd name="connsiteX3" fmla="*/ 1460930 w 1464514"/>
                <a:gd name="connsiteY3" fmla="*/ 833511 h 1973853"/>
                <a:gd name="connsiteX4" fmla="*/ 1464514 w 1464514"/>
                <a:gd name="connsiteY4" fmla="*/ 849370 h 1973853"/>
                <a:gd name="connsiteX5" fmla="*/ 1464514 w 1464514"/>
                <a:gd name="connsiteY5" fmla="*/ 1156201 h 1973853"/>
                <a:gd name="connsiteX6" fmla="*/ 1464514 w 1464514"/>
                <a:gd name="connsiteY6" fmla="*/ 1503453 h 1973853"/>
                <a:gd name="connsiteX7" fmla="*/ 1464514 w 1464514"/>
                <a:gd name="connsiteY7" fmla="*/ 1810284 h 1973853"/>
                <a:gd name="connsiteX8" fmla="*/ 732257 w 1464514"/>
                <a:gd name="connsiteY8" fmla="*/ 1973853 h 1973853"/>
                <a:gd name="connsiteX9" fmla="*/ 0 w 1464514"/>
                <a:gd name="connsiteY9" fmla="*/ 1810284 h 1973853"/>
                <a:gd name="connsiteX10" fmla="*/ 0 w 1464514"/>
                <a:gd name="connsiteY10" fmla="*/ 1503453 h 1973853"/>
                <a:gd name="connsiteX11" fmla="*/ 0 w 1464514"/>
                <a:gd name="connsiteY11" fmla="*/ 1156201 h 1973853"/>
                <a:gd name="connsiteX12" fmla="*/ 0 w 1464514"/>
                <a:gd name="connsiteY12" fmla="*/ 849370 h 1973853"/>
                <a:gd name="connsiteX13" fmla="*/ 3585 w 1464514"/>
                <a:gd name="connsiteY13" fmla="*/ 833511 h 1973853"/>
                <a:gd name="connsiteX14" fmla="*/ 0 w 1464514"/>
                <a:gd name="connsiteY14" fmla="*/ 817652 h 1973853"/>
                <a:gd name="connsiteX15" fmla="*/ 0 w 1464514"/>
                <a:gd name="connsiteY15" fmla="*/ 163570 h 1973853"/>
                <a:gd name="connsiteX16" fmla="*/ 732257 w 1464514"/>
                <a:gd name="connsiteY16" fmla="*/ 0 h 19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4514" h="1973853">
                  <a:moveTo>
                    <a:pt x="732257" y="0"/>
                  </a:moveTo>
                  <a:cubicBezTo>
                    <a:pt x="1136610" y="0"/>
                    <a:pt x="1464514" y="73199"/>
                    <a:pt x="1464514" y="163570"/>
                  </a:cubicBezTo>
                  <a:lnTo>
                    <a:pt x="1464514" y="817652"/>
                  </a:lnTo>
                  <a:lnTo>
                    <a:pt x="1460930" y="833511"/>
                  </a:lnTo>
                  <a:lnTo>
                    <a:pt x="1464514" y="849370"/>
                  </a:lnTo>
                  <a:lnTo>
                    <a:pt x="1464514" y="1156201"/>
                  </a:lnTo>
                  <a:lnTo>
                    <a:pt x="1464514" y="1503453"/>
                  </a:lnTo>
                  <a:lnTo>
                    <a:pt x="1464514" y="1810284"/>
                  </a:lnTo>
                  <a:cubicBezTo>
                    <a:pt x="1464514" y="1900654"/>
                    <a:pt x="1136610" y="1973853"/>
                    <a:pt x="732257" y="1973853"/>
                  </a:cubicBezTo>
                  <a:cubicBezTo>
                    <a:pt x="327905" y="1973853"/>
                    <a:pt x="0" y="1900654"/>
                    <a:pt x="0" y="1810284"/>
                  </a:cubicBezTo>
                  <a:lnTo>
                    <a:pt x="0" y="1503453"/>
                  </a:lnTo>
                  <a:lnTo>
                    <a:pt x="0" y="1156201"/>
                  </a:lnTo>
                  <a:lnTo>
                    <a:pt x="0" y="849370"/>
                  </a:lnTo>
                  <a:lnTo>
                    <a:pt x="3585" y="833511"/>
                  </a:lnTo>
                  <a:lnTo>
                    <a:pt x="0" y="817652"/>
                  </a:lnTo>
                  <a:lnTo>
                    <a:pt x="0" y="163570"/>
                  </a:lnTo>
                  <a:cubicBezTo>
                    <a:pt x="0" y="73199"/>
                    <a:pt x="327905" y="0"/>
                    <a:pt x="73225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134A24F-60A3-47FB-8801-1DBDF04A8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9882" y="2380967"/>
              <a:ext cx="1301061" cy="1026937"/>
            </a:xfrm>
            <a:prstGeom prst="rect">
              <a:avLst/>
            </a:prstGeom>
          </p:spPr>
        </p:pic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870BF1-BFCA-4696-90D5-71DC62C101AE}"/>
                </a:ext>
              </a:extLst>
            </p:cNvPr>
            <p:cNvSpPr/>
            <p:nvPr/>
          </p:nvSpPr>
          <p:spPr>
            <a:xfrm>
              <a:off x="7809882" y="2353572"/>
              <a:ext cx="29293" cy="1904932"/>
            </a:xfrm>
            <a:custGeom>
              <a:avLst/>
              <a:gdLst>
                <a:gd name="connsiteX0" fmla="*/ 0 w 29293"/>
                <a:gd name="connsiteY0" fmla="*/ 0 h 1904932"/>
                <a:gd name="connsiteX1" fmla="*/ 29293 w 29293"/>
                <a:gd name="connsiteY1" fmla="*/ 0 h 1904932"/>
                <a:gd name="connsiteX2" fmla="*/ 29293 w 29293"/>
                <a:gd name="connsiteY2" fmla="*/ 1904932 h 1904932"/>
                <a:gd name="connsiteX3" fmla="*/ 0 w 29293"/>
                <a:gd name="connsiteY3" fmla="*/ 1904932 h 1904932"/>
                <a:gd name="connsiteX4" fmla="*/ 0 w 29293"/>
                <a:gd name="connsiteY4" fmla="*/ 0 h 190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93" h="1904932">
                  <a:moveTo>
                    <a:pt x="0" y="0"/>
                  </a:moveTo>
                  <a:lnTo>
                    <a:pt x="29293" y="0"/>
                  </a:lnTo>
                  <a:lnTo>
                    <a:pt x="29293" y="1904932"/>
                  </a:lnTo>
                  <a:lnTo>
                    <a:pt x="0" y="1904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D711DB5-3564-41B1-B017-238AA243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075" y="3215164"/>
              <a:ext cx="4029725" cy="199117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45C0ABD5-36E3-49E3-9001-FA0D12BB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3962" y="2801772"/>
              <a:ext cx="2712038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F4187A-80B8-4600-9AF1-401D0DCEF723}"/>
                </a:ext>
              </a:extLst>
            </p:cNvPr>
            <p:cNvSpPr txBox="1"/>
            <p:nvPr/>
          </p:nvSpPr>
          <p:spPr>
            <a:xfrm>
              <a:off x="3106614" y="5473049"/>
              <a:ext cx="67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25%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5257BF-B9CB-45C1-95D4-79D9A767B923}"/>
                </a:ext>
              </a:extLst>
            </p:cNvPr>
            <p:cNvSpPr txBox="1"/>
            <p:nvPr/>
          </p:nvSpPr>
          <p:spPr>
            <a:xfrm>
              <a:off x="4617345" y="5473049"/>
              <a:ext cx="67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45%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ACE893D-2916-47AB-AF34-CFA34097018B}"/>
                </a:ext>
              </a:extLst>
            </p:cNvPr>
            <p:cNvSpPr txBox="1"/>
            <p:nvPr/>
          </p:nvSpPr>
          <p:spPr>
            <a:xfrm>
              <a:off x="6074939" y="5473049"/>
              <a:ext cx="67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65%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D62B739-8156-4855-BAF2-FA79C4354560}"/>
                </a:ext>
              </a:extLst>
            </p:cNvPr>
            <p:cNvSpPr txBox="1"/>
            <p:nvPr/>
          </p:nvSpPr>
          <p:spPr>
            <a:xfrm>
              <a:off x="7613987" y="5473049"/>
              <a:ext cx="67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85%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625BC5-42DC-4271-A43E-C91D119C7375}"/>
              </a:ext>
            </a:extLst>
          </p:cNvPr>
          <p:cNvSpPr txBox="1"/>
          <p:nvPr/>
        </p:nvSpPr>
        <p:spPr>
          <a:xfrm>
            <a:off x="3944625" y="559489"/>
            <a:ext cx="430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Competition 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ED832-8CF2-411C-AB91-07FA47424ED1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846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68C7BC6-CF16-45DC-9698-BF04DA68E1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DA9DC4C-B576-4EDE-97F7-FD90E08F3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100000">
            <a:off x="5193048" y="2344991"/>
            <a:ext cx="1643028" cy="118123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CD1A58-E789-488E-8DDD-B553F52636BA}"/>
              </a:ext>
            </a:extLst>
          </p:cNvPr>
          <p:cNvGrpSpPr/>
          <p:nvPr/>
        </p:nvGrpSpPr>
        <p:grpSpPr>
          <a:xfrm>
            <a:off x="1893956" y="2253807"/>
            <a:ext cx="8404088" cy="3812571"/>
            <a:chOff x="1918075" y="2330007"/>
            <a:chExt cx="8404088" cy="3812571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11DD01DD-4EC0-4846-8D72-26E65C0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00000">
              <a:off x="6661223" y="3511834"/>
              <a:ext cx="1643029" cy="118123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EFF9F73-67FF-43AE-B9FB-047995AC2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6300000">
              <a:off x="5193048" y="4697685"/>
              <a:ext cx="1643028" cy="1181231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CFC443B2-D81C-414A-B161-FD1D35BAF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700000">
              <a:off x="3887747" y="3511834"/>
              <a:ext cx="1643029" cy="118123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5DAAAF-E75B-429A-80DE-D234E36C623D}"/>
                </a:ext>
              </a:extLst>
            </p:cNvPr>
            <p:cNvSpPr/>
            <p:nvPr/>
          </p:nvSpPr>
          <p:spPr>
            <a:xfrm>
              <a:off x="5429249" y="3445204"/>
              <a:ext cx="1333500" cy="133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FCFD20-C848-4530-9DF4-F9E87FEDC78A}"/>
                </a:ext>
              </a:extLst>
            </p:cNvPr>
            <p:cNvSpPr/>
            <p:nvPr/>
          </p:nvSpPr>
          <p:spPr>
            <a:xfrm>
              <a:off x="5602075" y="3618030"/>
              <a:ext cx="987848" cy="9878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5EF40B-BCF2-4D6D-A7D2-624B34C7A3F4}"/>
                </a:ext>
              </a:extLst>
            </p:cNvPr>
            <p:cNvSpPr txBox="1"/>
            <p:nvPr/>
          </p:nvSpPr>
          <p:spPr>
            <a:xfrm>
              <a:off x="5776912" y="4004232"/>
              <a:ext cx="638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4PS Model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2F6B1B-E87D-4D04-90CA-8A1AA00AE45C}"/>
                </a:ext>
              </a:extLst>
            </p:cNvPr>
            <p:cNvGrpSpPr/>
            <p:nvPr/>
          </p:nvGrpSpPr>
          <p:grpSpPr>
            <a:xfrm>
              <a:off x="5729286" y="2330007"/>
              <a:ext cx="685800" cy="685800"/>
              <a:chOff x="5729286" y="2330007"/>
              <a:chExt cx="685800" cy="6858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FE0178-81E3-42D9-9CB0-A21E888FF30D}"/>
                  </a:ext>
                </a:extLst>
              </p:cNvPr>
              <p:cNvSpPr/>
              <p:nvPr/>
            </p:nvSpPr>
            <p:spPr>
              <a:xfrm>
                <a:off x="5729286" y="2330007"/>
                <a:ext cx="685800" cy="685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321891DD-3CA4-4DA1-B28B-FFF2A8756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39855" y="2440576"/>
                <a:ext cx="464662" cy="464662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A2F79D-8204-4C1A-8C28-EFC8FE49D2D3}"/>
                </a:ext>
              </a:extLst>
            </p:cNvPr>
            <p:cNvGrpSpPr/>
            <p:nvPr/>
          </p:nvGrpSpPr>
          <p:grpSpPr>
            <a:xfrm>
              <a:off x="4103686" y="3683435"/>
              <a:ext cx="685800" cy="685800"/>
              <a:chOff x="4103686" y="3683435"/>
              <a:chExt cx="685800" cy="6858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CAAA5EB-9ADF-4094-BA23-751536B46BD9}"/>
                  </a:ext>
                </a:extLst>
              </p:cNvPr>
              <p:cNvSpPr/>
              <p:nvPr/>
            </p:nvSpPr>
            <p:spPr>
              <a:xfrm>
                <a:off x="4103686" y="3683435"/>
                <a:ext cx="685800" cy="685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16513BEF-0D06-4E12-8FC0-B951D7D37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59258" y="3839007"/>
                <a:ext cx="374656" cy="374656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52D19C-B696-4640-83E8-DEC9643099E5}"/>
                </a:ext>
              </a:extLst>
            </p:cNvPr>
            <p:cNvGrpSpPr/>
            <p:nvPr/>
          </p:nvGrpSpPr>
          <p:grpSpPr>
            <a:xfrm>
              <a:off x="7405686" y="3828607"/>
              <a:ext cx="685800" cy="685800"/>
              <a:chOff x="7405686" y="3828607"/>
              <a:chExt cx="685800" cy="6858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B197D74-A470-454A-BB2C-706CD411CCDA}"/>
                  </a:ext>
                </a:extLst>
              </p:cNvPr>
              <p:cNvSpPr/>
              <p:nvPr/>
            </p:nvSpPr>
            <p:spPr>
              <a:xfrm>
                <a:off x="7405686" y="3828607"/>
                <a:ext cx="685800" cy="685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EA8F59C1-7220-40AC-ACC8-825B0C809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556736" y="3979657"/>
                <a:ext cx="383701" cy="383701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63D1C1-63F5-4D0C-88DD-FFF478B933F5}"/>
                </a:ext>
              </a:extLst>
            </p:cNvPr>
            <p:cNvGrpSpPr/>
            <p:nvPr/>
          </p:nvGrpSpPr>
          <p:grpSpPr>
            <a:xfrm>
              <a:off x="5600918" y="5211539"/>
              <a:ext cx="685800" cy="685800"/>
              <a:chOff x="5600918" y="5211539"/>
              <a:chExt cx="685800" cy="685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C2EEAE0-2598-4DD1-9835-B72241E2D644}"/>
                  </a:ext>
                </a:extLst>
              </p:cNvPr>
              <p:cNvSpPr/>
              <p:nvPr/>
            </p:nvSpPr>
            <p:spPr>
              <a:xfrm>
                <a:off x="5600918" y="5211539"/>
                <a:ext cx="685800" cy="685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2C93FD95-75EA-4092-84CE-6CF25924E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708739" y="5363836"/>
                <a:ext cx="470158" cy="381207"/>
              </a:xfrm>
              <a:prstGeom prst="rect">
                <a:avLst/>
              </a:prstGeom>
            </p:spPr>
          </p:pic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8E8479-3203-4960-B8E2-A4E8BC44E9B7}"/>
                </a:ext>
              </a:extLst>
            </p:cNvPr>
            <p:cNvCxnSpPr/>
            <p:nvPr/>
          </p:nvCxnSpPr>
          <p:spPr>
            <a:xfrm>
              <a:off x="6536352" y="2527300"/>
              <a:ext cx="8693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00C41A-C404-4904-BFAF-34D55644B766}"/>
                </a:ext>
              </a:extLst>
            </p:cNvPr>
            <p:cNvCxnSpPr/>
            <p:nvPr/>
          </p:nvCxnSpPr>
          <p:spPr>
            <a:xfrm>
              <a:off x="8136552" y="4114800"/>
              <a:ext cx="8693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7272CA-16D6-4C00-B7D5-D84B89A88E8B}"/>
                </a:ext>
              </a:extLst>
            </p:cNvPr>
            <p:cNvCxnSpPr/>
            <p:nvPr/>
          </p:nvCxnSpPr>
          <p:spPr>
            <a:xfrm>
              <a:off x="4669452" y="5600700"/>
              <a:ext cx="8693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7E2254-EBBC-42FB-A14D-1EB7DAC81B9F}"/>
                </a:ext>
              </a:extLst>
            </p:cNvPr>
            <p:cNvCxnSpPr/>
            <p:nvPr/>
          </p:nvCxnSpPr>
          <p:spPr>
            <a:xfrm>
              <a:off x="3132752" y="4076700"/>
              <a:ext cx="8693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DFA63D4-DFBA-42F7-A559-5B2C4C7AFA64}"/>
                </a:ext>
              </a:extLst>
            </p:cNvPr>
            <p:cNvGrpSpPr/>
            <p:nvPr/>
          </p:nvGrpSpPr>
          <p:grpSpPr>
            <a:xfrm>
              <a:off x="7405686" y="2410443"/>
              <a:ext cx="1214677" cy="689455"/>
              <a:chOff x="8748748" y="3843130"/>
              <a:chExt cx="1214677" cy="68945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AAB19F-FC0E-414B-B8CF-9EDBB96B48A9}"/>
                  </a:ext>
                </a:extLst>
              </p:cNvPr>
              <p:cNvSpPr txBox="1"/>
              <p:nvPr/>
            </p:nvSpPr>
            <p:spPr>
              <a:xfrm>
                <a:off x="8748748" y="384313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86E104-CCA6-4B5F-96FA-C9B96652FD8F}"/>
                  </a:ext>
                </a:extLst>
              </p:cNvPr>
              <p:cNvSpPr txBox="1"/>
              <p:nvPr/>
            </p:nvSpPr>
            <p:spPr>
              <a:xfrm>
                <a:off x="8748748" y="408034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681C53-B9CC-4571-9206-38AE877AA839}"/>
                </a:ext>
              </a:extLst>
            </p:cNvPr>
            <p:cNvGrpSpPr/>
            <p:nvPr/>
          </p:nvGrpSpPr>
          <p:grpSpPr>
            <a:xfrm>
              <a:off x="1918075" y="3916423"/>
              <a:ext cx="1214677" cy="689455"/>
              <a:chOff x="1499809" y="4041912"/>
              <a:chExt cx="1214677" cy="68945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C3F50A-4FD7-47DF-8001-B9053A977A18}"/>
                  </a:ext>
                </a:extLst>
              </p:cNvPr>
              <p:cNvSpPr txBox="1"/>
              <p:nvPr/>
            </p:nvSpPr>
            <p:spPr>
              <a:xfrm>
                <a:off x="1704743" y="4041912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B778F0-F4BA-4D58-9C78-0BAD0002C941}"/>
                  </a:ext>
                </a:extLst>
              </p:cNvPr>
              <p:cNvSpPr txBox="1"/>
              <p:nvPr/>
            </p:nvSpPr>
            <p:spPr>
              <a:xfrm>
                <a:off x="1499809" y="4279127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AA1E9AC-02C5-4143-9D80-145F0DE52829}"/>
                </a:ext>
              </a:extLst>
            </p:cNvPr>
            <p:cNvGrpSpPr/>
            <p:nvPr/>
          </p:nvGrpSpPr>
          <p:grpSpPr>
            <a:xfrm>
              <a:off x="3365875" y="5453123"/>
              <a:ext cx="1214677" cy="689455"/>
              <a:chOff x="1499809" y="4041912"/>
              <a:chExt cx="1214677" cy="68945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3ACE69A-34E4-440A-A930-7C42E3AB6399}"/>
                  </a:ext>
                </a:extLst>
              </p:cNvPr>
              <p:cNvSpPr txBox="1"/>
              <p:nvPr/>
            </p:nvSpPr>
            <p:spPr>
              <a:xfrm>
                <a:off x="1704743" y="4041912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9DE165-137D-4F7A-8419-D1230098AA8D}"/>
                  </a:ext>
                </a:extLst>
              </p:cNvPr>
              <p:cNvSpPr txBox="1"/>
              <p:nvPr/>
            </p:nvSpPr>
            <p:spPr>
              <a:xfrm>
                <a:off x="1499809" y="4279127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AEF8FC6-FBFB-41A5-AD80-6972E9F484EA}"/>
                </a:ext>
              </a:extLst>
            </p:cNvPr>
            <p:cNvGrpSpPr/>
            <p:nvPr/>
          </p:nvGrpSpPr>
          <p:grpSpPr>
            <a:xfrm>
              <a:off x="9107486" y="3997943"/>
              <a:ext cx="1214677" cy="689455"/>
              <a:chOff x="8748748" y="3843130"/>
              <a:chExt cx="1214677" cy="68945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96E776F-5EE9-447D-85D1-E3431CF640DC}"/>
                  </a:ext>
                </a:extLst>
              </p:cNvPr>
              <p:cNvSpPr txBox="1"/>
              <p:nvPr/>
            </p:nvSpPr>
            <p:spPr>
              <a:xfrm>
                <a:off x="8748748" y="384313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76724E-B895-471A-8A24-29E8881FF1BB}"/>
                  </a:ext>
                </a:extLst>
              </p:cNvPr>
              <p:cNvSpPr txBox="1"/>
              <p:nvPr/>
            </p:nvSpPr>
            <p:spPr>
              <a:xfrm>
                <a:off x="8748748" y="408034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4ABED3-993D-4BF6-9D40-7E0159346E93}"/>
              </a:ext>
            </a:extLst>
          </p:cNvPr>
          <p:cNvGrpSpPr/>
          <p:nvPr/>
        </p:nvGrpSpPr>
        <p:grpSpPr>
          <a:xfrm>
            <a:off x="1654741" y="559489"/>
            <a:ext cx="8882519" cy="996619"/>
            <a:chOff x="1654741" y="559489"/>
            <a:chExt cx="8882519" cy="9966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5BC5-42DC-4271-A43E-C91D119C7375}"/>
                </a:ext>
              </a:extLst>
            </p:cNvPr>
            <p:cNvSpPr txBox="1"/>
            <p:nvPr/>
          </p:nvSpPr>
          <p:spPr>
            <a:xfrm>
              <a:off x="4183203" y="559489"/>
              <a:ext cx="3825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4PS Model Price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5288C0-C3F8-4082-B15B-94417CD29060}"/>
                </a:ext>
              </a:extLst>
            </p:cNvPr>
            <p:cNvSpPr txBox="1"/>
            <p:nvPr/>
          </p:nvSpPr>
          <p:spPr>
            <a:xfrm>
              <a:off x="1654741" y="1267375"/>
              <a:ext cx="8882519" cy="28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risus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egestas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molestie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Vestibulum in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33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108096D-F72F-486E-9F9D-F7C38FC0FD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45EEB-30E1-4281-979C-22A424E849BA}"/>
              </a:ext>
            </a:extLst>
          </p:cNvPr>
          <p:cNvGrpSpPr/>
          <p:nvPr/>
        </p:nvGrpSpPr>
        <p:grpSpPr>
          <a:xfrm>
            <a:off x="3690902" y="2268428"/>
            <a:ext cx="4810196" cy="3546955"/>
            <a:chOff x="4511604" y="2344628"/>
            <a:chExt cx="4810196" cy="3546955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F61E64-0866-48BC-BE95-B2D5212B7C3E}"/>
                </a:ext>
              </a:extLst>
            </p:cNvPr>
            <p:cNvSpPr/>
            <p:nvPr/>
          </p:nvSpPr>
          <p:spPr>
            <a:xfrm>
              <a:off x="5670764" y="2969710"/>
              <a:ext cx="2494404" cy="2437655"/>
            </a:xfrm>
            <a:custGeom>
              <a:avLst/>
              <a:gdLst>
                <a:gd name="connsiteX0" fmla="*/ 153769 w 2149702"/>
                <a:gd name="connsiteY0" fmla="*/ 0 h 2100795"/>
                <a:gd name="connsiteX1" fmla="*/ 2149702 w 2149702"/>
                <a:gd name="connsiteY1" fmla="*/ 1995933 h 2100795"/>
                <a:gd name="connsiteX2" fmla="*/ 2093063 w 2149702"/>
                <a:gd name="connsiteY2" fmla="*/ 2011265 h 2100795"/>
                <a:gd name="connsiteX3" fmla="*/ 1995933 w 2149702"/>
                <a:gd name="connsiteY3" fmla="*/ 2082298 h 2100795"/>
                <a:gd name="connsiteX4" fmla="*/ 1995933 w 2149702"/>
                <a:gd name="connsiteY4" fmla="*/ 2100795 h 2100795"/>
                <a:gd name="connsiteX5" fmla="*/ 0 w 2149702"/>
                <a:gd name="connsiteY5" fmla="*/ 104862 h 2100795"/>
                <a:gd name="connsiteX6" fmla="*/ 56640 w 2149702"/>
                <a:gd name="connsiteY6" fmla="*/ 89530 h 2100795"/>
                <a:gd name="connsiteX7" fmla="*/ 153769 w 2149702"/>
                <a:gd name="connsiteY7" fmla="*/ 18498 h 2100795"/>
                <a:gd name="connsiteX8" fmla="*/ 153769 w 2149702"/>
                <a:gd name="connsiteY8" fmla="*/ 0 h 210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02" h="2100795">
                  <a:moveTo>
                    <a:pt x="153769" y="0"/>
                  </a:moveTo>
                  <a:lnTo>
                    <a:pt x="2149702" y="1995933"/>
                  </a:lnTo>
                  <a:lnTo>
                    <a:pt x="2093063" y="2011265"/>
                  </a:lnTo>
                  <a:cubicBezTo>
                    <a:pt x="2031742" y="2031538"/>
                    <a:pt x="1995933" y="2055980"/>
                    <a:pt x="1995933" y="2082298"/>
                  </a:cubicBezTo>
                  <a:lnTo>
                    <a:pt x="1995933" y="2100795"/>
                  </a:lnTo>
                  <a:lnTo>
                    <a:pt x="0" y="104862"/>
                  </a:lnTo>
                  <a:lnTo>
                    <a:pt x="56640" y="89530"/>
                  </a:lnTo>
                  <a:cubicBezTo>
                    <a:pt x="117960" y="69258"/>
                    <a:pt x="153769" y="44815"/>
                    <a:pt x="153769" y="18498"/>
                  </a:cubicBezTo>
                  <a:lnTo>
                    <a:pt x="15376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E57DCB8-374D-4798-B13D-9834B4C59D35}"/>
                </a:ext>
              </a:extLst>
            </p:cNvPr>
            <p:cNvSpPr/>
            <p:nvPr/>
          </p:nvSpPr>
          <p:spPr>
            <a:xfrm>
              <a:off x="5670764" y="3028100"/>
              <a:ext cx="2480587" cy="2379267"/>
            </a:xfrm>
            <a:custGeom>
              <a:avLst/>
              <a:gdLst>
                <a:gd name="connsiteX0" fmla="*/ 1945613 w 2137795"/>
                <a:gd name="connsiteY0" fmla="*/ 0 h 2050476"/>
                <a:gd name="connsiteX1" fmla="*/ 1970113 w 2137795"/>
                <a:gd name="connsiteY1" fmla="*/ 17631 h 2050476"/>
                <a:gd name="connsiteX2" fmla="*/ 2091992 w 2137795"/>
                <a:gd name="connsiteY2" fmla="*/ 58007 h 2050476"/>
                <a:gd name="connsiteX3" fmla="*/ 2137795 w 2137795"/>
                <a:gd name="connsiteY3" fmla="*/ 66446 h 2050476"/>
                <a:gd name="connsiteX4" fmla="*/ 153769 w 2137795"/>
                <a:gd name="connsiteY4" fmla="*/ 2050476 h 2050476"/>
                <a:gd name="connsiteX5" fmla="*/ 153769 w 2137795"/>
                <a:gd name="connsiteY5" fmla="*/ 2031977 h 2050476"/>
                <a:gd name="connsiteX6" fmla="*/ 56639 w 2137795"/>
                <a:gd name="connsiteY6" fmla="*/ 1960944 h 2050476"/>
                <a:gd name="connsiteX7" fmla="*/ 0 w 2137795"/>
                <a:gd name="connsiteY7" fmla="*/ 1945612 h 2050476"/>
                <a:gd name="connsiteX8" fmla="*/ 1945613 w 2137795"/>
                <a:gd name="connsiteY8" fmla="*/ 0 h 205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795" h="2050476">
                  <a:moveTo>
                    <a:pt x="1945613" y="0"/>
                  </a:moveTo>
                  <a:lnTo>
                    <a:pt x="1970113" y="17631"/>
                  </a:lnTo>
                  <a:cubicBezTo>
                    <a:pt x="1998892" y="32829"/>
                    <a:pt x="2040536" y="46515"/>
                    <a:pt x="2091992" y="58007"/>
                  </a:cubicBezTo>
                  <a:lnTo>
                    <a:pt x="2137795" y="66446"/>
                  </a:lnTo>
                  <a:lnTo>
                    <a:pt x="153769" y="2050476"/>
                  </a:lnTo>
                  <a:lnTo>
                    <a:pt x="153769" y="2031977"/>
                  </a:lnTo>
                  <a:cubicBezTo>
                    <a:pt x="153769" y="2005659"/>
                    <a:pt x="117960" y="1981217"/>
                    <a:pt x="56639" y="1960944"/>
                  </a:cubicBezTo>
                  <a:lnTo>
                    <a:pt x="0" y="1945612"/>
                  </a:lnTo>
                  <a:lnTo>
                    <a:pt x="194561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B30C07D-C833-498C-9F68-9CC9862A02BF}"/>
                </a:ext>
              </a:extLst>
            </p:cNvPr>
            <p:cNvSpPr/>
            <p:nvPr/>
          </p:nvSpPr>
          <p:spPr>
            <a:xfrm>
              <a:off x="6021872" y="3292442"/>
              <a:ext cx="1792189" cy="17921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8100" dir="5400000" sx="106000" sy="106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2488384-1FDD-48E8-9DC9-4D9C9BC80A4C}"/>
                </a:ext>
              </a:extLst>
            </p:cNvPr>
            <p:cNvSpPr/>
            <p:nvPr/>
          </p:nvSpPr>
          <p:spPr>
            <a:xfrm>
              <a:off x="6251862" y="3522432"/>
              <a:ext cx="1332208" cy="1332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760EC726-096D-41D7-A827-8346FEC166C9}"/>
                </a:ext>
              </a:extLst>
            </p:cNvPr>
            <p:cNvSpPr/>
            <p:nvPr/>
          </p:nvSpPr>
          <p:spPr>
            <a:xfrm>
              <a:off x="7930007" y="2356852"/>
              <a:ext cx="1319681" cy="884185"/>
            </a:xfrm>
            <a:prstGeom prst="flowChartMagneticDisk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E5EC0218-F740-4830-B324-58B54AA2F2D4}"/>
                </a:ext>
              </a:extLst>
            </p:cNvPr>
            <p:cNvSpPr/>
            <p:nvPr/>
          </p:nvSpPr>
          <p:spPr>
            <a:xfrm>
              <a:off x="4547036" y="2356853"/>
              <a:ext cx="1319681" cy="884185"/>
            </a:xfrm>
            <a:prstGeom prst="flowChartMagneticDisk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E5C694D0-37B2-46A5-BCB0-CE811507CF68}"/>
                </a:ext>
              </a:extLst>
            </p:cNvPr>
            <p:cNvSpPr/>
            <p:nvPr/>
          </p:nvSpPr>
          <p:spPr>
            <a:xfrm>
              <a:off x="8002119" y="4884836"/>
              <a:ext cx="1319681" cy="884186"/>
            </a:xfrm>
            <a:prstGeom prst="flowChartMagneticDisk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8046D9BB-67F3-431F-A052-451FBD463470}"/>
                </a:ext>
              </a:extLst>
            </p:cNvPr>
            <p:cNvSpPr/>
            <p:nvPr/>
          </p:nvSpPr>
          <p:spPr>
            <a:xfrm>
              <a:off x="4544886" y="4884836"/>
              <a:ext cx="1319681" cy="884186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6E19F82-AB8E-47BC-AE35-571A6F41E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8341" y="2580545"/>
              <a:ext cx="468368" cy="468368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F250A8B-9B41-4775-B61E-2F492E0C5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12349" y="2589032"/>
              <a:ext cx="449428" cy="449428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96FF8C6-BEFF-4492-8213-560932BD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8341" y="5178147"/>
              <a:ext cx="454743" cy="368709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F5A156-B2B9-44EB-A62A-6F5C1F6C2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90656" y="5165283"/>
              <a:ext cx="371121" cy="37112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80B1C5-D4EA-4417-B5A6-113ED72D4624}"/>
                </a:ext>
              </a:extLst>
            </p:cNvPr>
            <p:cNvGrpSpPr/>
            <p:nvPr/>
          </p:nvGrpSpPr>
          <p:grpSpPr>
            <a:xfrm>
              <a:off x="6359454" y="5202128"/>
              <a:ext cx="1214677" cy="689455"/>
              <a:chOff x="7522675" y="739970"/>
              <a:chExt cx="1214677" cy="68945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7E58E1-E619-42E7-B1EA-BB78D881EE78}"/>
                  </a:ext>
                </a:extLst>
              </p:cNvPr>
              <p:cNvSpPr txBox="1"/>
              <p:nvPr/>
            </p:nvSpPr>
            <p:spPr>
              <a:xfrm>
                <a:off x="7625142" y="73997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977C7F-3431-4827-A5EA-75715EDA842D}"/>
                  </a:ext>
                </a:extLst>
              </p:cNvPr>
              <p:cNvSpPr txBox="1"/>
              <p:nvPr/>
            </p:nvSpPr>
            <p:spPr>
              <a:xfrm>
                <a:off x="7522675" y="97718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F81CE6-FE19-42F0-AF07-207474D8D1BD}"/>
                </a:ext>
              </a:extLst>
            </p:cNvPr>
            <p:cNvGrpSpPr/>
            <p:nvPr/>
          </p:nvGrpSpPr>
          <p:grpSpPr>
            <a:xfrm>
              <a:off x="8029504" y="3779728"/>
              <a:ext cx="1214677" cy="689455"/>
              <a:chOff x="7522675" y="739970"/>
              <a:chExt cx="1214677" cy="6894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EB44FE-A764-4009-BBFD-D8F938905A86}"/>
                  </a:ext>
                </a:extLst>
              </p:cNvPr>
              <p:cNvSpPr txBox="1"/>
              <p:nvPr/>
            </p:nvSpPr>
            <p:spPr>
              <a:xfrm>
                <a:off x="7625142" y="73997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075D77-547E-41C4-A6D6-96F3FD7FF5D7}"/>
                  </a:ext>
                </a:extLst>
              </p:cNvPr>
              <p:cNvSpPr txBox="1"/>
              <p:nvPr/>
            </p:nvSpPr>
            <p:spPr>
              <a:xfrm>
                <a:off x="7522675" y="97718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ED78A43-6A90-4359-9515-7EEE1A55E540}"/>
                </a:ext>
              </a:extLst>
            </p:cNvPr>
            <p:cNvGrpSpPr/>
            <p:nvPr/>
          </p:nvGrpSpPr>
          <p:grpSpPr>
            <a:xfrm>
              <a:off x="4511604" y="3779728"/>
              <a:ext cx="1214677" cy="689455"/>
              <a:chOff x="7522675" y="739970"/>
              <a:chExt cx="1214677" cy="6894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37247D-6863-430F-8257-16E5B5F5FD94}"/>
                  </a:ext>
                </a:extLst>
              </p:cNvPr>
              <p:cNvSpPr txBox="1"/>
              <p:nvPr/>
            </p:nvSpPr>
            <p:spPr>
              <a:xfrm>
                <a:off x="7625142" y="73997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AB8550-3A1E-4872-9766-95D06399AEAA}"/>
                  </a:ext>
                </a:extLst>
              </p:cNvPr>
              <p:cNvSpPr txBox="1"/>
              <p:nvPr/>
            </p:nvSpPr>
            <p:spPr>
              <a:xfrm>
                <a:off x="7522675" y="97718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AB3FC88-C222-4C64-AFE1-70532164F9C9}"/>
                </a:ext>
              </a:extLst>
            </p:cNvPr>
            <p:cNvGrpSpPr/>
            <p:nvPr/>
          </p:nvGrpSpPr>
          <p:grpSpPr>
            <a:xfrm>
              <a:off x="6359454" y="2344628"/>
              <a:ext cx="1214677" cy="689455"/>
              <a:chOff x="7522675" y="739970"/>
              <a:chExt cx="1214677" cy="68945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8B470D-089D-4142-9C25-CC794DDBF6A1}"/>
                  </a:ext>
                </a:extLst>
              </p:cNvPr>
              <p:cNvSpPr txBox="1"/>
              <p:nvPr/>
            </p:nvSpPr>
            <p:spPr>
              <a:xfrm>
                <a:off x="7625142" y="739970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873902-4DDC-4334-AE06-8ACA0D5A1711}"/>
                  </a:ext>
                </a:extLst>
              </p:cNvPr>
              <p:cNvSpPr txBox="1"/>
              <p:nvPr/>
            </p:nvSpPr>
            <p:spPr>
              <a:xfrm>
                <a:off x="7522675" y="977185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39E38E-6696-4D55-A733-ABFEC8B7FF94}"/>
                </a:ext>
              </a:extLst>
            </p:cNvPr>
            <p:cNvSpPr/>
            <p:nvPr/>
          </p:nvSpPr>
          <p:spPr>
            <a:xfrm>
              <a:off x="6393732" y="3664302"/>
              <a:ext cx="1048468" cy="10484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F209F79-42A5-4D01-9834-BB18F9B5DD71}"/>
              </a:ext>
            </a:extLst>
          </p:cNvPr>
          <p:cNvSpPr txBox="1"/>
          <p:nvPr/>
        </p:nvSpPr>
        <p:spPr>
          <a:xfrm>
            <a:off x="4318536" y="607384"/>
            <a:ext cx="355492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4PS Model 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9BF2FA-7434-48E0-8384-3BF39AD316F0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5558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F5D5A13-2535-4125-9DF8-56FE23226F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7C04F4-8560-4638-B409-FB19DE454630}"/>
              </a:ext>
            </a:extLst>
          </p:cNvPr>
          <p:cNvSpPr/>
          <p:nvPr/>
        </p:nvSpPr>
        <p:spPr>
          <a:xfrm rot="18900000">
            <a:off x="6768316" y="1331420"/>
            <a:ext cx="1420441" cy="1429011"/>
          </a:xfrm>
          <a:custGeom>
            <a:avLst/>
            <a:gdLst>
              <a:gd name="connsiteX0" fmla="*/ 1478583 w 1478801"/>
              <a:gd name="connsiteY0" fmla="*/ 1478579 h 1487723"/>
              <a:gd name="connsiteX1" fmla="*/ 1478801 w 1478801"/>
              <a:gd name="connsiteY1" fmla="*/ 1483152 h 1487723"/>
              <a:gd name="connsiteX2" fmla="*/ 1478583 w 1478801"/>
              <a:gd name="connsiteY2" fmla="*/ 1487723 h 1487723"/>
              <a:gd name="connsiteX3" fmla="*/ 2 w 1478801"/>
              <a:gd name="connsiteY3" fmla="*/ 1487723 h 1487723"/>
              <a:gd name="connsiteX4" fmla="*/ 2 w 1478801"/>
              <a:gd name="connsiteY4" fmla="*/ 1478579 h 1487723"/>
              <a:gd name="connsiteX5" fmla="*/ 1044330 w 1478801"/>
              <a:gd name="connsiteY5" fmla="*/ 434251 h 1487723"/>
              <a:gd name="connsiteX6" fmla="*/ 1472011 w 1478801"/>
              <a:gd name="connsiteY6" fmla="*/ 1340966 h 1487723"/>
              <a:gd name="connsiteX7" fmla="*/ 1478581 w 1478801"/>
              <a:gd name="connsiteY7" fmla="*/ 1478579 h 1487723"/>
              <a:gd name="connsiteX8" fmla="*/ 0 w 1478801"/>
              <a:gd name="connsiteY8" fmla="*/ 1478579 h 1487723"/>
              <a:gd name="connsiteX9" fmla="*/ 0 w 1478801"/>
              <a:gd name="connsiteY9" fmla="*/ 0 h 1487723"/>
              <a:gd name="connsiteX10" fmla="*/ 137614 w 1478801"/>
              <a:gd name="connsiteY10" fmla="*/ 6570 h 1487723"/>
              <a:gd name="connsiteX11" fmla="*/ 1044330 w 1478801"/>
              <a:gd name="connsiteY11" fmla="*/ 434251 h 148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8801" h="1487723">
                <a:moveTo>
                  <a:pt x="1478583" y="1478579"/>
                </a:moveTo>
                <a:lnTo>
                  <a:pt x="1478801" y="1483152"/>
                </a:lnTo>
                <a:lnTo>
                  <a:pt x="1478583" y="1487723"/>
                </a:lnTo>
                <a:lnTo>
                  <a:pt x="2" y="1487723"/>
                </a:lnTo>
                <a:lnTo>
                  <a:pt x="2" y="1478579"/>
                </a:lnTo>
                <a:close/>
                <a:moveTo>
                  <a:pt x="1044330" y="434251"/>
                </a:moveTo>
                <a:cubicBezTo>
                  <a:pt x="1297770" y="687691"/>
                  <a:pt x="1440330" y="1010023"/>
                  <a:pt x="1472011" y="1340966"/>
                </a:cubicBezTo>
                <a:lnTo>
                  <a:pt x="1478581" y="1478579"/>
                </a:lnTo>
                <a:lnTo>
                  <a:pt x="0" y="1478579"/>
                </a:lnTo>
                <a:lnTo>
                  <a:pt x="0" y="0"/>
                </a:lnTo>
                <a:lnTo>
                  <a:pt x="137614" y="6570"/>
                </a:lnTo>
                <a:cubicBezTo>
                  <a:pt x="468557" y="38250"/>
                  <a:pt x="790889" y="180810"/>
                  <a:pt x="1044330" y="43425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CAE7F0-49C6-4D15-A895-2881157EAAA1}"/>
              </a:ext>
            </a:extLst>
          </p:cNvPr>
          <p:cNvSpPr/>
          <p:nvPr/>
        </p:nvSpPr>
        <p:spPr>
          <a:xfrm rot="18900000">
            <a:off x="5753420" y="2339961"/>
            <a:ext cx="1429010" cy="1420437"/>
          </a:xfrm>
          <a:custGeom>
            <a:avLst/>
            <a:gdLst>
              <a:gd name="connsiteX0" fmla="*/ 1487722 w 1487722"/>
              <a:gd name="connsiteY0" fmla="*/ 218 h 1478797"/>
              <a:gd name="connsiteX1" fmla="*/ 1487722 w 1487722"/>
              <a:gd name="connsiteY1" fmla="*/ 1478797 h 1478797"/>
              <a:gd name="connsiteX2" fmla="*/ 1478578 w 1487722"/>
              <a:gd name="connsiteY2" fmla="*/ 1478797 h 1478797"/>
              <a:gd name="connsiteX3" fmla="*/ 1478578 w 1487722"/>
              <a:gd name="connsiteY3" fmla="*/ 1478796 h 1478797"/>
              <a:gd name="connsiteX4" fmla="*/ 0 w 1487722"/>
              <a:gd name="connsiteY4" fmla="*/ 1478796 h 1478797"/>
              <a:gd name="connsiteX5" fmla="*/ 6570 w 1487722"/>
              <a:gd name="connsiteY5" fmla="*/ 1341184 h 1478797"/>
              <a:gd name="connsiteX6" fmla="*/ 434250 w 1487722"/>
              <a:gd name="connsiteY6" fmla="*/ 434469 h 1478797"/>
              <a:gd name="connsiteX7" fmla="*/ 1340966 w 1487722"/>
              <a:gd name="connsiteY7" fmla="*/ 6788 h 1478797"/>
              <a:gd name="connsiteX8" fmla="*/ 1478578 w 1487722"/>
              <a:gd name="connsiteY8" fmla="*/ 218 h 1478797"/>
              <a:gd name="connsiteX9" fmla="*/ 1478578 w 1487722"/>
              <a:gd name="connsiteY9" fmla="*/ 218 h 1478797"/>
              <a:gd name="connsiteX10" fmla="*/ 1483151 w 1487722"/>
              <a:gd name="connsiteY10" fmla="*/ 0 h 147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7722" h="1478797">
                <a:moveTo>
                  <a:pt x="1487722" y="218"/>
                </a:moveTo>
                <a:lnTo>
                  <a:pt x="1487722" y="1478797"/>
                </a:lnTo>
                <a:lnTo>
                  <a:pt x="1478578" y="1478797"/>
                </a:lnTo>
                <a:lnTo>
                  <a:pt x="1478578" y="1478796"/>
                </a:lnTo>
                <a:lnTo>
                  <a:pt x="0" y="1478796"/>
                </a:lnTo>
                <a:lnTo>
                  <a:pt x="6570" y="1341184"/>
                </a:lnTo>
                <a:cubicBezTo>
                  <a:pt x="38249" y="1010241"/>
                  <a:pt x="180809" y="687909"/>
                  <a:pt x="434250" y="434469"/>
                </a:cubicBezTo>
                <a:cubicBezTo>
                  <a:pt x="687690" y="181028"/>
                  <a:pt x="1010022" y="38468"/>
                  <a:pt x="1340966" y="6788"/>
                </a:cubicBezTo>
                <a:lnTo>
                  <a:pt x="1478578" y="218"/>
                </a:lnTo>
                <a:lnTo>
                  <a:pt x="1478578" y="218"/>
                </a:lnTo>
                <a:lnTo>
                  <a:pt x="1483151" y="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653CD98-D00F-4809-81C9-42B12E0AE592}"/>
              </a:ext>
            </a:extLst>
          </p:cNvPr>
          <p:cNvSpPr/>
          <p:nvPr/>
        </p:nvSpPr>
        <p:spPr>
          <a:xfrm rot="18900000">
            <a:off x="6761960" y="3346284"/>
            <a:ext cx="1420437" cy="1429012"/>
          </a:xfrm>
          <a:custGeom>
            <a:avLst/>
            <a:gdLst>
              <a:gd name="connsiteX0" fmla="*/ 1478797 w 1478797"/>
              <a:gd name="connsiteY0" fmla="*/ 0 h 1487724"/>
              <a:gd name="connsiteX1" fmla="*/ 1478797 w 1478797"/>
              <a:gd name="connsiteY1" fmla="*/ 9144 h 1487724"/>
              <a:gd name="connsiteX2" fmla="*/ 1478796 w 1478797"/>
              <a:gd name="connsiteY2" fmla="*/ 9144 h 1487724"/>
              <a:gd name="connsiteX3" fmla="*/ 1478796 w 1478797"/>
              <a:gd name="connsiteY3" fmla="*/ 1487724 h 1487724"/>
              <a:gd name="connsiteX4" fmla="*/ 1341184 w 1478797"/>
              <a:gd name="connsiteY4" fmla="*/ 1481154 h 1487724"/>
              <a:gd name="connsiteX5" fmla="*/ 434468 w 1478797"/>
              <a:gd name="connsiteY5" fmla="*/ 1053473 h 1487724"/>
              <a:gd name="connsiteX6" fmla="*/ 6787 w 1478797"/>
              <a:gd name="connsiteY6" fmla="*/ 146757 h 1487724"/>
              <a:gd name="connsiteX7" fmla="*/ 217 w 1478797"/>
              <a:gd name="connsiteY7" fmla="*/ 9143 h 1487724"/>
              <a:gd name="connsiteX8" fmla="*/ 218 w 1478797"/>
              <a:gd name="connsiteY8" fmla="*/ 9143 h 1487724"/>
              <a:gd name="connsiteX9" fmla="*/ 0 w 1478797"/>
              <a:gd name="connsiteY9" fmla="*/ 4573 h 1487724"/>
              <a:gd name="connsiteX10" fmla="*/ 218 w 1478797"/>
              <a:gd name="connsiteY10" fmla="*/ 0 h 148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8797" h="1487724">
                <a:moveTo>
                  <a:pt x="1478797" y="0"/>
                </a:moveTo>
                <a:lnTo>
                  <a:pt x="1478797" y="9144"/>
                </a:lnTo>
                <a:lnTo>
                  <a:pt x="1478796" y="9144"/>
                </a:lnTo>
                <a:lnTo>
                  <a:pt x="1478796" y="1487724"/>
                </a:lnTo>
                <a:lnTo>
                  <a:pt x="1341184" y="1481154"/>
                </a:lnTo>
                <a:cubicBezTo>
                  <a:pt x="1010240" y="1449473"/>
                  <a:pt x="687908" y="1306913"/>
                  <a:pt x="434468" y="1053473"/>
                </a:cubicBezTo>
                <a:cubicBezTo>
                  <a:pt x="181027" y="800032"/>
                  <a:pt x="38467" y="477700"/>
                  <a:pt x="6787" y="146757"/>
                </a:cubicBezTo>
                <a:lnTo>
                  <a:pt x="217" y="9143"/>
                </a:lnTo>
                <a:lnTo>
                  <a:pt x="218" y="9143"/>
                </a:lnTo>
                <a:lnTo>
                  <a:pt x="0" y="4573"/>
                </a:lnTo>
                <a:lnTo>
                  <a:pt x="218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FC3C1FB-4A41-447B-AA4F-DEED11F135F4}"/>
              </a:ext>
            </a:extLst>
          </p:cNvPr>
          <p:cNvSpPr/>
          <p:nvPr/>
        </p:nvSpPr>
        <p:spPr>
          <a:xfrm rot="18900000">
            <a:off x="7841477" y="2346317"/>
            <a:ext cx="1429015" cy="1420439"/>
          </a:xfrm>
          <a:custGeom>
            <a:avLst/>
            <a:gdLst>
              <a:gd name="connsiteX0" fmla="*/ 9144 w 1487727"/>
              <a:gd name="connsiteY0" fmla="*/ 0 h 1478799"/>
              <a:gd name="connsiteX1" fmla="*/ 9144 w 1487727"/>
              <a:gd name="connsiteY1" fmla="*/ 1478580 h 1478799"/>
              <a:gd name="connsiteX2" fmla="*/ 4573 w 1487727"/>
              <a:gd name="connsiteY2" fmla="*/ 1478799 h 1478799"/>
              <a:gd name="connsiteX3" fmla="*/ 0 w 1487727"/>
              <a:gd name="connsiteY3" fmla="*/ 1478580 h 1478799"/>
              <a:gd name="connsiteX4" fmla="*/ 0 w 1487727"/>
              <a:gd name="connsiteY4" fmla="*/ 0 h 1478799"/>
              <a:gd name="connsiteX5" fmla="*/ 1487727 w 1487727"/>
              <a:gd name="connsiteY5" fmla="*/ 1 h 1478799"/>
              <a:gd name="connsiteX6" fmla="*/ 1481157 w 1487727"/>
              <a:gd name="connsiteY6" fmla="*/ 137615 h 1478799"/>
              <a:gd name="connsiteX7" fmla="*/ 1053476 w 1487727"/>
              <a:gd name="connsiteY7" fmla="*/ 1044331 h 1478799"/>
              <a:gd name="connsiteX8" fmla="*/ 146760 w 1487727"/>
              <a:gd name="connsiteY8" fmla="*/ 1472012 h 1478799"/>
              <a:gd name="connsiteX9" fmla="*/ 9146 w 1487727"/>
              <a:gd name="connsiteY9" fmla="*/ 1478581 h 1478799"/>
              <a:gd name="connsiteX10" fmla="*/ 9146 w 1487727"/>
              <a:gd name="connsiteY10" fmla="*/ 1 h 147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7727" h="1478799">
                <a:moveTo>
                  <a:pt x="9144" y="0"/>
                </a:moveTo>
                <a:lnTo>
                  <a:pt x="9144" y="1478580"/>
                </a:lnTo>
                <a:lnTo>
                  <a:pt x="4573" y="1478799"/>
                </a:lnTo>
                <a:lnTo>
                  <a:pt x="0" y="1478580"/>
                </a:lnTo>
                <a:lnTo>
                  <a:pt x="0" y="0"/>
                </a:lnTo>
                <a:close/>
                <a:moveTo>
                  <a:pt x="1487727" y="1"/>
                </a:moveTo>
                <a:lnTo>
                  <a:pt x="1481157" y="137615"/>
                </a:lnTo>
                <a:cubicBezTo>
                  <a:pt x="1449476" y="468557"/>
                  <a:pt x="1306916" y="790889"/>
                  <a:pt x="1053476" y="1044331"/>
                </a:cubicBezTo>
                <a:cubicBezTo>
                  <a:pt x="800035" y="1297771"/>
                  <a:pt x="477703" y="1440330"/>
                  <a:pt x="146760" y="1472012"/>
                </a:cubicBezTo>
                <a:lnTo>
                  <a:pt x="9146" y="1478581"/>
                </a:lnTo>
                <a:lnTo>
                  <a:pt x="9146" y="1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9472B-462E-40AF-897D-B95519E3C80E}"/>
              </a:ext>
            </a:extLst>
          </p:cNvPr>
          <p:cNvGrpSpPr/>
          <p:nvPr/>
        </p:nvGrpSpPr>
        <p:grpSpPr>
          <a:xfrm>
            <a:off x="6757839" y="2256748"/>
            <a:ext cx="1483572" cy="1483572"/>
            <a:chOff x="7980474" y="2590800"/>
            <a:chExt cx="1544526" cy="154452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ACCD2F-23D5-4DB1-AA9A-ECEA10755CB1}"/>
                </a:ext>
              </a:extLst>
            </p:cNvPr>
            <p:cNvSpPr/>
            <p:nvPr/>
          </p:nvSpPr>
          <p:spPr>
            <a:xfrm>
              <a:off x="7980474" y="2590800"/>
              <a:ext cx="1544526" cy="15445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EA9A8A-F866-4AC9-BAC3-61689E97B6E3}"/>
                </a:ext>
              </a:extLst>
            </p:cNvPr>
            <p:cNvSpPr/>
            <p:nvPr/>
          </p:nvSpPr>
          <p:spPr>
            <a:xfrm>
              <a:off x="8178682" y="2789008"/>
              <a:ext cx="1148110" cy="1148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5870B-5DEB-4933-896C-A682D31939CE}"/>
              </a:ext>
            </a:extLst>
          </p:cNvPr>
          <p:cNvSpPr/>
          <p:nvPr/>
        </p:nvSpPr>
        <p:spPr>
          <a:xfrm rot="2700000">
            <a:off x="7376813" y="1159565"/>
            <a:ext cx="175663" cy="3659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Magnetic Disk 106">
            <a:extLst>
              <a:ext uri="{FF2B5EF4-FFF2-40B4-BE49-F238E27FC236}">
                <a16:creationId xmlns:a16="http://schemas.microsoft.com/office/drawing/2014/main" id="{B0EFAC09-8B47-4B4D-AAFB-2B84C096A206}"/>
              </a:ext>
            </a:extLst>
          </p:cNvPr>
          <p:cNvSpPr/>
          <p:nvPr/>
        </p:nvSpPr>
        <p:spPr>
          <a:xfrm>
            <a:off x="5236737" y="4006972"/>
            <a:ext cx="1092431" cy="731928"/>
          </a:xfrm>
          <a:prstGeom prst="flowChartMagneticDisk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717F91B-D6CF-4549-BC20-0554C282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003" y="3809264"/>
            <a:ext cx="408657" cy="408656"/>
          </a:xfrm>
          <a:prstGeom prst="rect">
            <a:avLst/>
          </a:prstGeom>
        </p:spPr>
      </p:pic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25458DAF-4DF9-40B5-819F-8072A540B2A9}"/>
              </a:ext>
            </a:extLst>
          </p:cNvPr>
          <p:cNvSpPr/>
          <p:nvPr/>
        </p:nvSpPr>
        <p:spPr>
          <a:xfrm>
            <a:off x="8459070" y="1021814"/>
            <a:ext cx="1092431" cy="731928"/>
          </a:xfrm>
          <a:prstGeom prst="flowChartMagneticDisk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834794-80FE-44CC-BB62-360E07BCD668}"/>
              </a:ext>
            </a:extLst>
          </p:cNvPr>
          <p:cNvCxnSpPr/>
          <p:nvPr/>
        </p:nvCxnSpPr>
        <p:spPr>
          <a:xfrm>
            <a:off x="9233787" y="1753742"/>
            <a:ext cx="0" cy="7815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BAE1F8-EF60-4649-B245-123CC96A00FC}"/>
              </a:ext>
            </a:extLst>
          </p:cNvPr>
          <p:cNvCxnSpPr/>
          <p:nvPr/>
        </p:nvCxnSpPr>
        <p:spPr>
          <a:xfrm>
            <a:off x="9233787" y="2535252"/>
            <a:ext cx="15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78D539-5B15-4EA6-9DF6-09DC86BEDB10}"/>
              </a:ext>
            </a:extLst>
          </p:cNvPr>
          <p:cNvCxnSpPr>
            <a:cxnSpLocks/>
          </p:cNvCxnSpPr>
          <p:nvPr/>
        </p:nvCxnSpPr>
        <p:spPr>
          <a:xfrm>
            <a:off x="5953078" y="4738900"/>
            <a:ext cx="0" cy="3293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EB7D9D-B078-40DF-A5A2-02B5DFC9997F}"/>
              </a:ext>
            </a:extLst>
          </p:cNvPr>
          <p:cNvGrpSpPr/>
          <p:nvPr/>
        </p:nvGrpSpPr>
        <p:grpSpPr>
          <a:xfrm>
            <a:off x="5920914" y="4897682"/>
            <a:ext cx="1214677" cy="689455"/>
            <a:chOff x="7579614" y="1418723"/>
            <a:chExt cx="1214677" cy="68945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5EDEB8C-9123-4F26-9AC1-7CD603B628A0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A0189C-B0D8-431A-99BD-C4FCDBCC31EA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AA013BA7-DA0B-4A1F-BB6B-9892AAAFF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8414" y="1205363"/>
            <a:ext cx="364830" cy="36483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5548362-FE3F-49DF-9476-CC3F67972020}"/>
              </a:ext>
            </a:extLst>
          </p:cNvPr>
          <p:cNvGrpSpPr/>
          <p:nvPr/>
        </p:nvGrpSpPr>
        <p:grpSpPr>
          <a:xfrm>
            <a:off x="9432546" y="2367081"/>
            <a:ext cx="1214677" cy="689455"/>
            <a:chOff x="7579614" y="1418723"/>
            <a:chExt cx="1214677" cy="68945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68B9FA-A109-412F-9FA5-3BADC3B9C9D0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C94B44-DCCD-4F98-9B23-1C0E0304D92C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F54751-45FB-446A-BB6C-11643054764E}"/>
              </a:ext>
            </a:extLst>
          </p:cNvPr>
          <p:cNvGrpSpPr/>
          <p:nvPr/>
        </p:nvGrpSpPr>
        <p:grpSpPr>
          <a:xfrm>
            <a:off x="1251112" y="2792335"/>
            <a:ext cx="3520194" cy="1273329"/>
            <a:chOff x="1251112" y="2792335"/>
            <a:chExt cx="3520194" cy="12733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B7030F-A134-491F-9913-0E38366ED54F}"/>
                </a:ext>
              </a:extLst>
            </p:cNvPr>
            <p:cNvSpPr txBox="1"/>
            <p:nvPr/>
          </p:nvSpPr>
          <p:spPr>
            <a:xfrm>
              <a:off x="1251112" y="2792335"/>
              <a:ext cx="2575300" cy="61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4PS Model Price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AFE0C2-416F-48E7-A9A3-965BCA92FB01}"/>
                </a:ext>
              </a:extLst>
            </p:cNvPr>
            <p:cNvSpPr txBox="1"/>
            <p:nvPr/>
          </p:nvSpPr>
          <p:spPr>
            <a:xfrm>
              <a:off x="1251112" y="3315266"/>
              <a:ext cx="352019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26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F54258-FBD5-4BAF-84A9-76F9D75B06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D7CA7A2-229B-4EB9-BDA4-1B88F6109A78}"/>
              </a:ext>
            </a:extLst>
          </p:cNvPr>
          <p:cNvSpPr/>
          <p:nvPr/>
        </p:nvSpPr>
        <p:spPr>
          <a:xfrm rot="16200000">
            <a:off x="5758421" y="2425542"/>
            <a:ext cx="1961354" cy="1961354"/>
          </a:xfrm>
          <a:custGeom>
            <a:avLst/>
            <a:gdLst>
              <a:gd name="connsiteX0" fmla="*/ 830924 w 2215797"/>
              <a:gd name="connsiteY0" fmla="*/ 1581503 h 2215797"/>
              <a:gd name="connsiteX1" fmla="*/ 830924 w 2215797"/>
              <a:gd name="connsiteY1" fmla="*/ 1661848 h 2215797"/>
              <a:gd name="connsiteX2" fmla="*/ 714641 w 2215797"/>
              <a:gd name="connsiteY2" fmla="*/ 1661848 h 2215797"/>
              <a:gd name="connsiteX3" fmla="*/ 634295 w 2215797"/>
              <a:gd name="connsiteY3" fmla="*/ 1581503 h 2215797"/>
              <a:gd name="connsiteX4" fmla="*/ 1581503 w 2215797"/>
              <a:gd name="connsiteY4" fmla="*/ 1581503 h 2215797"/>
              <a:gd name="connsiteX5" fmla="*/ 1501158 w 2215797"/>
              <a:gd name="connsiteY5" fmla="*/ 1661848 h 2215797"/>
              <a:gd name="connsiteX6" fmla="*/ 1384873 w 2215797"/>
              <a:gd name="connsiteY6" fmla="*/ 1661848 h 2215797"/>
              <a:gd name="connsiteX7" fmla="*/ 1384873 w 2215797"/>
              <a:gd name="connsiteY7" fmla="*/ 1581503 h 2215797"/>
              <a:gd name="connsiteX8" fmla="*/ 1661848 w 2215797"/>
              <a:gd name="connsiteY8" fmla="*/ 1661848 h 2215797"/>
              <a:gd name="connsiteX9" fmla="*/ 1107899 w 2215797"/>
              <a:gd name="connsiteY9" fmla="*/ 2215797 h 2215797"/>
              <a:gd name="connsiteX10" fmla="*/ 553949 w 2215797"/>
              <a:gd name="connsiteY10" fmla="*/ 1661848 h 2215797"/>
              <a:gd name="connsiteX11" fmla="*/ 714641 w 2215797"/>
              <a:gd name="connsiteY11" fmla="*/ 1661848 h 2215797"/>
              <a:gd name="connsiteX12" fmla="*/ 1107899 w 2215797"/>
              <a:gd name="connsiteY12" fmla="*/ 2055107 h 2215797"/>
              <a:gd name="connsiteX13" fmla="*/ 1501158 w 2215797"/>
              <a:gd name="connsiteY13" fmla="*/ 1661848 h 2215797"/>
              <a:gd name="connsiteX14" fmla="*/ 2215797 w 2215797"/>
              <a:gd name="connsiteY14" fmla="*/ 0 h 2215797"/>
              <a:gd name="connsiteX15" fmla="*/ 2215797 w 2215797"/>
              <a:gd name="connsiteY15" fmla="*/ 1439758 h 2215797"/>
              <a:gd name="connsiteX16" fmla="*/ 1384873 w 2215797"/>
              <a:gd name="connsiteY16" fmla="*/ 1439758 h 2215797"/>
              <a:gd name="connsiteX17" fmla="*/ 1384873 w 2215797"/>
              <a:gd name="connsiteY17" fmla="*/ 1581503 h 2215797"/>
              <a:gd name="connsiteX18" fmla="*/ 1344701 w 2215797"/>
              <a:gd name="connsiteY18" fmla="*/ 1581503 h 2215797"/>
              <a:gd name="connsiteX19" fmla="*/ 1344701 w 2215797"/>
              <a:gd name="connsiteY19" fmla="*/ 1391626 h 2215797"/>
              <a:gd name="connsiteX20" fmla="*/ 2055107 w 2215797"/>
              <a:gd name="connsiteY20" fmla="*/ 1391626 h 2215797"/>
              <a:gd name="connsiteX21" fmla="*/ 2055108 w 2215797"/>
              <a:gd name="connsiteY21" fmla="*/ 160691 h 2215797"/>
              <a:gd name="connsiteX22" fmla="*/ 160691 w 2215797"/>
              <a:gd name="connsiteY22" fmla="*/ 160691 h 2215797"/>
              <a:gd name="connsiteX23" fmla="*/ 160691 w 2215797"/>
              <a:gd name="connsiteY23" fmla="*/ 1391626 h 2215797"/>
              <a:gd name="connsiteX24" fmla="*/ 871097 w 2215797"/>
              <a:gd name="connsiteY24" fmla="*/ 1391626 h 2215797"/>
              <a:gd name="connsiteX25" fmla="*/ 871097 w 2215797"/>
              <a:gd name="connsiteY25" fmla="*/ 1581503 h 2215797"/>
              <a:gd name="connsiteX26" fmla="*/ 830924 w 2215797"/>
              <a:gd name="connsiteY26" fmla="*/ 1581503 h 2215797"/>
              <a:gd name="connsiteX27" fmla="*/ 830924 w 2215797"/>
              <a:gd name="connsiteY27" fmla="*/ 1439758 h 2215797"/>
              <a:gd name="connsiteX28" fmla="*/ 0 w 2215797"/>
              <a:gd name="connsiteY28" fmla="*/ 1439758 h 2215797"/>
              <a:gd name="connsiteX29" fmla="*/ 0 w 2215797"/>
              <a:gd name="connsiteY29" fmla="*/ 0 h 221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15797" h="2215797">
                <a:moveTo>
                  <a:pt x="830924" y="1581503"/>
                </a:moveTo>
                <a:lnTo>
                  <a:pt x="830924" y="1661848"/>
                </a:lnTo>
                <a:lnTo>
                  <a:pt x="714641" y="1661848"/>
                </a:lnTo>
                <a:lnTo>
                  <a:pt x="634295" y="1581503"/>
                </a:lnTo>
                <a:close/>
                <a:moveTo>
                  <a:pt x="1581503" y="1581503"/>
                </a:moveTo>
                <a:lnTo>
                  <a:pt x="1501158" y="1661848"/>
                </a:lnTo>
                <a:lnTo>
                  <a:pt x="1384873" y="1661848"/>
                </a:lnTo>
                <a:lnTo>
                  <a:pt x="1384873" y="1581503"/>
                </a:lnTo>
                <a:close/>
                <a:moveTo>
                  <a:pt x="1661848" y="1661848"/>
                </a:moveTo>
                <a:lnTo>
                  <a:pt x="1107899" y="2215797"/>
                </a:lnTo>
                <a:lnTo>
                  <a:pt x="553949" y="1661848"/>
                </a:lnTo>
                <a:lnTo>
                  <a:pt x="714641" y="1661848"/>
                </a:lnTo>
                <a:lnTo>
                  <a:pt x="1107899" y="2055107"/>
                </a:lnTo>
                <a:lnTo>
                  <a:pt x="1501158" y="1661848"/>
                </a:lnTo>
                <a:close/>
                <a:moveTo>
                  <a:pt x="2215797" y="0"/>
                </a:moveTo>
                <a:lnTo>
                  <a:pt x="2215797" y="1439758"/>
                </a:lnTo>
                <a:lnTo>
                  <a:pt x="1384873" y="1439758"/>
                </a:lnTo>
                <a:lnTo>
                  <a:pt x="1384873" y="1581503"/>
                </a:lnTo>
                <a:lnTo>
                  <a:pt x="1344701" y="1581503"/>
                </a:lnTo>
                <a:lnTo>
                  <a:pt x="1344701" y="1391626"/>
                </a:lnTo>
                <a:lnTo>
                  <a:pt x="2055107" y="1391626"/>
                </a:lnTo>
                <a:lnTo>
                  <a:pt x="2055108" y="160691"/>
                </a:lnTo>
                <a:lnTo>
                  <a:pt x="160691" y="160691"/>
                </a:lnTo>
                <a:lnTo>
                  <a:pt x="160691" y="1391626"/>
                </a:lnTo>
                <a:lnTo>
                  <a:pt x="871097" y="1391626"/>
                </a:lnTo>
                <a:lnTo>
                  <a:pt x="871097" y="1581503"/>
                </a:lnTo>
                <a:lnTo>
                  <a:pt x="830924" y="1581503"/>
                </a:lnTo>
                <a:lnTo>
                  <a:pt x="830924" y="1439758"/>
                </a:lnTo>
                <a:lnTo>
                  <a:pt x="0" y="14397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98706E9E-5096-4016-8FAB-AE25909B2DDB}"/>
              </a:ext>
            </a:extLst>
          </p:cNvPr>
          <p:cNvSpPr/>
          <p:nvPr/>
        </p:nvSpPr>
        <p:spPr>
          <a:xfrm>
            <a:off x="7599169" y="1444397"/>
            <a:ext cx="765832" cy="765832"/>
          </a:xfrm>
          <a:prstGeom prst="diamond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59AD05-F0E5-4540-B869-426A1701D3D8}"/>
              </a:ext>
            </a:extLst>
          </p:cNvPr>
          <p:cNvSpPr/>
          <p:nvPr/>
        </p:nvSpPr>
        <p:spPr>
          <a:xfrm>
            <a:off x="7032958" y="1159240"/>
            <a:ext cx="1961354" cy="1961354"/>
          </a:xfrm>
          <a:custGeom>
            <a:avLst/>
            <a:gdLst>
              <a:gd name="connsiteX0" fmla="*/ 553949 w 2215797"/>
              <a:gd name="connsiteY0" fmla="*/ 1661848 h 2215797"/>
              <a:gd name="connsiteX1" fmla="*/ 714640 w 2215797"/>
              <a:gd name="connsiteY1" fmla="*/ 1661848 h 2215797"/>
              <a:gd name="connsiteX2" fmla="*/ 1107898 w 2215797"/>
              <a:gd name="connsiteY2" fmla="*/ 2055106 h 2215797"/>
              <a:gd name="connsiteX3" fmla="*/ 1501156 w 2215797"/>
              <a:gd name="connsiteY3" fmla="*/ 1661848 h 2215797"/>
              <a:gd name="connsiteX4" fmla="*/ 1661848 w 2215797"/>
              <a:gd name="connsiteY4" fmla="*/ 1661848 h 2215797"/>
              <a:gd name="connsiteX5" fmla="*/ 1107899 w 2215797"/>
              <a:gd name="connsiteY5" fmla="*/ 2215797 h 2215797"/>
              <a:gd name="connsiteX6" fmla="*/ 1384873 w 2215797"/>
              <a:gd name="connsiteY6" fmla="*/ 1581502 h 2215797"/>
              <a:gd name="connsiteX7" fmla="*/ 1581502 w 2215797"/>
              <a:gd name="connsiteY7" fmla="*/ 1581502 h 2215797"/>
              <a:gd name="connsiteX8" fmla="*/ 1501156 w 2215797"/>
              <a:gd name="connsiteY8" fmla="*/ 1661848 h 2215797"/>
              <a:gd name="connsiteX9" fmla="*/ 1384873 w 2215797"/>
              <a:gd name="connsiteY9" fmla="*/ 1661848 h 2215797"/>
              <a:gd name="connsiteX10" fmla="*/ 634294 w 2215797"/>
              <a:gd name="connsiteY10" fmla="*/ 1581502 h 2215797"/>
              <a:gd name="connsiteX11" fmla="*/ 830924 w 2215797"/>
              <a:gd name="connsiteY11" fmla="*/ 1581502 h 2215797"/>
              <a:gd name="connsiteX12" fmla="*/ 830924 w 2215797"/>
              <a:gd name="connsiteY12" fmla="*/ 1661848 h 2215797"/>
              <a:gd name="connsiteX13" fmla="*/ 714640 w 2215797"/>
              <a:gd name="connsiteY13" fmla="*/ 1661848 h 2215797"/>
              <a:gd name="connsiteX14" fmla="*/ 0 w 2215797"/>
              <a:gd name="connsiteY14" fmla="*/ 0 h 2215797"/>
              <a:gd name="connsiteX15" fmla="*/ 2215797 w 2215797"/>
              <a:gd name="connsiteY15" fmla="*/ 0 h 2215797"/>
              <a:gd name="connsiteX16" fmla="*/ 2215797 w 2215797"/>
              <a:gd name="connsiteY16" fmla="*/ 1439758 h 2215797"/>
              <a:gd name="connsiteX17" fmla="*/ 1384873 w 2215797"/>
              <a:gd name="connsiteY17" fmla="*/ 1439758 h 2215797"/>
              <a:gd name="connsiteX18" fmla="*/ 1384873 w 2215797"/>
              <a:gd name="connsiteY18" fmla="*/ 1581502 h 2215797"/>
              <a:gd name="connsiteX19" fmla="*/ 1344700 w 2215797"/>
              <a:gd name="connsiteY19" fmla="*/ 1581502 h 2215797"/>
              <a:gd name="connsiteX20" fmla="*/ 1344700 w 2215797"/>
              <a:gd name="connsiteY20" fmla="*/ 1391625 h 2215797"/>
              <a:gd name="connsiteX21" fmla="*/ 2055107 w 2215797"/>
              <a:gd name="connsiteY21" fmla="*/ 1391625 h 2215797"/>
              <a:gd name="connsiteX22" fmla="*/ 2055107 w 2215797"/>
              <a:gd name="connsiteY22" fmla="*/ 160691 h 2215797"/>
              <a:gd name="connsiteX23" fmla="*/ 160689 w 2215797"/>
              <a:gd name="connsiteY23" fmla="*/ 160691 h 2215797"/>
              <a:gd name="connsiteX24" fmla="*/ 160689 w 2215797"/>
              <a:gd name="connsiteY24" fmla="*/ 1391625 h 2215797"/>
              <a:gd name="connsiteX25" fmla="*/ 871096 w 2215797"/>
              <a:gd name="connsiteY25" fmla="*/ 1391625 h 2215797"/>
              <a:gd name="connsiteX26" fmla="*/ 871096 w 2215797"/>
              <a:gd name="connsiteY26" fmla="*/ 1581502 h 2215797"/>
              <a:gd name="connsiteX27" fmla="*/ 830924 w 2215797"/>
              <a:gd name="connsiteY27" fmla="*/ 1581502 h 2215797"/>
              <a:gd name="connsiteX28" fmla="*/ 830924 w 2215797"/>
              <a:gd name="connsiteY28" fmla="*/ 1439758 h 2215797"/>
              <a:gd name="connsiteX29" fmla="*/ 0 w 2215797"/>
              <a:gd name="connsiteY29" fmla="*/ 1439758 h 221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15797" h="2215797">
                <a:moveTo>
                  <a:pt x="553949" y="1661848"/>
                </a:moveTo>
                <a:lnTo>
                  <a:pt x="714640" y="1661848"/>
                </a:lnTo>
                <a:lnTo>
                  <a:pt x="1107898" y="2055106"/>
                </a:lnTo>
                <a:lnTo>
                  <a:pt x="1501156" y="1661848"/>
                </a:lnTo>
                <a:lnTo>
                  <a:pt x="1661848" y="1661848"/>
                </a:lnTo>
                <a:lnTo>
                  <a:pt x="1107899" y="2215797"/>
                </a:lnTo>
                <a:close/>
                <a:moveTo>
                  <a:pt x="1384873" y="1581502"/>
                </a:moveTo>
                <a:lnTo>
                  <a:pt x="1581502" y="1581502"/>
                </a:lnTo>
                <a:lnTo>
                  <a:pt x="1501156" y="1661848"/>
                </a:lnTo>
                <a:lnTo>
                  <a:pt x="1384873" y="1661848"/>
                </a:lnTo>
                <a:close/>
                <a:moveTo>
                  <a:pt x="634294" y="1581502"/>
                </a:moveTo>
                <a:lnTo>
                  <a:pt x="830924" y="1581502"/>
                </a:lnTo>
                <a:lnTo>
                  <a:pt x="830924" y="1661848"/>
                </a:lnTo>
                <a:lnTo>
                  <a:pt x="714640" y="1661848"/>
                </a:lnTo>
                <a:close/>
                <a:moveTo>
                  <a:pt x="0" y="0"/>
                </a:moveTo>
                <a:lnTo>
                  <a:pt x="2215797" y="0"/>
                </a:lnTo>
                <a:lnTo>
                  <a:pt x="2215797" y="1439758"/>
                </a:lnTo>
                <a:lnTo>
                  <a:pt x="1384873" y="1439758"/>
                </a:lnTo>
                <a:lnTo>
                  <a:pt x="1384873" y="1581502"/>
                </a:lnTo>
                <a:lnTo>
                  <a:pt x="1344700" y="1581502"/>
                </a:lnTo>
                <a:lnTo>
                  <a:pt x="1344700" y="1391625"/>
                </a:lnTo>
                <a:lnTo>
                  <a:pt x="2055107" y="1391625"/>
                </a:lnTo>
                <a:lnTo>
                  <a:pt x="2055107" y="160691"/>
                </a:lnTo>
                <a:lnTo>
                  <a:pt x="160689" y="160691"/>
                </a:lnTo>
                <a:lnTo>
                  <a:pt x="160689" y="1391625"/>
                </a:lnTo>
                <a:lnTo>
                  <a:pt x="871096" y="1391625"/>
                </a:lnTo>
                <a:lnTo>
                  <a:pt x="871096" y="1581502"/>
                </a:lnTo>
                <a:lnTo>
                  <a:pt x="830924" y="1581502"/>
                </a:lnTo>
                <a:lnTo>
                  <a:pt x="830924" y="1439758"/>
                </a:lnTo>
                <a:lnTo>
                  <a:pt x="0" y="1439758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9375E58-1BB3-4D41-9909-BA358BE7A413}"/>
              </a:ext>
            </a:extLst>
          </p:cNvPr>
          <p:cNvSpPr/>
          <p:nvPr/>
        </p:nvSpPr>
        <p:spPr>
          <a:xfrm rot="5400000">
            <a:off x="8308627" y="2425540"/>
            <a:ext cx="1961354" cy="1961354"/>
          </a:xfrm>
          <a:custGeom>
            <a:avLst/>
            <a:gdLst>
              <a:gd name="connsiteX0" fmla="*/ 1384874 w 2215798"/>
              <a:gd name="connsiteY0" fmla="*/ 1661849 h 2215798"/>
              <a:gd name="connsiteX1" fmla="*/ 1384874 w 2215798"/>
              <a:gd name="connsiteY1" fmla="*/ 1581503 h 2215798"/>
              <a:gd name="connsiteX2" fmla="*/ 1581503 w 2215798"/>
              <a:gd name="connsiteY2" fmla="*/ 1581503 h 2215798"/>
              <a:gd name="connsiteX3" fmla="*/ 1501157 w 2215798"/>
              <a:gd name="connsiteY3" fmla="*/ 1661849 h 2215798"/>
              <a:gd name="connsiteX4" fmla="*/ 634295 w 2215798"/>
              <a:gd name="connsiteY4" fmla="*/ 1581503 h 2215798"/>
              <a:gd name="connsiteX5" fmla="*/ 830925 w 2215798"/>
              <a:gd name="connsiteY5" fmla="*/ 1581503 h 2215798"/>
              <a:gd name="connsiteX6" fmla="*/ 830925 w 2215798"/>
              <a:gd name="connsiteY6" fmla="*/ 1661849 h 2215798"/>
              <a:gd name="connsiteX7" fmla="*/ 714641 w 2215798"/>
              <a:gd name="connsiteY7" fmla="*/ 1661849 h 2215798"/>
              <a:gd name="connsiteX8" fmla="*/ 553950 w 2215798"/>
              <a:gd name="connsiteY8" fmla="*/ 1661849 h 2215798"/>
              <a:gd name="connsiteX9" fmla="*/ 714641 w 2215798"/>
              <a:gd name="connsiteY9" fmla="*/ 1661849 h 2215798"/>
              <a:gd name="connsiteX10" fmla="*/ 1107899 w 2215798"/>
              <a:gd name="connsiteY10" fmla="*/ 2055107 h 2215798"/>
              <a:gd name="connsiteX11" fmla="*/ 1501157 w 2215798"/>
              <a:gd name="connsiteY11" fmla="*/ 1661849 h 2215798"/>
              <a:gd name="connsiteX12" fmla="*/ 1661849 w 2215798"/>
              <a:gd name="connsiteY12" fmla="*/ 1661849 h 2215798"/>
              <a:gd name="connsiteX13" fmla="*/ 1107900 w 2215798"/>
              <a:gd name="connsiteY13" fmla="*/ 2215798 h 2215798"/>
              <a:gd name="connsiteX14" fmla="*/ 0 w 2215798"/>
              <a:gd name="connsiteY14" fmla="*/ 1439759 h 2215798"/>
              <a:gd name="connsiteX15" fmla="*/ 0 w 2215798"/>
              <a:gd name="connsiteY15" fmla="*/ 0 h 2215798"/>
              <a:gd name="connsiteX16" fmla="*/ 2215798 w 2215798"/>
              <a:gd name="connsiteY16" fmla="*/ 0 h 2215798"/>
              <a:gd name="connsiteX17" fmla="*/ 2215798 w 2215798"/>
              <a:gd name="connsiteY17" fmla="*/ 1439759 h 2215798"/>
              <a:gd name="connsiteX18" fmla="*/ 1384874 w 2215798"/>
              <a:gd name="connsiteY18" fmla="*/ 1439759 h 2215798"/>
              <a:gd name="connsiteX19" fmla="*/ 1384874 w 2215798"/>
              <a:gd name="connsiteY19" fmla="*/ 1581503 h 2215798"/>
              <a:gd name="connsiteX20" fmla="*/ 1344701 w 2215798"/>
              <a:gd name="connsiteY20" fmla="*/ 1581503 h 2215798"/>
              <a:gd name="connsiteX21" fmla="*/ 1344701 w 2215798"/>
              <a:gd name="connsiteY21" fmla="*/ 1391627 h 2215798"/>
              <a:gd name="connsiteX22" fmla="*/ 2055107 w 2215798"/>
              <a:gd name="connsiteY22" fmla="*/ 1391627 h 2215798"/>
              <a:gd name="connsiteX23" fmla="*/ 2055107 w 2215798"/>
              <a:gd name="connsiteY23" fmla="*/ 160690 h 2215798"/>
              <a:gd name="connsiteX24" fmla="*/ 160690 w 2215798"/>
              <a:gd name="connsiteY24" fmla="*/ 160690 h 2215798"/>
              <a:gd name="connsiteX25" fmla="*/ 160690 w 2215798"/>
              <a:gd name="connsiteY25" fmla="*/ 1391627 h 2215798"/>
              <a:gd name="connsiteX26" fmla="*/ 871097 w 2215798"/>
              <a:gd name="connsiteY26" fmla="*/ 1391627 h 2215798"/>
              <a:gd name="connsiteX27" fmla="*/ 871097 w 2215798"/>
              <a:gd name="connsiteY27" fmla="*/ 1581503 h 2215798"/>
              <a:gd name="connsiteX28" fmla="*/ 830925 w 2215798"/>
              <a:gd name="connsiteY28" fmla="*/ 1581503 h 2215798"/>
              <a:gd name="connsiteX29" fmla="*/ 830925 w 2215798"/>
              <a:gd name="connsiteY29" fmla="*/ 1439759 h 22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15798" h="2215798">
                <a:moveTo>
                  <a:pt x="1384874" y="1661849"/>
                </a:moveTo>
                <a:lnTo>
                  <a:pt x="1384874" y="1581503"/>
                </a:lnTo>
                <a:lnTo>
                  <a:pt x="1581503" y="1581503"/>
                </a:lnTo>
                <a:lnTo>
                  <a:pt x="1501157" y="1661849"/>
                </a:lnTo>
                <a:close/>
                <a:moveTo>
                  <a:pt x="634295" y="1581503"/>
                </a:moveTo>
                <a:lnTo>
                  <a:pt x="830925" y="1581503"/>
                </a:lnTo>
                <a:lnTo>
                  <a:pt x="830925" y="1661849"/>
                </a:lnTo>
                <a:lnTo>
                  <a:pt x="714641" y="1661849"/>
                </a:lnTo>
                <a:close/>
                <a:moveTo>
                  <a:pt x="553950" y="1661849"/>
                </a:moveTo>
                <a:lnTo>
                  <a:pt x="714641" y="1661849"/>
                </a:lnTo>
                <a:lnTo>
                  <a:pt x="1107899" y="2055107"/>
                </a:lnTo>
                <a:lnTo>
                  <a:pt x="1501157" y="1661849"/>
                </a:lnTo>
                <a:lnTo>
                  <a:pt x="1661849" y="1661849"/>
                </a:lnTo>
                <a:lnTo>
                  <a:pt x="1107900" y="2215798"/>
                </a:lnTo>
                <a:close/>
                <a:moveTo>
                  <a:pt x="0" y="1439759"/>
                </a:moveTo>
                <a:lnTo>
                  <a:pt x="0" y="0"/>
                </a:lnTo>
                <a:lnTo>
                  <a:pt x="2215798" y="0"/>
                </a:lnTo>
                <a:lnTo>
                  <a:pt x="2215798" y="1439759"/>
                </a:lnTo>
                <a:lnTo>
                  <a:pt x="1384874" y="1439759"/>
                </a:lnTo>
                <a:lnTo>
                  <a:pt x="1384874" y="1581503"/>
                </a:lnTo>
                <a:lnTo>
                  <a:pt x="1344701" y="1581503"/>
                </a:lnTo>
                <a:lnTo>
                  <a:pt x="1344701" y="1391627"/>
                </a:lnTo>
                <a:lnTo>
                  <a:pt x="2055107" y="1391627"/>
                </a:lnTo>
                <a:lnTo>
                  <a:pt x="2055107" y="160690"/>
                </a:lnTo>
                <a:lnTo>
                  <a:pt x="160690" y="160690"/>
                </a:lnTo>
                <a:lnTo>
                  <a:pt x="160690" y="1391627"/>
                </a:lnTo>
                <a:lnTo>
                  <a:pt x="871097" y="1391627"/>
                </a:lnTo>
                <a:lnTo>
                  <a:pt x="871097" y="1581503"/>
                </a:lnTo>
                <a:lnTo>
                  <a:pt x="830925" y="1581503"/>
                </a:lnTo>
                <a:lnTo>
                  <a:pt x="830925" y="1439759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5D829E7-C1FF-4AC0-87E7-FB0EF7FE6EFB}"/>
              </a:ext>
            </a:extLst>
          </p:cNvPr>
          <p:cNvSpPr/>
          <p:nvPr/>
        </p:nvSpPr>
        <p:spPr>
          <a:xfrm rot="10800000">
            <a:off x="7032959" y="3696496"/>
            <a:ext cx="1961354" cy="1961354"/>
          </a:xfrm>
          <a:custGeom>
            <a:avLst/>
            <a:gdLst>
              <a:gd name="connsiteX0" fmla="*/ 1384873 w 2215797"/>
              <a:gd name="connsiteY0" fmla="*/ 1581502 h 2215797"/>
              <a:gd name="connsiteX1" fmla="*/ 1344701 w 2215797"/>
              <a:gd name="connsiteY1" fmla="*/ 1581502 h 2215797"/>
              <a:gd name="connsiteX2" fmla="*/ 1344701 w 2215797"/>
              <a:gd name="connsiteY2" fmla="*/ 1391625 h 2215797"/>
              <a:gd name="connsiteX3" fmla="*/ 2055108 w 2215797"/>
              <a:gd name="connsiteY3" fmla="*/ 1391625 h 2215797"/>
              <a:gd name="connsiteX4" fmla="*/ 2055108 w 2215797"/>
              <a:gd name="connsiteY4" fmla="*/ 160691 h 2215797"/>
              <a:gd name="connsiteX5" fmla="*/ 160690 w 2215797"/>
              <a:gd name="connsiteY5" fmla="*/ 160691 h 2215797"/>
              <a:gd name="connsiteX6" fmla="*/ 160690 w 2215797"/>
              <a:gd name="connsiteY6" fmla="*/ 1391625 h 2215797"/>
              <a:gd name="connsiteX7" fmla="*/ 871097 w 2215797"/>
              <a:gd name="connsiteY7" fmla="*/ 1391625 h 2215797"/>
              <a:gd name="connsiteX8" fmla="*/ 871097 w 2215797"/>
              <a:gd name="connsiteY8" fmla="*/ 1581502 h 2215797"/>
              <a:gd name="connsiteX9" fmla="*/ 830924 w 2215797"/>
              <a:gd name="connsiteY9" fmla="*/ 1581502 h 2215797"/>
              <a:gd name="connsiteX10" fmla="*/ 830924 w 2215797"/>
              <a:gd name="connsiteY10" fmla="*/ 1439758 h 2215797"/>
              <a:gd name="connsiteX11" fmla="*/ 0 w 2215797"/>
              <a:gd name="connsiteY11" fmla="*/ 1439758 h 2215797"/>
              <a:gd name="connsiteX12" fmla="*/ 0 w 2215797"/>
              <a:gd name="connsiteY12" fmla="*/ 0 h 2215797"/>
              <a:gd name="connsiteX13" fmla="*/ 2215797 w 2215797"/>
              <a:gd name="connsiteY13" fmla="*/ 0 h 2215797"/>
              <a:gd name="connsiteX14" fmla="*/ 2215797 w 2215797"/>
              <a:gd name="connsiteY14" fmla="*/ 1439758 h 2215797"/>
              <a:gd name="connsiteX15" fmla="*/ 1384873 w 2215797"/>
              <a:gd name="connsiteY15" fmla="*/ 1439758 h 2215797"/>
              <a:gd name="connsiteX16" fmla="*/ 830924 w 2215797"/>
              <a:gd name="connsiteY16" fmla="*/ 1661848 h 2215797"/>
              <a:gd name="connsiteX17" fmla="*/ 714641 w 2215797"/>
              <a:gd name="connsiteY17" fmla="*/ 1661848 h 2215797"/>
              <a:gd name="connsiteX18" fmla="*/ 634295 w 2215797"/>
              <a:gd name="connsiteY18" fmla="*/ 1581502 h 2215797"/>
              <a:gd name="connsiteX19" fmla="*/ 830924 w 2215797"/>
              <a:gd name="connsiteY19" fmla="*/ 1581502 h 2215797"/>
              <a:gd name="connsiteX20" fmla="*/ 1501157 w 2215797"/>
              <a:gd name="connsiteY20" fmla="*/ 1661848 h 2215797"/>
              <a:gd name="connsiteX21" fmla="*/ 1384873 w 2215797"/>
              <a:gd name="connsiteY21" fmla="*/ 1661848 h 2215797"/>
              <a:gd name="connsiteX22" fmla="*/ 1384873 w 2215797"/>
              <a:gd name="connsiteY22" fmla="*/ 1581502 h 2215797"/>
              <a:gd name="connsiteX23" fmla="*/ 1581503 w 2215797"/>
              <a:gd name="connsiteY23" fmla="*/ 1581502 h 2215797"/>
              <a:gd name="connsiteX24" fmla="*/ 1107899 w 2215797"/>
              <a:gd name="connsiteY24" fmla="*/ 2215797 h 2215797"/>
              <a:gd name="connsiteX25" fmla="*/ 553949 w 2215797"/>
              <a:gd name="connsiteY25" fmla="*/ 1661848 h 2215797"/>
              <a:gd name="connsiteX26" fmla="*/ 714641 w 2215797"/>
              <a:gd name="connsiteY26" fmla="*/ 1661848 h 2215797"/>
              <a:gd name="connsiteX27" fmla="*/ 1107899 w 2215797"/>
              <a:gd name="connsiteY27" fmla="*/ 2055106 h 2215797"/>
              <a:gd name="connsiteX28" fmla="*/ 1501157 w 2215797"/>
              <a:gd name="connsiteY28" fmla="*/ 1661848 h 2215797"/>
              <a:gd name="connsiteX29" fmla="*/ 1661848 w 2215797"/>
              <a:gd name="connsiteY29" fmla="*/ 1661848 h 221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15797" h="2215797">
                <a:moveTo>
                  <a:pt x="1384873" y="1581502"/>
                </a:moveTo>
                <a:lnTo>
                  <a:pt x="1344701" y="1581502"/>
                </a:lnTo>
                <a:lnTo>
                  <a:pt x="1344701" y="1391625"/>
                </a:lnTo>
                <a:lnTo>
                  <a:pt x="2055108" y="1391625"/>
                </a:lnTo>
                <a:lnTo>
                  <a:pt x="2055108" y="160691"/>
                </a:lnTo>
                <a:lnTo>
                  <a:pt x="160690" y="160691"/>
                </a:lnTo>
                <a:lnTo>
                  <a:pt x="160690" y="1391625"/>
                </a:lnTo>
                <a:lnTo>
                  <a:pt x="871097" y="1391625"/>
                </a:lnTo>
                <a:lnTo>
                  <a:pt x="871097" y="1581502"/>
                </a:lnTo>
                <a:lnTo>
                  <a:pt x="830924" y="1581502"/>
                </a:lnTo>
                <a:lnTo>
                  <a:pt x="830924" y="1439758"/>
                </a:lnTo>
                <a:lnTo>
                  <a:pt x="0" y="1439758"/>
                </a:lnTo>
                <a:lnTo>
                  <a:pt x="0" y="0"/>
                </a:lnTo>
                <a:lnTo>
                  <a:pt x="2215797" y="0"/>
                </a:lnTo>
                <a:lnTo>
                  <a:pt x="2215797" y="1439758"/>
                </a:lnTo>
                <a:lnTo>
                  <a:pt x="1384873" y="1439758"/>
                </a:lnTo>
                <a:close/>
                <a:moveTo>
                  <a:pt x="830924" y="1661848"/>
                </a:moveTo>
                <a:lnTo>
                  <a:pt x="714641" y="1661848"/>
                </a:lnTo>
                <a:lnTo>
                  <a:pt x="634295" y="1581502"/>
                </a:lnTo>
                <a:lnTo>
                  <a:pt x="830924" y="1581502"/>
                </a:lnTo>
                <a:close/>
                <a:moveTo>
                  <a:pt x="1501157" y="1661848"/>
                </a:moveTo>
                <a:lnTo>
                  <a:pt x="1384873" y="1661848"/>
                </a:lnTo>
                <a:lnTo>
                  <a:pt x="1384873" y="1581502"/>
                </a:lnTo>
                <a:lnTo>
                  <a:pt x="1581503" y="1581502"/>
                </a:lnTo>
                <a:close/>
                <a:moveTo>
                  <a:pt x="1107899" y="2215797"/>
                </a:moveTo>
                <a:lnTo>
                  <a:pt x="553949" y="1661848"/>
                </a:lnTo>
                <a:lnTo>
                  <a:pt x="714641" y="1661848"/>
                </a:lnTo>
                <a:lnTo>
                  <a:pt x="1107899" y="2055106"/>
                </a:lnTo>
                <a:lnTo>
                  <a:pt x="1501157" y="1661848"/>
                </a:lnTo>
                <a:lnTo>
                  <a:pt x="1661848" y="1661848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6BBD13BA-F65F-471F-A657-B790E3FE77EF}"/>
              </a:ext>
            </a:extLst>
          </p:cNvPr>
          <p:cNvSpPr/>
          <p:nvPr/>
        </p:nvSpPr>
        <p:spPr>
          <a:xfrm>
            <a:off x="9127361" y="3020911"/>
            <a:ext cx="765832" cy="765832"/>
          </a:xfrm>
          <a:prstGeom prst="diamond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615B4BD4-8D14-4171-B675-255B4FEA6353}"/>
              </a:ext>
            </a:extLst>
          </p:cNvPr>
          <p:cNvSpPr/>
          <p:nvPr/>
        </p:nvSpPr>
        <p:spPr>
          <a:xfrm>
            <a:off x="6143461" y="3020911"/>
            <a:ext cx="765832" cy="765832"/>
          </a:xfrm>
          <a:prstGeom prst="diamond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29BF5F4F-FD51-49DF-9C7D-2B86098ECB72}"/>
              </a:ext>
            </a:extLst>
          </p:cNvPr>
          <p:cNvSpPr/>
          <p:nvPr/>
        </p:nvSpPr>
        <p:spPr>
          <a:xfrm>
            <a:off x="7599169" y="4452459"/>
            <a:ext cx="765832" cy="765832"/>
          </a:xfrm>
          <a:prstGeom prst="diamond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32946311-7A84-4480-955A-7AA7CBE6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5675" y="1650903"/>
            <a:ext cx="352821" cy="3528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AC61776E-10CA-4034-B0B5-81D04CF6F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1001" y="3234551"/>
            <a:ext cx="338553" cy="33855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F34A1CAF-CF2D-4EE1-BF9F-6C57025BE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5099" y="3264953"/>
            <a:ext cx="342556" cy="277748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EF7B9CC-4DB3-4FAD-82E6-01C05529A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2303" y="4695593"/>
            <a:ext cx="279565" cy="279564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A40A90E-A37B-42FA-AE80-852F52884A81}"/>
              </a:ext>
            </a:extLst>
          </p:cNvPr>
          <p:cNvGrpSpPr/>
          <p:nvPr/>
        </p:nvGrpSpPr>
        <p:grpSpPr>
          <a:xfrm>
            <a:off x="9248559" y="1263855"/>
            <a:ext cx="1214677" cy="689455"/>
            <a:chOff x="7579614" y="1418723"/>
            <a:chExt cx="1214677" cy="68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3514EED-7ADE-40DA-B33E-D52422578680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1ECEA2E-7DF5-4066-B90C-CEB81BD136E4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10C3DCC-D3BA-4D20-9E00-D2AE45499E39}"/>
              </a:ext>
            </a:extLst>
          </p:cNvPr>
          <p:cNvGrpSpPr/>
          <p:nvPr/>
        </p:nvGrpSpPr>
        <p:grpSpPr>
          <a:xfrm>
            <a:off x="9248559" y="4597605"/>
            <a:ext cx="1214677" cy="689455"/>
            <a:chOff x="7579614" y="1418723"/>
            <a:chExt cx="1214677" cy="6894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165C7-8C90-4ECC-9862-E67FC45B3FF1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C3241B-06D2-46BB-BA2F-22146B507591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7B4482-A930-478A-84F8-3B671334930F}"/>
              </a:ext>
            </a:extLst>
          </p:cNvPr>
          <p:cNvGrpSpPr/>
          <p:nvPr/>
        </p:nvGrpSpPr>
        <p:grpSpPr>
          <a:xfrm>
            <a:off x="5553737" y="4597605"/>
            <a:ext cx="1214677" cy="689455"/>
            <a:chOff x="7579614" y="1418723"/>
            <a:chExt cx="1214677" cy="68945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1EE5FA1-DFCE-4F5E-8E71-0B307AE519AE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4E159F7-3938-4B2D-B897-08129FB74704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F84D72-33C1-4CEC-BF7A-45D19B943482}"/>
              </a:ext>
            </a:extLst>
          </p:cNvPr>
          <p:cNvGrpSpPr/>
          <p:nvPr/>
        </p:nvGrpSpPr>
        <p:grpSpPr>
          <a:xfrm>
            <a:off x="5553737" y="1263855"/>
            <a:ext cx="1214677" cy="689455"/>
            <a:chOff x="7579614" y="1418723"/>
            <a:chExt cx="1214677" cy="68945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7F392C-32F3-45C7-80BC-772F306707E9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7901F27-1E5E-40C3-9953-2318E02D5C19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F4013D-211E-425C-B2AC-92E9D23D1D72}"/>
              </a:ext>
            </a:extLst>
          </p:cNvPr>
          <p:cNvGrpSpPr/>
          <p:nvPr/>
        </p:nvGrpSpPr>
        <p:grpSpPr>
          <a:xfrm>
            <a:off x="1190738" y="2792335"/>
            <a:ext cx="3520194" cy="1273329"/>
            <a:chOff x="1251112" y="2792335"/>
            <a:chExt cx="3520194" cy="1273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75F285-FBAC-49D0-AB54-0B4D32E91E67}"/>
                </a:ext>
              </a:extLst>
            </p:cNvPr>
            <p:cNvSpPr txBox="1"/>
            <p:nvPr/>
          </p:nvSpPr>
          <p:spPr>
            <a:xfrm>
              <a:off x="1251112" y="2792335"/>
              <a:ext cx="2575300" cy="61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4PS Model Price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541094-BB13-470E-A517-7399F665469F}"/>
                </a:ext>
              </a:extLst>
            </p:cNvPr>
            <p:cNvSpPr txBox="1"/>
            <p:nvPr/>
          </p:nvSpPr>
          <p:spPr>
            <a:xfrm>
              <a:off x="1251112" y="3315266"/>
              <a:ext cx="352019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3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4E87356-022A-450B-822B-816C52DF9B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8192F4-A51C-4611-A269-2F4189002D40}"/>
              </a:ext>
            </a:extLst>
          </p:cNvPr>
          <p:cNvGrpSpPr/>
          <p:nvPr/>
        </p:nvGrpSpPr>
        <p:grpSpPr>
          <a:xfrm>
            <a:off x="5263557" y="1672594"/>
            <a:ext cx="5694925" cy="3512812"/>
            <a:chOff x="5283422" y="1528286"/>
            <a:chExt cx="5694925" cy="351281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DBA532-5EF4-4939-8887-4A83900D347E}"/>
                </a:ext>
              </a:extLst>
            </p:cNvPr>
            <p:cNvSpPr/>
            <p:nvPr/>
          </p:nvSpPr>
          <p:spPr>
            <a:xfrm>
              <a:off x="5856080" y="2071059"/>
              <a:ext cx="2339889" cy="2450259"/>
            </a:xfrm>
            <a:custGeom>
              <a:avLst/>
              <a:gdLst>
                <a:gd name="connsiteX0" fmla="*/ 2305179 w 3966196"/>
                <a:gd name="connsiteY0" fmla="*/ 0 h 4153278"/>
                <a:gd name="connsiteX1" fmla="*/ 3202459 w 3966196"/>
                <a:gd name="connsiteY1" fmla="*/ 181152 h 4153278"/>
                <a:gd name="connsiteX2" fmla="*/ 3300278 w 3966196"/>
                <a:gd name="connsiteY2" fmla="*/ 228274 h 4153278"/>
                <a:gd name="connsiteX3" fmla="*/ 3439805 w 3966196"/>
                <a:gd name="connsiteY3" fmla="*/ 381793 h 4153278"/>
                <a:gd name="connsiteX4" fmla="*/ 3966196 w 3966196"/>
                <a:gd name="connsiteY4" fmla="*/ 1848100 h 4153278"/>
                <a:gd name="connsiteX5" fmla="*/ 1661017 w 3966196"/>
                <a:gd name="connsiteY5" fmla="*/ 4153278 h 4153278"/>
                <a:gd name="connsiteX6" fmla="*/ 763737 w 3966196"/>
                <a:gd name="connsiteY6" fmla="*/ 3972126 h 4153278"/>
                <a:gd name="connsiteX7" fmla="*/ 665918 w 3966196"/>
                <a:gd name="connsiteY7" fmla="*/ 3925004 h 4153278"/>
                <a:gd name="connsiteX8" fmla="*/ 526391 w 3966196"/>
                <a:gd name="connsiteY8" fmla="*/ 3771485 h 4153278"/>
                <a:gd name="connsiteX9" fmla="*/ 0 w 3966196"/>
                <a:gd name="connsiteY9" fmla="*/ 2305178 h 4153278"/>
                <a:gd name="connsiteX10" fmla="*/ 2305179 w 3966196"/>
                <a:gd name="connsiteY10" fmla="*/ 0 h 415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6196" h="4153278">
                  <a:moveTo>
                    <a:pt x="2305179" y="0"/>
                  </a:moveTo>
                  <a:cubicBezTo>
                    <a:pt x="2623458" y="0"/>
                    <a:pt x="2926671" y="64504"/>
                    <a:pt x="3202459" y="181152"/>
                  </a:cubicBezTo>
                  <a:lnTo>
                    <a:pt x="3300278" y="228274"/>
                  </a:lnTo>
                  <a:lnTo>
                    <a:pt x="3439805" y="381793"/>
                  </a:lnTo>
                  <a:cubicBezTo>
                    <a:pt x="3768652" y="780263"/>
                    <a:pt x="3966196" y="1291112"/>
                    <a:pt x="3966196" y="1848100"/>
                  </a:cubicBezTo>
                  <a:cubicBezTo>
                    <a:pt x="3966196" y="3121215"/>
                    <a:pt x="2934132" y="4153278"/>
                    <a:pt x="1661017" y="4153278"/>
                  </a:cubicBezTo>
                  <a:cubicBezTo>
                    <a:pt x="1342738" y="4153278"/>
                    <a:pt x="1039525" y="4088774"/>
                    <a:pt x="763737" y="3972126"/>
                  </a:cubicBezTo>
                  <a:lnTo>
                    <a:pt x="665918" y="3925004"/>
                  </a:lnTo>
                  <a:lnTo>
                    <a:pt x="526391" y="3771485"/>
                  </a:lnTo>
                  <a:cubicBezTo>
                    <a:pt x="197544" y="3373015"/>
                    <a:pt x="0" y="2862166"/>
                    <a:pt x="0" y="2305178"/>
                  </a:cubicBezTo>
                  <a:cubicBezTo>
                    <a:pt x="0" y="1032063"/>
                    <a:pt x="1032064" y="0"/>
                    <a:pt x="2305179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00206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29CE08-E3F3-481D-B9FD-A71983C22AAD}"/>
                </a:ext>
              </a:extLst>
            </p:cNvPr>
            <p:cNvSpPr/>
            <p:nvPr/>
          </p:nvSpPr>
          <p:spPr>
            <a:xfrm>
              <a:off x="5482469" y="1804897"/>
              <a:ext cx="2327053" cy="2585244"/>
            </a:xfrm>
            <a:custGeom>
              <a:avLst/>
              <a:gdLst>
                <a:gd name="connsiteX0" fmla="*/ 2305179 w 3944440"/>
                <a:gd name="connsiteY0" fmla="*/ 0 h 4382082"/>
                <a:gd name="connsiteX1" fmla="*/ 3935187 w 3944440"/>
                <a:gd name="connsiteY1" fmla="*/ 675171 h 4382082"/>
                <a:gd name="connsiteX2" fmla="*/ 3944440 w 3944440"/>
                <a:gd name="connsiteY2" fmla="*/ 685352 h 4382082"/>
                <a:gd name="connsiteX3" fmla="*/ 3846621 w 3944440"/>
                <a:gd name="connsiteY3" fmla="*/ 638230 h 4382082"/>
                <a:gd name="connsiteX4" fmla="*/ 2949341 w 3944440"/>
                <a:gd name="connsiteY4" fmla="*/ 457078 h 4382082"/>
                <a:gd name="connsiteX5" fmla="*/ 644162 w 3944440"/>
                <a:gd name="connsiteY5" fmla="*/ 2762256 h 4382082"/>
                <a:gd name="connsiteX6" fmla="*/ 1170553 w 3944440"/>
                <a:gd name="connsiteY6" fmla="*/ 4228563 h 4382082"/>
                <a:gd name="connsiteX7" fmla="*/ 1310080 w 3944440"/>
                <a:gd name="connsiteY7" fmla="*/ 4382082 h 4382082"/>
                <a:gd name="connsiteX8" fmla="*/ 1206394 w 3944440"/>
                <a:gd name="connsiteY8" fmla="*/ 4332134 h 4382082"/>
                <a:gd name="connsiteX9" fmla="*/ 0 w 3944440"/>
                <a:gd name="connsiteY9" fmla="*/ 2305178 h 4382082"/>
                <a:gd name="connsiteX10" fmla="*/ 2305179 w 3944440"/>
                <a:gd name="connsiteY10" fmla="*/ 0 h 4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440" h="4382082">
                  <a:moveTo>
                    <a:pt x="2305179" y="0"/>
                  </a:moveTo>
                  <a:cubicBezTo>
                    <a:pt x="2941737" y="0"/>
                    <a:pt x="3518031" y="258016"/>
                    <a:pt x="3935187" y="675171"/>
                  </a:cubicBezTo>
                  <a:lnTo>
                    <a:pt x="3944440" y="685352"/>
                  </a:lnTo>
                  <a:lnTo>
                    <a:pt x="3846621" y="638230"/>
                  </a:lnTo>
                  <a:cubicBezTo>
                    <a:pt x="3570833" y="521582"/>
                    <a:pt x="3267620" y="457078"/>
                    <a:pt x="2949341" y="457078"/>
                  </a:cubicBezTo>
                  <a:cubicBezTo>
                    <a:pt x="1676226" y="457078"/>
                    <a:pt x="644162" y="1489141"/>
                    <a:pt x="644162" y="2762256"/>
                  </a:cubicBezTo>
                  <a:cubicBezTo>
                    <a:pt x="644162" y="3319244"/>
                    <a:pt x="841706" y="3830093"/>
                    <a:pt x="1170553" y="4228563"/>
                  </a:cubicBezTo>
                  <a:lnTo>
                    <a:pt x="1310080" y="4382082"/>
                  </a:lnTo>
                  <a:lnTo>
                    <a:pt x="1206394" y="4332134"/>
                  </a:lnTo>
                  <a:cubicBezTo>
                    <a:pt x="487811" y="3941777"/>
                    <a:pt x="0" y="3180445"/>
                    <a:pt x="0" y="2305178"/>
                  </a:cubicBezTo>
                  <a:cubicBezTo>
                    <a:pt x="0" y="1032063"/>
                    <a:pt x="1032064" y="0"/>
                    <a:pt x="2305179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1C9AB1-AF08-4E4B-A1AF-37E26D310105}"/>
                </a:ext>
              </a:extLst>
            </p:cNvPr>
            <p:cNvSpPr/>
            <p:nvPr/>
          </p:nvSpPr>
          <p:spPr>
            <a:xfrm>
              <a:off x="6255360" y="2209226"/>
              <a:ext cx="2327053" cy="2585244"/>
            </a:xfrm>
            <a:custGeom>
              <a:avLst/>
              <a:gdLst>
                <a:gd name="connsiteX0" fmla="*/ 2634360 w 3944440"/>
                <a:gd name="connsiteY0" fmla="*/ 0 h 4382082"/>
                <a:gd name="connsiteX1" fmla="*/ 2738046 w 3944440"/>
                <a:gd name="connsiteY1" fmla="*/ 49948 h 4382082"/>
                <a:gd name="connsiteX2" fmla="*/ 3944440 w 3944440"/>
                <a:gd name="connsiteY2" fmla="*/ 2076904 h 4382082"/>
                <a:gd name="connsiteX3" fmla="*/ 1639261 w 3944440"/>
                <a:gd name="connsiteY3" fmla="*/ 4382082 h 4382082"/>
                <a:gd name="connsiteX4" fmla="*/ 9253 w 3944440"/>
                <a:gd name="connsiteY4" fmla="*/ 3706911 h 4382082"/>
                <a:gd name="connsiteX5" fmla="*/ 0 w 3944440"/>
                <a:gd name="connsiteY5" fmla="*/ 3696730 h 4382082"/>
                <a:gd name="connsiteX6" fmla="*/ 97819 w 3944440"/>
                <a:gd name="connsiteY6" fmla="*/ 3743852 h 4382082"/>
                <a:gd name="connsiteX7" fmla="*/ 995099 w 3944440"/>
                <a:gd name="connsiteY7" fmla="*/ 3925004 h 4382082"/>
                <a:gd name="connsiteX8" fmla="*/ 3300278 w 3944440"/>
                <a:gd name="connsiteY8" fmla="*/ 1619826 h 4382082"/>
                <a:gd name="connsiteX9" fmla="*/ 2773887 w 3944440"/>
                <a:gd name="connsiteY9" fmla="*/ 153519 h 4382082"/>
                <a:gd name="connsiteX10" fmla="*/ 2634360 w 3944440"/>
                <a:gd name="connsiteY10" fmla="*/ 0 h 4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440" h="4382082">
                  <a:moveTo>
                    <a:pt x="2634360" y="0"/>
                  </a:moveTo>
                  <a:lnTo>
                    <a:pt x="2738046" y="49948"/>
                  </a:lnTo>
                  <a:cubicBezTo>
                    <a:pt x="3456628" y="440306"/>
                    <a:pt x="3944440" y="1201638"/>
                    <a:pt x="3944440" y="2076904"/>
                  </a:cubicBezTo>
                  <a:cubicBezTo>
                    <a:pt x="3944440" y="3350019"/>
                    <a:pt x="2912376" y="4382082"/>
                    <a:pt x="1639261" y="4382082"/>
                  </a:cubicBezTo>
                  <a:cubicBezTo>
                    <a:pt x="1002704" y="4382082"/>
                    <a:pt x="426409" y="4124066"/>
                    <a:pt x="9253" y="3706911"/>
                  </a:cubicBezTo>
                  <a:lnTo>
                    <a:pt x="0" y="3696730"/>
                  </a:lnTo>
                  <a:lnTo>
                    <a:pt x="97819" y="3743852"/>
                  </a:lnTo>
                  <a:cubicBezTo>
                    <a:pt x="373607" y="3860500"/>
                    <a:pt x="676820" y="3925004"/>
                    <a:pt x="995099" y="3925004"/>
                  </a:cubicBezTo>
                  <a:cubicBezTo>
                    <a:pt x="2268214" y="3925004"/>
                    <a:pt x="3300278" y="2892941"/>
                    <a:pt x="3300278" y="1619826"/>
                  </a:cubicBezTo>
                  <a:cubicBezTo>
                    <a:pt x="3300278" y="1062838"/>
                    <a:pt x="3102734" y="551989"/>
                    <a:pt x="2773887" y="153519"/>
                  </a:cubicBezTo>
                  <a:lnTo>
                    <a:pt x="2634360" y="0"/>
                  </a:ln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966851-CB19-4F3E-997C-07E76D4B753B}"/>
                </a:ext>
              </a:extLst>
            </p:cNvPr>
            <p:cNvSpPr/>
            <p:nvPr/>
          </p:nvSpPr>
          <p:spPr>
            <a:xfrm>
              <a:off x="5283422" y="1551278"/>
              <a:ext cx="3489820" cy="34898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A19AC05-A284-42E7-97A5-37541BDBF5E7}"/>
                </a:ext>
              </a:extLst>
            </p:cNvPr>
            <p:cNvSpPr/>
            <p:nvPr/>
          </p:nvSpPr>
          <p:spPr>
            <a:xfrm>
              <a:off x="6255360" y="2472477"/>
              <a:ext cx="1528615" cy="15286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2FF35A-4BB1-4BCE-87D9-772129E9F7F5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5" y="1839254"/>
              <a:ext cx="2101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3CC28F-F0AA-40D1-A9F8-BFF131DCF5F9}"/>
                </a:ext>
              </a:extLst>
            </p:cNvPr>
            <p:cNvCxnSpPr>
              <a:cxnSpLocks/>
            </p:cNvCxnSpPr>
            <p:nvPr/>
          </p:nvCxnSpPr>
          <p:spPr>
            <a:xfrm>
              <a:off x="7975600" y="2720975"/>
              <a:ext cx="10509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673AC48-72D4-45AB-B438-38846D767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424" y="3670300"/>
              <a:ext cx="1539101" cy="468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01F009-A6BB-46ED-86D8-D22F9868E4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9522" y="4550149"/>
              <a:ext cx="121700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1AC557-7C0D-443A-B782-7AD9E24734D5}"/>
                </a:ext>
              </a:extLst>
            </p:cNvPr>
            <p:cNvSpPr/>
            <p:nvPr/>
          </p:nvSpPr>
          <p:spPr>
            <a:xfrm>
              <a:off x="9133506" y="1528286"/>
              <a:ext cx="561030" cy="56103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E15650C4-73E6-4C3D-BE3E-0D2130942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29144" y="1623924"/>
              <a:ext cx="369755" cy="369755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07B54D8-E064-4AF3-8B27-73DD2D53298A}"/>
                </a:ext>
              </a:extLst>
            </p:cNvPr>
            <p:cNvGrpSpPr/>
            <p:nvPr/>
          </p:nvGrpSpPr>
          <p:grpSpPr>
            <a:xfrm>
              <a:off x="9763670" y="1528286"/>
              <a:ext cx="1214677" cy="689455"/>
              <a:chOff x="7579614" y="1418723"/>
              <a:chExt cx="1214677" cy="68945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A4D2D74-DA4D-4285-81D4-560CC4336945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5DB36E3-65C2-49F2-904F-9D72EF73927C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7BA94A8-F270-4F25-8320-6FF2081D94F8}"/>
                </a:ext>
              </a:extLst>
            </p:cNvPr>
            <p:cNvSpPr/>
            <p:nvPr/>
          </p:nvSpPr>
          <p:spPr>
            <a:xfrm>
              <a:off x="9133506" y="2409845"/>
              <a:ext cx="561030" cy="56103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FD7C5251-92C1-496E-8E7E-13D3A955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64955" y="2541294"/>
              <a:ext cx="298133" cy="298133"/>
            </a:xfrm>
            <a:prstGeom prst="rect">
              <a:avLst/>
            </a:prstGeom>
          </p:spPr>
        </p:pic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C65DEE-7A2F-4BC9-BBDE-F74CB4439B7D}"/>
                </a:ext>
              </a:extLst>
            </p:cNvPr>
            <p:cNvGrpSpPr/>
            <p:nvPr/>
          </p:nvGrpSpPr>
          <p:grpSpPr>
            <a:xfrm>
              <a:off x="9763670" y="2450095"/>
              <a:ext cx="1214677" cy="689455"/>
              <a:chOff x="7579614" y="1418723"/>
              <a:chExt cx="1214677" cy="689455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AA78F6D-D96C-4928-94E7-7786C5990856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B4B6E44-7F54-4D3B-AFE9-E27A6B07D883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64744C3-2C4B-463B-A966-1BE1CA7844F6}"/>
                </a:ext>
              </a:extLst>
            </p:cNvPr>
            <p:cNvSpPr/>
            <p:nvPr/>
          </p:nvSpPr>
          <p:spPr>
            <a:xfrm>
              <a:off x="9133506" y="3345093"/>
              <a:ext cx="561030" cy="56103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63BF483-60C9-4C22-8CBE-E03A22F32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6957" y="3473936"/>
              <a:ext cx="374128" cy="303345"/>
            </a:xfrm>
            <a:prstGeom prst="rect">
              <a:avLst/>
            </a:prstGeom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3336EA7-B7EC-41D9-9EB6-51F1B70015FA}"/>
                </a:ext>
              </a:extLst>
            </p:cNvPr>
            <p:cNvGrpSpPr/>
            <p:nvPr/>
          </p:nvGrpSpPr>
          <p:grpSpPr>
            <a:xfrm>
              <a:off x="9763670" y="3331654"/>
              <a:ext cx="1214677" cy="689455"/>
              <a:chOff x="7579614" y="1418723"/>
              <a:chExt cx="1214677" cy="689455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565486D-F299-4F01-8F1B-745F38CB884B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70CB6C-2397-46D9-A422-3BA4AA9D2837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945509A-6A11-4860-A112-D866AE0601A0}"/>
                </a:ext>
              </a:extLst>
            </p:cNvPr>
            <p:cNvSpPr/>
            <p:nvPr/>
          </p:nvSpPr>
          <p:spPr>
            <a:xfrm>
              <a:off x="9133506" y="4213213"/>
              <a:ext cx="561030" cy="56103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rect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008C3B39-2A0D-4596-B3BC-4391C0B40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61356" y="4341063"/>
              <a:ext cx="305331" cy="305331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B7D0E4F-69FF-4912-93C1-D0C6117E2F01}"/>
                </a:ext>
              </a:extLst>
            </p:cNvPr>
            <p:cNvGrpSpPr/>
            <p:nvPr/>
          </p:nvGrpSpPr>
          <p:grpSpPr>
            <a:xfrm>
              <a:off x="9763670" y="4224558"/>
              <a:ext cx="1214677" cy="689455"/>
              <a:chOff x="7579614" y="1418723"/>
              <a:chExt cx="1214677" cy="689455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EB9462A-8CB2-4151-9919-4D98E0319EE0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E7F6247-1035-4E47-A5B6-E8093D272368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1785C8-02E6-47EB-9F30-25EF68F23C40}"/>
              </a:ext>
            </a:extLst>
          </p:cNvPr>
          <p:cNvGrpSpPr/>
          <p:nvPr/>
        </p:nvGrpSpPr>
        <p:grpSpPr>
          <a:xfrm>
            <a:off x="1233519" y="2792336"/>
            <a:ext cx="3520194" cy="1273329"/>
            <a:chOff x="1251112" y="2792335"/>
            <a:chExt cx="3520194" cy="127332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D9A126-FCA4-4A1E-82D6-586A09DB5185}"/>
                </a:ext>
              </a:extLst>
            </p:cNvPr>
            <p:cNvSpPr txBox="1"/>
            <p:nvPr/>
          </p:nvSpPr>
          <p:spPr>
            <a:xfrm>
              <a:off x="1251112" y="2792335"/>
              <a:ext cx="2575300" cy="61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4PS Model Price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391253-C88A-4FA7-BEE1-A369A151DC35}"/>
                </a:ext>
              </a:extLst>
            </p:cNvPr>
            <p:cNvSpPr txBox="1"/>
            <p:nvPr/>
          </p:nvSpPr>
          <p:spPr>
            <a:xfrm>
              <a:off x="1251112" y="3315266"/>
              <a:ext cx="352019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75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13A3877-3DCA-4F5C-99B1-9E70E8C685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AB5C96-87C5-4C10-A547-9D4E940530F2}"/>
              </a:ext>
            </a:extLst>
          </p:cNvPr>
          <p:cNvGrpSpPr/>
          <p:nvPr/>
        </p:nvGrpSpPr>
        <p:grpSpPr>
          <a:xfrm>
            <a:off x="1496151" y="2792336"/>
            <a:ext cx="3520194" cy="1273329"/>
            <a:chOff x="1251112" y="2792335"/>
            <a:chExt cx="3520194" cy="12733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CC1917-7AE2-48F6-A56D-029324A2E618}"/>
                </a:ext>
              </a:extLst>
            </p:cNvPr>
            <p:cNvSpPr txBox="1"/>
            <p:nvPr/>
          </p:nvSpPr>
          <p:spPr>
            <a:xfrm>
              <a:off x="1251112" y="2792335"/>
              <a:ext cx="2575300" cy="61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4PS Model Price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E3FDC7-E180-4826-A76E-71B8C64FAA25}"/>
                </a:ext>
              </a:extLst>
            </p:cNvPr>
            <p:cNvSpPr txBox="1"/>
            <p:nvPr/>
          </p:nvSpPr>
          <p:spPr>
            <a:xfrm>
              <a:off x="1251112" y="3315266"/>
              <a:ext cx="352019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F7E19E-3453-425F-9359-7847CF45C522}"/>
              </a:ext>
            </a:extLst>
          </p:cNvPr>
          <p:cNvGrpSpPr/>
          <p:nvPr/>
        </p:nvGrpSpPr>
        <p:grpSpPr>
          <a:xfrm>
            <a:off x="9115294" y="1060187"/>
            <a:ext cx="1214677" cy="689455"/>
            <a:chOff x="7579614" y="1418723"/>
            <a:chExt cx="1214677" cy="68945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078FA6-3718-4259-AB49-2158E4961BED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DE4FC8-E4F2-4BF7-AC07-8E424F8A5D06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353ABE-A8F4-47F6-A14A-452C9CF451B5}"/>
              </a:ext>
            </a:extLst>
          </p:cNvPr>
          <p:cNvGrpSpPr/>
          <p:nvPr/>
        </p:nvGrpSpPr>
        <p:grpSpPr>
          <a:xfrm>
            <a:off x="9452147" y="2457906"/>
            <a:ext cx="1214677" cy="689455"/>
            <a:chOff x="7579614" y="1418723"/>
            <a:chExt cx="1214677" cy="68945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E322F56-5F1D-4D11-823C-03B6060AD221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BE3516-7835-4CC7-B382-C2DC59B85FBD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49B306-F0D2-423C-9237-57D73C26FF97}"/>
              </a:ext>
            </a:extLst>
          </p:cNvPr>
          <p:cNvGrpSpPr/>
          <p:nvPr/>
        </p:nvGrpSpPr>
        <p:grpSpPr>
          <a:xfrm>
            <a:off x="9349679" y="4082486"/>
            <a:ext cx="1214677" cy="689455"/>
            <a:chOff x="7579614" y="1418723"/>
            <a:chExt cx="1214677" cy="68945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10D468-94B1-4943-BE15-528517D2E91F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539BAA-1047-4E40-9C74-0DA61CE3456D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90A69B-0713-4A37-8ADE-B5E30C0E4627}"/>
              </a:ext>
            </a:extLst>
          </p:cNvPr>
          <p:cNvGrpSpPr/>
          <p:nvPr/>
        </p:nvGrpSpPr>
        <p:grpSpPr>
          <a:xfrm>
            <a:off x="7979328" y="4991772"/>
            <a:ext cx="1214677" cy="689455"/>
            <a:chOff x="7579614" y="1418723"/>
            <a:chExt cx="1214677" cy="68945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2EDD9D-BDBA-40A8-B386-255450411F01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6852921-5577-4BF6-A414-7C61355AF19A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9F5258B-CE23-4CB7-BE0B-86C617AA3C04}"/>
              </a:ext>
            </a:extLst>
          </p:cNvPr>
          <p:cNvGrpSpPr/>
          <p:nvPr/>
        </p:nvGrpSpPr>
        <p:grpSpPr>
          <a:xfrm>
            <a:off x="5518541" y="5108358"/>
            <a:ext cx="1214677" cy="689455"/>
            <a:chOff x="7579614" y="1418723"/>
            <a:chExt cx="1214677" cy="68945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00FB6A1-BF3E-4BC8-9014-E192B3009362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C9A4B9E-7AAA-449E-ADA6-5F6261B208E5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BDBA532-5EF4-4939-8887-4A83900D347E}"/>
              </a:ext>
            </a:extLst>
          </p:cNvPr>
          <p:cNvSpPr/>
          <p:nvPr/>
        </p:nvSpPr>
        <p:spPr>
          <a:xfrm rot="10800000">
            <a:off x="6308982" y="1772076"/>
            <a:ext cx="2408530" cy="2539975"/>
          </a:xfrm>
          <a:custGeom>
            <a:avLst/>
            <a:gdLst>
              <a:gd name="connsiteX0" fmla="*/ 2305179 w 3966196"/>
              <a:gd name="connsiteY0" fmla="*/ 0 h 4153278"/>
              <a:gd name="connsiteX1" fmla="*/ 3202459 w 3966196"/>
              <a:gd name="connsiteY1" fmla="*/ 181152 h 4153278"/>
              <a:gd name="connsiteX2" fmla="*/ 3300278 w 3966196"/>
              <a:gd name="connsiteY2" fmla="*/ 228274 h 4153278"/>
              <a:gd name="connsiteX3" fmla="*/ 3439805 w 3966196"/>
              <a:gd name="connsiteY3" fmla="*/ 381793 h 4153278"/>
              <a:gd name="connsiteX4" fmla="*/ 3966196 w 3966196"/>
              <a:gd name="connsiteY4" fmla="*/ 1848100 h 4153278"/>
              <a:gd name="connsiteX5" fmla="*/ 1661017 w 3966196"/>
              <a:gd name="connsiteY5" fmla="*/ 4153278 h 4153278"/>
              <a:gd name="connsiteX6" fmla="*/ 763737 w 3966196"/>
              <a:gd name="connsiteY6" fmla="*/ 3972126 h 4153278"/>
              <a:gd name="connsiteX7" fmla="*/ 665918 w 3966196"/>
              <a:gd name="connsiteY7" fmla="*/ 3925004 h 4153278"/>
              <a:gd name="connsiteX8" fmla="*/ 526391 w 3966196"/>
              <a:gd name="connsiteY8" fmla="*/ 3771485 h 4153278"/>
              <a:gd name="connsiteX9" fmla="*/ 0 w 3966196"/>
              <a:gd name="connsiteY9" fmla="*/ 2305178 h 4153278"/>
              <a:gd name="connsiteX10" fmla="*/ 2305179 w 3966196"/>
              <a:gd name="connsiteY10" fmla="*/ 0 h 415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6196" h="4153278">
                <a:moveTo>
                  <a:pt x="2305179" y="0"/>
                </a:moveTo>
                <a:cubicBezTo>
                  <a:pt x="2623458" y="0"/>
                  <a:pt x="2926671" y="64504"/>
                  <a:pt x="3202459" y="181152"/>
                </a:cubicBezTo>
                <a:lnTo>
                  <a:pt x="3300278" y="228274"/>
                </a:lnTo>
                <a:lnTo>
                  <a:pt x="3439805" y="381793"/>
                </a:lnTo>
                <a:cubicBezTo>
                  <a:pt x="3768652" y="780263"/>
                  <a:pt x="3966196" y="1291112"/>
                  <a:pt x="3966196" y="1848100"/>
                </a:cubicBezTo>
                <a:cubicBezTo>
                  <a:pt x="3966196" y="3121215"/>
                  <a:pt x="2934132" y="4153278"/>
                  <a:pt x="1661017" y="4153278"/>
                </a:cubicBezTo>
                <a:cubicBezTo>
                  <a:pt x="1342738" y="4153278"/>
                  <a:pt x="1039525" y="4088774"/>
                  <a:pt x="763737" y="3972126"/>
                </a:cubicBezTo>
                <a:lnTo>
                  <a:pt x="665918" y="3925004"/>
                </a:lnTo>
                <a:lnTo>
                  <a:pt x="526391" y="3771485"/>
                </a:lnTo>
                <a:cubicBezTo>
                  <a:pt x="197544" y="3373015"/>
                  <a:pt x="0" y="2862166"/>
                  <a:pt x="0" y="2305178"/>
                </a:cubicBezTo>
                <a:cubicBezTo>
                  <a:pt x="0" y="1032063"/>
                  <a:pt x="1032064" y="0"/>
                  <a:pt x="2305179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19AC05-A284-42E7-97A5-37541BDBF5E7}"/>
              </a:ext>
            </a:extLst>
          </p:cNvPr>
          <p:cNvSpPr/>
          <p:nvPr/>
        </p:nvSpPr>
        <p:spPr>
          <a:xfrm rot="10800000">
            <a:off x="6785153" y="2237905"/>
            <a:ext cx="1573458" cy="15845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0A39585-E99B-4263-8CD0-43BD6053D4F7}"/>
              </a:ext>
            </a:extLst>
          </p:cNvPr>
          <p:cNvSpPr/>
          <p:nvPr/>
        </p:nvSpPr>
        <p:spPr>
          <a:xfrm rot="16200000">
            <a:off x="5976522" y="2291679"/>
            <a:ext cx="2412258" cy="2661083"/>
          </a:xfrm>
          <a:custGeom>
            <a:avLst/>
            <a:gdLst>
              <a:gd name="connsiteX0" fmla="*/ 2305179 w 3944440"/>
              <a:gd name="connsiteY0" fmla="*/ 0 h 4382082"/>
              <a:gd name="connsiteX1" fmla="*/ 3935187 w 3944440"/>
              <a:gd name="connsiteY1" fmla="*/ 675171 h 4382082"/>
              <a:gd name="connsiteX2" fmla="*/ 3944440 w 3944440"/>
              <a:gd name="connsiteY2" fmla="*/ 685352 h 4382082"/>
              <a:gd name="connsiteX3" fmla="*/ 3846621 w 3944440"/>
              <a:gd name="connsiteY3" fmla="*/ 638230 h 4382082"/>
              <a:gd name="connsiteX4" fmla="*/ 2949341 w 3944440"/>
              <a:gd name="connsiteY4" fmla="*/ 457078 h 4382082"/>
              <a:gd name="connsiteX5" fmla="*/ 644162 w 3944440"/>
              <a:gd name="connsiteY5" fmla="*/ 2762256 h 4382082"/>
              <a:gd name="connsiteX6" fmla="*/ 1170553 w 3944440"/>
              <a:gd name="connsiteY6" fmla="*/ 4228563 h 4382082"/>
              <a:gd name="connsiteX7" fmla="*/ 1310080 w 3944440"/>
              <a:gd name="connsiteY7" fmla="*/ 4382082 h 4382082"/>
              <a:gd name="connsiteX8" fmla="*/ 1206394 w 3944440"/>
              <a:gd name="connsiteY8" fmla="*/ 4332134 h 4382082"/>
              <a:gd name="connsiteX9" fmla="*/ 0 w 3944440"/>
              <a:gd name="connsiteY9" fmla="*/ 2305178 h 4382082"/>
              <a:gd name="connsiteX10" fmla="*/ 2305179 w 3944440"/>
              <a:gd name="connsiteY10" fmla="*/ 0 h 43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440" h="4382082">
                <a:moveTo>
                  <a:pt x="2305179" y="0"/>
                </a:moveTo>
                <a:cubicBezTo>
                  <a:pt x="2941737" y="0"/>
                  <a:pt x="3518031" y="258016"/>
                  <a:pt x="3935187" y="675171"/>
                </a:cubicBezTo>
                <a:lnTo>
                  <a:pt x="3944440" y="685352"/>
                </a:lnTo>
                <a:lnTo>
                  <a:pt x="3846621" y="638230"/>
                </a:lnTo>
                <a:cubicBezTo>
                  <a:pt x="3570833" y="521582"/>
                  <a:pt x="3267620" y="457078"/>
                  <a:pt x="2949341" y="457078"/>
                </a:cubicBezTo>
                <a:cubicBezTo>
                  <a:pt x="1676226" y="457078"/>
                  <a:pt x="644162" y="1489141"/>
                  <a:pt x="644162" y="2762256"/>
                </a:cubicBezTo>
                <a:cubicBezTo>
                  <a:pt x="644162" y="3319244"/>
                  <a:pt x="841706" y="3830093"/>
                  <a:pt x="1170553" y="4228563"/>
                </a:cubicBezTo>
                <a:lnTo>
                  <a:pt x="1310080" y="4382082"/>
                </a:lnTo>
                <a:lnTo>
                  <a:pt x="1206394" y="4332134"/>
                </a:lnTo>
                <a:cubicBezTo>
                  <a:pt x="487811" y="3941777"/>
                  <a:pt x="0" y="3180445"/>
                  <a:pt x="0" y="2305178"/>
                </a:cubicBezTo>
                <a:cubicBezTo>
                  <a:pt x="0" y="1032063"/>
                  <a:pt x="1032064" y="0"/>
                  <a:pt x="2305179" y="0"/>
                </a:cubicBez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ED84F47-3A3C-451D-B4D2-F77D40676EBD}"/>
              </a:ext>
            </a:extLst>
          </p:cNvPr>
          <p:cNvSpPr/>
          <p:nvPr/>
        </p:nvSpPr>
        <p:spPr>
          <a:xfrm rot="16200000">
            <a:off x="6578623" y="1074274"/>
            <a:ext cx="2412258" cy="2661083"/>
          </a:xfrm>
          <a:custGeom>
            <a:avLst/>
            <a:gdLst>
              <a:gd name="connsiteX0" fmla="*/ 2634360 w 3944440"/>
              <a:gd name="connsiteY0" fmla="*/ 0 h 4382082"/>
              <a:gd name="connsiteX1" fmla="*/ 2738046 w 3944440"/>
              <a:gd name="connsiteY1" fmla="*/ 49948 h 4382082"/>
              <a:gd name="connsiteX2" fmla="*/ 3944440 w 3944440"/>
              <a:gd name="connsiteY2" fmla="*/ 2076904 h 4382082"/>
              <a:gd name="connsiteX3" fmla="*/ 1639261 w 3944440"/>
              <a:gd name="connsiteY3" fmla="*/ 4382082 h 4382082"/>
              <a:gd name="connsiteX4" fmla="*/ 9253 w 3944440"/>
              <a:gd name="connsiteY4" fmla="*/ 3706911 h 4382082"/>
              <a:gd name="connsiteX5" fmla="*/ 0 w 3944440"/>
              <a:gd name="connsiteY5" fmla="*/ 3696730 h 4382082"/>
              <a:gd name="connsiteX6" fmla="*/ 97819 w 3944440"/>
              <a:gd name="connsiteY6" fmla="*/ 3743852 h 4382082"/>
              <a:gd name="connsiteX7" fmla="*/ 995099 w 3944440"/>
              <a:gd name="connsiteY7" fmla="*/ 3925004 h 4382082"/>
              <a:gd name="connsiteX8" fmla="*/ 3300278 w 3944440"/>
              <a:gd name="connsiteY8" fmla="*/ 1619826 h 4382082"/>
              <a:gd name="connsiteX9" fmla="*/ 2773887 w 3944440"/>
              <a:gd name="connsiteY9" fmla="*/ 153519 h 4382082"/>
              <a:gd name="connsiteX10" fmla="*/ 2634360 w 3944440"/>
              <a:gd name="connsiteY10" fmla="*/ 0 h 43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440" h="4382082">
                <a:moveTo>
                  <a:pt x="2634360" y="0"/>
                </a:moveTo>
                <a:lnTo>
                  <a:pt x="2738046" y="49948"/>
                </a:lnTo>
                <a:cubicBezTo>
                  <a:pt x="3456628" y="440306"/>
                  <a:pt x="3944440" y="1201638"/>
                  <a:pt x="3944440" y="2076904"/>
                </a:cubicBezTo>
                <a:cubicBezTo>
                  <a:pt x="3944440" y="3350019"/>
                  <a:pt x="2912376" y="4382082"/>
                  <a:pt x="1639261" y="4382082"/>
                </a:cubicBezTo>
                <a:cubicBezTo>
                  <a:pt x="1002704" y="4382082"/>
                  <a:pt x="426409" y="4124066"/>
                  <a:pt x="9253" y="3706911"/>
                </a:cubicBezTo>
                <a:lnTo>
                  <a:pt x="0" y="3696730"/>
                </a:lnTo>
                <a:lnTo>
                  <a:pt x="97819" y="3743852"/>
                </a:lnTo>
                <a:cubicBezTo>
                  <a:pt x="373607" y="3860500"/>
                  <a:pt x="676820" y="3925004"/>
                  <a:pt x="995099" y="3925004"/>
                </a:cubicBezTo>
                <a:cubicBezTo>
                  <a:pt x="2268214" y="3925004"/>
                  <a:pt x="3300278" y="2892941"/>
                  <a:pt x="3300278" y="1619826"/>
                </a:cubicBezTo>
                <a:cubicBezTo>
                  <a:pt x="3300278" y="1062838"/>
                  <a:pt x="3102734" y="551989"/>
                  <a:pt x="2773887" y="153519"/>
                </a:cubicBezTo>
                <a:lnTo>
                  <a:pt x="2634360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929CE08-E3F3-481D-B9FD-A71983C22AAD}"/>
              </a:ext>
            </a:extLst>
          </p:cNvPr>
          <p:cNvSpPr/>
          <p:nvPr/>
        </p:nvSpPr>
        <p:spPr>
          <a:xfrm rot="10800000">
            <a:off x="6706764" y="1908055"/>
            <a:ext cx="2395319" cy="2679902"/>
          </a:xfrm>
          <a:custGeom>
            <a:avLst/>
            <a:gdLst>
              <a:gd name="connsiteX0" fmla="*/ 2305179 w 3944440"/>
              <a:gd name="connsiteY0" fmla="*/ 0 h 4382082"/>
              <a:gd name="connsiteX1" fmla="*/ 3935187 w 3944440"/>
              <a:gd name="connsiteY1" fmla="*/ 675171 h 4382082"/>
              <a:gd name="connsiteX2" fmla="*/ 3944440 w 3944440"/>
              <a:gd name="connsiteY2" fmla="*/ 685352 h 4382082"/>
              <a:gd name="connsiteX3" fmla="*/ 3846621 w 3944440"/>
              <a:gd name="connsiteY3" fmla="*/ 638230 h 4382082"/>
              <a:gd name="connsiteX4" fmla="*/ 2949341 w 3944440"/>
              <a:gd name="connsiteY4" fmla="*/ 457078 h 4382082"/>
              <a:gd name="connsiteX5" fmla="*/ 644162 w 3944440"/>
              <a:gd name="connsiteY5" fmla="*/ 2762256 h 4382082"/>
              <a:gd name="connsiteX6" fmla="*/ 1170553 w 3944440"/>
              <a:gd name="connsiteY6" fmla="*/ 4228563 h 4382082"/>
              <a:gd name="connsiteX7" fmla="*/ 1310080 w 3944440"/>
              <a:gd name="connsiteY7" fmla="*/ 4382082 h 4382082"/>
              <a:gd name="connsiteX8" fmla="*/ 1206394 w 3944440"/>
              <a:gd name="connsiteY8" fmla="*/ 4332134 h 4382082"/>
              <a:gd name="connsiteX9" fmla="*/ 0 w 3944440"/>
              <a:gd name="connsiteY9" fmla="*/ 2305178 h 4382082"/>
              <a:gd name="connsiteX10" fmla="*/ 2305179 w 3944440"/>
              <a:gd name="connsiteY10" fmla="*/ 0 h 43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440" h="4382082">
                <a:moveTo>
                  <a:pt x="2305179" y="0"/>
                </a:moveTo>
                <a:cubicBezTo>
                  <a:pt x="2941737" y="0"/>
                  <a:pt x="3518031" y="258016"/>
                  <a:pt x="3935187" y="675171"/>
                </a:cubicBezTo>
                <a:lnTo>
                  <a:pt x="3944440" y="685352"/>
                </a:lnTo>
                <a:lnTo>
                  <a:pt x="3846621" y="638230"/>
                </a:lnTo>
                <a:cubicBezTo>
                  <a:pt x="3570833" y="521582"/>
                  <a:pt x="3267620" y="457078"/>
                  <a:pt x="2949341" y="457078"/>
                </a:cubicBezTo>
                <a:cubicBezTo>
                  <a:pt x="1676226" y="457078"/>
                  <a:pt x="644162" y="1489141"/>
                  <a:pt x="644162" y="2762256"/>
                </a:cubicBezTo>
                <a:cubicBezTo>
                  <a:pt x="644162" y="3319244"/>
                  <a:pt x="841706" y="3830093"/>
                  <a:pt x="1170553" y="4228563"/>
                </a:cubicBezTo>
                <a:lnTo>
                  <a:pt x="1310080" y="4382082"/>
                </a:lnTo>
                <a:lnTo>
                  <a:pt x="1206394" y="4332134"/>
                </a:lnTo>
                <a:cubicBezTo>
                  <a:pt x="487811" y="3941777"/>
                  <a:pt x="0" y="3180445"/>
                  <a:pt x="0" y="2305178"/>
                </a:cubicBezTo>
                <a:cubicBezTo>
                  <a:pt x="0" y="1032063"/>
                  <a:pt x="1032064" y="0"/>
                  <a:pt x="2305179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1C9AB1-AF08-4E4B-A1AF-37E26D310105}"/>
              </a:ext>
            </a:extLst>
          </p:cNvPr>
          <p:cNvSpPr/>
          <p:nvPr/>
        </p:nvSpPr>
        <p:spPr>
          <a:xfrm rot="10800000">
            <a:off x="5911199" y="1488922"/>
            <a:ext cx="2395319" cy="2679902"/>
          </a:xfrm>
          <a:custGeom>
            <a:avLst/>
            <a:gdLst>
              <a:gd name="connsiteX0" fmla="*/ 2634360 w 3944440"/>
              <a:gd name="connsiteY0" fmla="*/ 0 h 4382082"/>
              <a:gd name="connsiteX1" fmla="*/ 2738046 w 3944440"/>
              <a:gd name="connsiteY1" fmla="*/ 49948 h 4382082"/>
              <a:gd name="connsiteX2" fmla="*/ 3944440 w 3944440"/>
              <a:gd name="connsiteY2" fmla="*/ 2076904 h 4382082"/>
              <a:gd name="connsiteX3" fmla="*/ 1639261 w 3944440"/>
              <a:gd name="connsiteY3" fmla="*/ 4382082 h 4382082"/>
              <a:gd name="connsiteX4" fmla="*/ 9253 w 3944440"/>
              <a:gd name="connsiteY4" fmla="*/ 3706911 h 4382082"/>
              <a:gd name="connsiteX5" fmla="*/ 0 w 3944440"/>
              <a:gd name="connsiteY5" fmla="*/ 3696730 h 4382082"/>
              <a:gd name="connsiteX6" fmla="*/ 97819 w 3944440"/>
              <a:gd name="connsiteY6" fmla="*/ 3743852 h 4382082"/>
              <a:gd name="connsiteX7" fmla="*/ 995099 w 3944440"/>
              <a:gd name="connsiteY7" fmla="*/ 3925004 h 4382082"/>
              <a:gd name="connsiteX8" fmla="*/ 3300278 w 3944440"/>
              <a:gd name="connsiteY8" fmla="*/ 1619826 h 4382082"/>
              <a:gd name="connsiteX9" fmla="*/ 2773887 w 3944440"/>
              <a:gd name="connsiteY9" fmla="*/ 153519 h 4382082"/>
              <a:gd name="connsiteX10" fmla="*/ 2634360 w 3944440"/>
              <a:gd name="connsiteY10" fmla="*/ 0 h 43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440" h="4382082">
                <a:moveTo>
                  <a:pt x="2634360" y="0"/>
                </a:moveTo>
                <a:lnTo>
                  <a:pt x="2738046" y="49948"/>
                </a:lnTo>
                <a:cubicBezTo>
                  <a:pt x="3456628" y="440306"/>
                  <a:pt x="3944440" y="1201638"/>
                  <a:pt x="3944440" y="2076904"/>
                </a:cubicBezTo>
                <a:cubicBezTo>
                  <a:pt x="3944440" y="3350019"/>
                  <a:pt x="2912376" y="4382082"/>
                  <a:pt x="1639261" y="4382082"/>
                </a:cubicBezTo>
                <a:cubicBezTo>
                  <a:pt x="1002704" y="4382082"/>
                  <a:pt x="426409" y="4124066"/>
                  <a:pt x="9253" y="3706911"/>
                </a:cubicBezTo>
                <a:lnTo>
                  <a:pt x="0" y="3696730"/>
                </a:lnTo>
                <a:lnTo>
                  <a:pt x="97819" y="3743852"/>
                </a:lnTo>
                <a:cubicBezTo>
                  <a:pt x="373607" y="3860500"/>
                  <a:pt x="676820" y="3925004"/>
                  <a:pt x="995099" y="3925004"/>
                </a:cubicBezTo>
                <a:cubicBezTo>
                  <a:pt x="2268214" y="3925004"/>
                  <a:pt x="3300278" y="2892941"/>
                  <a:pt x="3300278" y="1619826"/>
                </a:cubicBezTo>
                <a:cubicBezTo>
                  <a:pt x="3300278" y="1062838"/>
                  <a:pt x="3102734" y="551989"/>
                  <a:pt x="2773887" y="153519"/>
                </a:cubicBezTo>
                <a:lnTo>
                  <a:pt x="2634360" y="0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E53D4DB-C7A1-4451-A0FE-A37DEEE00397}"/>
              </a:ext>
            </a:extLst>
          </p:cNvPr>
          <p:cNvSpPr/>
          <p:nvPr/>
        </p:nvSpPr>
        <p:spPr>
          <a:xfrm>
            <a:off x="5990884" y="1842888"/>
            <a:ext cx="392333" cy="39510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D5A09B75-E36D-4694-8D0C-B9475D3E1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584" y="1947323"/>
            <a:ext cx="184932" cy="186238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18F34471-E30E-48C2-B504-99FEBF3FAFC3}"/>
              </a:ext>
            </a:extLst>
          </p:cNvPr>
          <p:cNvSpPr/>
          <p:nvPr/>
        </p:nvSpPr>
        <p:spPr>
          <a:xfrm>
            <a:off x="7295833" y="4665211"/>
            <a:ext cx="392333" cy="39510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41193ED-AAE7-47A2-B0E8-C102DEDFE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6894" y="4787128"/>
            <a:ext cx="150212" cy="151273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3ED62511-664A-42FC-A195-6CAEE425613F}"/>
              </a:ext>
            </a:extLst>
          </p:cNvPr>
          <p:cNvSpPr/>
          <p:nvPr/>
        </p:nvSpPr>
        <p:spPr>
          <a:xfrm>
            <a:off x="8693035" y="3557697"/>
            <a:ext cx="392333" cy="39510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7BE67C77-3F81-4469-BAB7-0AD83E096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5452" y="3684441"/>
            <a:ext cx="187499" cy="141619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45F09600-CFBC-4382-8853-2399F950ECDC}"/>
              </a:ext>
            </a:extLst>
          </p:cNvPr>
          <p:cNvSpPr/>
          <p:nvPr/>
        </p:nvSpPr>
        <p:spPr>
          <a:xfrm>
            <a:off x="8487674" y="1379804"/>
            <a:ext cx="392333" cy="39510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088316BD-4D66-4288-A665-36457FDED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6221" y="1467060"/>
            <a:ext cx="175238" cy="220595"/>
          </a:xfrm>
          <a:prstGeom prst="rect">
            <a:avLst/>
          </a:prstGeom>
        </p:spPr>
      </p:pic>
      <p:sp>
        <p:nvSpPr>
          <p:cNvPr id="121" name="Oval 120">
            <a:extLst>
              <a:ext uri="{FF2B5EF4-FFF2-40B4-BE49-F238E27FC236}">
                <a16:creationId xmlns:a16="http://schemas.microsoft.com/office/drawing/2014/main" id="{CCB6A8FA-0DD1-4D9C-8FA6-7C7F16FAA971}"/>
              </a:ext>
            </a:extLst>
          </p:cNvPr>
          <p:cNvSpPr/>
          <p:nvPr/>
        </p:nvSpPr>
        <p:spPr>
          <a:xfrm>
            <a:off x="8666576" y="2237905"/>
            <a:ext cx="392333" cy="39510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A70F26CA-B9B1-4F28-8673-7DD96F1A9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4654" y="2324570"/>
            <a:ext cx="176177" cy="221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2639C6-FF45-453A-9CAF-BB386EA691B7}"/>
              </a:ext>
            </a:extLst>
          </p:cNvPr>
          <p:cNvCxnSpPr>
            <a:cxnSpLocks/>
          </p:cNvCxnSpPr>
          <p:nvPr/>
        </p:nvCxnSpPr>
        <p:spPr>
          <a:xfrm flipH="1" flipV="1">
            <a:off x="8680862" y="1191543"/>
            <a:ext cx="44871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D2BEC7-2D14-4D1F-A9B4-35DDD58500D3}"/>
              </a:ext>
            </a:extLst>
          </p:cNvPr>
          <p:cNvCxnSpPr>
            <a:endCxn id="120" idx="0"/>
          </p:cNvCxnSpPr>
          <p:nvPr/>
        </p:nvCxnSpPr>
        <p:spPr>
          <a:xfrm>
            <a:off x="8683840" y="1191154"/>
            <a:ext cx="1" cy="18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79CE4-C347-4953-9788-038EF3C2FFEA}"/>
              </a:ext>
            </a:extLst>
          </p:cNvPr>
          <p:cNvCxnSpPr>
            <a:stCxn id="80" idx="1"/>
          </p:cNvCxnSpPr>
          <p:nvPr/>
        </p:nvCxnSpPr>
        <p:spPr>
          <a:xfrm flipH="1" flipV="1">
            <a:off x="9194005" y="2596405"/>
            <a:ext cx="25814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6EC9EC-E9E3-4F50-A2A8-38F8B38E6C73}"/>
              </a:ext>
            </a:extLst>
          </p:cNvPr>
          <p:cNvCxnSpPr/>
          <p:nvPr/>
        </p:nvCxnSpPr>
        <p:spPr>
          <a:xfrm flipV="1">
            <a:off x="9194005" y="2324570"/>
            <a:ext cx="0" cy="271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6A8F08-9C3D-479B-A057-008CA40B95F2}"/>
              </a:ext>
            </a:extLst>
          </p:cNvPr>
          <p:cNvCxnSpPr>
            <a:endCxn id="121" idx="7"/>
          </p:cNvCxnSpPr>
          <p:nvPr/>
        </p:nvCxnSpPr>
        <p:spPr>
          <a:xfrm flipH="1" flipV="1">
            <a:off x="9001453" y="2295767"/>
            <a:ext cx="192552" cy="28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18BA4B-E5BE-4ED4-B9F3-491A2AD96532}"/>
              </a:ext>
            </a:extLst>
          </p:cNvPr>
          <p:cNvCxnSpPr>
            <a:stCxn id="83" idx="1"/>
          </p:cNvCxnSpPr>
          <p:nvPr/>
        </p:nvCxnSpPr>
        <p:spPr>
          <a:xfrm flipH="1">
            <a:off x="8950831" y="4220986"/>
            <a:ext cx="398848" cy="1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29BDA-D64D-44CD-B43B-23187DF0AEC6}"/>
              </a:ext>
            </a:extLst>
          </p:cNvPr>
          <p:cNvCxnSpPr>
            <a:endCxn id="122" idx="4"/>
          </p:cNvCxnSpPr>
          <p:nvPr/>
        </p:nvCxnSpPr>
        <p:spPr>
          <a:xfrm flipH="1" flipV="1">
            <a:off x="8889202" y="3952804"/>
            <a:ext cx="61629" cy="268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6B230B-A63A-44CD-BDF8-16FBE4E64BC2}"/>
              </a:ext>
            </a:extLst>
          </p:cNvPr>
          <p:cNvCxnSpPr>
            <a:cxnSpLocks/>
          </p:cNvCxnSpPr>
          <p:nvPr/>
        </p:nvCxnSpPr>
        <p:spPr>
          <a:xfrm>
            <a:off x="7479033" y="5020715"/>
            <a:ext cx="0" cy="135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387725-226C-42E2-AAEA-3B50AC693321}"/>
              </a:ext>
            </a:extLst>
          </p:cNvPr>
          <p:cNvCxnSpPr>
            <a:cxnSpLocks/>
          </p:cNvCxnSpPr>
          <p:nvPr/>
        </p:nvCxnSpPr>
        <p:spPr>
          <a:xfrm>
            <a:off x="5397891" y="5228987"/>
            <a:ext cx="1883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ADCCC3-7C16-48DD-B6C0-7C7A18E3E341}"/>
              </a:ext>
            </a:extLst>
          </p:cNvPr>
          <p:cNvCxnSpPr>
            <a:cxnSpLocks/>
          </p:cNvCxnSpPr>
          <p:nvPr/>
        </p:nvCxnSpPr>
        <p:spPr>
          <a:xfrm>
            <a:off x="7479033" y="5155983"/>
            <a:ext cx="453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585878-E4DC-4FD4-A65B-955665273EA8}"/>
              </a:ext>
            </a:extLst>
          </p:cNvPr>
          <p:cNvCxnSpPr>
            <a:cxnSpLocks/>
          </p:cNvCxnSpPr>
          <p:nvPr/>
        </p:nvCxnSpPr>
        <p:spPr>
          <a:xfrm>
            <a:off x="5397891" y="2025387"/>
            <a:ext cx="0" cy="3203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8B72A3-FC9B-4A33-B404-AE439AC16223}"/>
              </a:ext>
            </a:extLst>
          </p:cNvPr>
          <p:cNvCxnSpPr>
            <a:cxnSpLocks/>
          </p:cNvCxnSpPr>
          <p:nvPr/>
        </p:nvCxnSpPr>
        <p:spPr>
          <a:xfrm>
            <a:off x="5397891" y="2025387"/>
            <a:ext cx="6778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7C72C6-398C-4929-9079-719D808ED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5DF3BA-3243-4FB5-B721-05CE5F0896A0}"/>
              </a:ext>
            </a:extLst>
          </p:cNvPr>
          <p:cNvGrpSpPr/>
          <p:nvPr/>
        </p:nvGrpSpPr>
        <p:grpSpPr>
          <a:xfrm>
            <a:off x="3215368" y="2392082"/>
            <a:ext cx="5761264" cy="2073837"/>
            <a:chOff x="3215368" y="1650620"/>
            <a:chExt cx="5761264" cy="20738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0193D1-FD7C-45BB-8617-4276D7EE3AC7}"/>
                </a:ext>
              </a:extLst>
            </p:cNvPr>
            <p:cNvSpPr txBox="1"/>
            <p:nvPr/>
          </p:nvSpPr>
          <p:spPr>
            <a:xfrm>
              <a:off x="3215368" y="2974059"/>
              <a:ext cx="576126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sed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nibh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elementum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Vestibulum vel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venenatis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lorem. Aenean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consequat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molestie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risus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egestas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molestie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Vestibulum in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massa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ac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viverra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urna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5BC5-42DC-4271-A43E-C91D119C7375}"/>
                </a:ext>
              </a:extLst>
            </p:cNvPr>
            <p:cNvSpPr txBox="1"/>
            <p:nvPr/>
          </p:nvSpPr>
          <p:spPr>
            <a:xfrm>
              <a:off x="3495675" y="1650620"/>
              <a:ext cx="52006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Bold"/>
                  <a:cs typeface="Adobe Arabic" panose="02040503050201020203" pitchFamily="18" charset="-78"/>
                </a:rPr>
                <a:t>Welcome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1FCD75-8E5E-463F-8C46-5F0562ADB1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4310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E03FD8B-CDEF-4E0F-A4E8-5FC0FAE92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77DD5F-0AAF-4979-A4C6-39E9977AAF95}"/>
              </a:ext>
            </a:extLst>
          </p:cNvPr>
          <p:cNvGrpSpPr/>
          <p:nvPr/>
        </p:nvGrpSpPr>
        <p:grpSpPr>
          <a:xfrm>
            <a:off x="1937881" y="2830780"/>
            <a:ext cx="1295400" cy="1323439"/>
            <a:chOff x="1937881" y="2310080"/>
            <a:chExt cx="1295400" cy="1323439"/>
          </a:xfrm>
          <a:gradFill>
            <a:gsLst>
              <a:gs pos="0">
                <a:srgbClr val="92D050"/>
              </a:gs>
              <a:gs pos="100000">
                <a:srgbClr val="00B050"/>
              </a:gs>
            </a:gsLst>
            <a:path path="rect">
              <a:fillToRect l="100000" t="100000"/>
            </a:path>
          </a:gradFill>
        </p:grpSpPr>
        <p:sp>
          <p:nvSpPr>
            <p:cNvPr id="4" name="Plaque 3">
              <a:extLst>
                <a:ext uri="{FF2B5EF4-FFF2-40B4-BE49-F238E27FC236}">
                  <a16:creationId xmlns:a16="http://schemas.microsoft.com/office/drawing/2014/main" id="{DA1F9675-27C2-460C-9F95-7D347BF49641}"/>
                </a:ext>
              </a:extLst>
            </p:cNvPr>
            <p:cNvSpPr/>
            <p:nvPr/>
          </p:nvSpPr>
          <p:spPr>
            <a:xfrm>
              <a:off x="1937881" y="2324099"/>
              <a:ext cx="1295400" cy="1295400"/>
            </a:xfrm>
            <a:prstGeom prst="plaqu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3D9D22-2801-4F28-AA9F-D631742BA47E}"/>
                </a:ext>
              </a:extLst>
            </p:cNvPr>
            <p:cNvSpPr txBox="1"/>
            <p:nvPr/>
          </p:nvSpPr>
          <p:spPr>
            <a:xfrm>
              <a:off x="2252206" y="2310080"/>
              <a:ext cx="666750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S</a:t>
              </a:r>
            </a:p>
          </p:txBody>
        </p:sp>
      </p:grpSp>
      <p:sp>
        <p:nvSpPr>
          <p:cNvPr id="65" name="Plaque 64">
            <a:extLst>
              <a:ext uri="{FF2B5EF4-FFF2-40B4-BE49-F238E27FC236}">
                <a16:creationId xmlns:a16="http://schemas.microsoft.com/office/drawing/2014/main" id="{3A5F8717-D123-4034-8A05-4BF15ABB7C3A}"/>
              </a:ext>
            </a:extLst>
          </p:cNvPr>
          <p:cNvSpPr/>
          <p:nvPr/>
        </p:nvSpPr>
        <p:spPr>
          <a:xfrm>
            <a:off x="4466921" y="2844799"/>
            <a:ext cx="1295400" cy="1295400"/>
          </a:xfrm>
          <a:prstGeom prst="plaque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193C73-633F-4CBF-81F1-125D8C3373FA}"/>
              </a:ext>
            </a:extLst>
          </p:cNvPr>
          <p:cNvSpPr txBox="1"/>
          <p:nvPr/>
        </p:nvSpPr>
        <p:spPr>
          <a:xfrm>
            <a:off x="4550340" y="2830780"/>
            <a:ext cx="1128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W</a:t>
            </a:r>
          </a:p>
        </p:txBody>
      </p:sp>
      <p:sp>
        <p:nvSpPr>
          <p:cNvPr id="66" name="Plaque 65">
            <a:extLst>
              <a:ext uri="{FF2B5EF4-FFF2-40B4-BE49-F238E27FC236}">
                <a16:creationId xmlns:a16="http://schemas.microsoft.com/office/drawing/2014/main" id="{097279EF-DA6E-46B6-A895-93E4A06DB452}"/>
              </a:ext>
            </a:extLst>
          </p:cNvPr>
          <p:cNvSpPr/>
          <p:nvPr/>
        </p:nvSpPr>
        <p:spPr>
          <a:xfrm>
            <a:off x="6995961" y="2844799"/>
            <a:ext cx="1295400" cy="1295400"/>
          </a:xfrm>
          <a:prstGeom prst="plaque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F73FD-898D-4684-8DB4-320DF4F9C3A6}"/>
              </a:ext>
            </a:extLst>
          </p:cNvPr>
          <p:cNvSpPr txBox="1"/>
          <p:nvPr/>
        </p:nvSpPr>
        <p:spPr>
          <a:xfrm>
            <a:off x="7164181" y="2830780"/>
            <a:ext cx="958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O</a:t>
            </a:r>
          </a:p>
        </p:txBody>
      </p:sp>
      <p:sp>
        <p:nvSpPr>
          <p:cNvPr id="67" name="Plaque 66">
            <a:extLst>
              <a:ext uri="{FF2B5EF4-FFF2-40B4-BE49-F238E27FC236}">
                <a16:creationId xmlns:a16="http://schemas.microsoft.com/office/drawing/2014/main" id="{016CF20C-C601-4734-A425-0CFB0999BF46}"/>
              </a:ext>
            </a:extLst>
          </p:cNvPr>
          <p:cNvSpPr/>
          <p:nvPr/>
        </p:nvSpPr>
        <p:spPr>
          <a:xfrm>
            <a:off x="9525000" y="2844799"/>
            <a:ext cx="1295400" cy="1295400"/>
          </a:xfrm>
          <a:prstGeom prst="plaque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407E61-A60A-409E-88E4-571274FE9AFC}"/>
              </a:ext>
            </a:extLst>
          </p:cNvPr>
          <p:cNvSpPr txBox="1"/>
          <p:nvPr/>
        </p:nvSpPr>
        <p:spPr>
          <a:xfrm>
            <a:off x="9839325" y="2830780"/>
            <a:ext cx="66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120F7-0E6B-491B-AA02-3E8AC34D5248}"/>
              </a:ext>
            </a:extLst>
          </p:cNvPr>
          <p:cNvGrpSpPr/>
          <p:nvPr/>
        </p:nvGrpSpPr>
        <p:grpSpPr>
          <a:xfrm>
            <a:off x="1937881" y="4346649"/>
            <a:ext cx="1214677" cy="651355"/>
            <a:chOff x="1937881" y="3825949"/>
            <a:chExt cx="1214677" cy="65135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537F73-8537-4B72-8B4D-F9206F6EAF42}"/>
                </a:ext>
              </a:extLst>
            </p:cNvPr>
            <p:cNvSpPr txBox="1"/>
            <p:nvPr/>
          </p:nvSpPr>
          <p:spPr>
            <a:xfrm>
              <a:off x="1937881" y="3825949"/>
              <a:ext cx="107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562313-F291-4122-AB71-11DE1CAB9DAC}"/>
                </a:ext>
              </a:extLst>
            </p:cNvPr>
            <p:cNvSpPr txBox="1"/>
            <p:nvPr/>
          </p:nvSpPr>
          <p:spPr>
            <a:xfrm>
              <a:off x="1937881" y="402506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3DE692-2B91-406D-BC83-335F07ECB1DE}"/>
              </a:ext>
            </a:extLst>
          </p:cNvPr>
          <p:cNvGrpSpPr/>
          <p:nvPr/>
        </p:nvGrpSpPr>
        <p:grpSpPr>
          <a:xfrm>
            <a:off x="4650601" y="4346649"/>
            <a:ext cx="1214677" cy="651355"/>
            <a:chOff x="1937881" y="3825949"/>
            <a:chExt cx="1214677" cy="65135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98EC3D-3F2B-446D-8A09-F025E15239A3}"/>
                </a:ext>
              </a:extLst>
            </p:cNvPr>
            <p:cNvSpPr txBox="1"/>
            <p:nvPr/>
          </p:nvSpPr>
          <p:spPr>
            <a:xfrm>
              <a:off x="1937881" y="3825949"/>
              <a:ext cx="107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3FB72E-171F-49DF-8B32-1BC7475E3ABC}"/>
                </a:ext>
              </a:extLst>
            </p:cNvPr>
            <p:cNvSpPr txBox="1"/>
            <p:nvPr/>
          </p:nvSpPr>
          <p:spPr>
            <a:xfrm>
              <a:off x="1937881" y="402506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F2081E2-32AB-4622-AFC5-95D47B2EAC43}"/>
              </a:ext>
            </a:extLst>
          </p:cNvPr>
          <p:cNvGrpSpPr/>
          <p:nvPr/>
        </p:nvGrpSpPr>
        <p:grpSpPr>
          <a:xfrm>
            <a:off x="7203301" y="4346649"/>
            <a:ext cx="1214677" cy="651355"/>
            <a:chOff x="1937881" y="3825949"/>
            <a:chExt cx="1214677" cy="65135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F2A369-E166-46DD-B58B-09051BFD820D}"/>
                </a:ext>
              </a:extLst>
            </p:cNvPr>
            <p:cNvSpPr txBox="1"/>
            <p:nvPr/>
          </p:nvSpPr>
          <p:spPr>
            <a:xfrm>
              <a:off x="1937881" y="3825949"/>
              <a:ext cx="107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174366-C61F-4F4D-BD3D-78659DC0DB6B}"/>
                </a:ext>
              </a:extLst>
            </p:cNvPr>
            <p:cNvSpPr txBox="1"/>
            <p:nvPr/>
          </p:nvSpPr>
          <p:spPr>
            <a:xfrm>
              <a:off x="1937881" y="402506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10061B-3859-4A7F-A3C1-4B8ADC2D7E46}"/>
              </a:ext>
            </a:extLst>
          </p:cNvPr>
          <p:cNvGrpSpPr/>
          <p:nvPr/>
        </p:nvGrpSpPr>
        <p:grpSpPr>
          <a:xfrm>
            <a:off x="9705201" y="4346649"/>
            <a:ext cx="1214677" cy="651355"/>
            <a:chOff x="1937881" y="3825949"/>
            <a:chExt cx="1214677" cy="65135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2C4B4E-41A1-436C-9F41-E4ACA14820D8}"/>
                </a:ext>
              </a:extLst>
            </p:cNvPr>
            <p:cNvSpPr txBox="1"/>
            <p:nvPr/>
          </p:nvSpPr>
          <p:spPr>
            <a:xfrm>
              <a:off x="1937881" y="3825949"/>
              <a:ext cx="107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Lorem Ipsum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7A50B0-A563-4A3A-8025-F84524E8B883}"/>
                </a:ext>
              </a:extLst>
            </p:cNvPr>
            <p:cNvSpPr txBox="1"/>
            <p:nvPr/>
          </p:nvSpPr>
          <p:spPr>
            <a:xfrm>
              <a:off x="1937881" y="402506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0BBA8BC-A341-4BFC-94D6-BEB5E14F6E3E}"/>
              </a:ext>
            </a:extLst>
          </p:cNvPr>
          <p:cNvGrpSpPr/>
          <p:nvPr/>
        </p:nvGrpSpPr>
        <p:grpSpPr>
          <a:xfrm>
            <a:off x="1654741" y="826189"/>
            <a:ext cx="8882519" cy="1015669"/>
            <a:chOff x="1654741" y="826189"/>
            <a:chExt cx="8882519" cy="101566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158C-6837-45D1-8E09-B15881FDFC68}"/>
                </a:ext>
              </a:extLst>
            </p:cNvPr>
            <p:cNvSpPr txBox="1"/>
            <p:nvPr/>
          </p:nvSpPr>
          <p:spPr>
            <a:xfrm>
              <a:off x="4589603" y="826189"/>
              <a:ext cx="3012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Swot Analysis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AC616D-F94D-4955-B2DF-B684ABE7E8C2}"/>
                </a:ext>
              </a:extLst>
            </p:cNvPr>
            <p:cNvSpPr txBox="1"/>
            <p:nvPr/>
          </p:nvSpPr>
          <p:spPr>
            <a:xfrm>
              <a:off x="1654741" y="1553125"/>
              <a:ext cx="8882519" cy="28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risus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egestas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molestie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Vestibulum in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46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620CE1-31C1-4D76-A677-4F2BE7CC1A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que 3">
            <a:extLst>
              <a:ext uri="{FF2B5EF4-FFF2-40B4-BE49-F238E27FC236}">
                <a16:creationId xmlns:a16="http://schemas.microsoft.com/office/drawing/2014/main" id="{DA1F9675-27C2-460C-9F95-7D347BF49641}"/>
              </a:ext>
            </a:extLst>
          </p:cNvPr>
          <p:cNvSpPr/>
          <p:nvPr/>
        </p:nvSpPr>
        <p:spPr>
          <a:xfrm>
            <a:off x="7339106" y="825907"/>
            <a:ext cx="1847267" cy="1847267"/>
          </a:xfrm>
          <a:prstGeom prst="plaque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laque 64">
            <a:extLst>
              <a:ext uri="{FF2B5EF4-FFF2-40B4-BE49-F238E27FC236}">
                <a16:creationId xmlns:a16="http://schemas.microsoft.com/office/drawing/2014/main" id="{3A5F8717-D123-4034-8A05-4BF15ABB7C3A}"/>
              </a:ext>
            </a:extLst>
          </p:cNvPr>
          <p:cNvSpPr/>
          <p:nvPr/>
        </p:nvSpPr>
        <p:spPr>
          <a:xfrm>
            <a:off x="7339106" y="4052086"/>
            <a:ext cx="1847267" cy="1847267"/>
          </a:xfrm>
          <a:prstGeom prst="plaque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aque 65">
            <a:extLst>
              <a:ext uri="{FF2B5EF4-FFF2-40B4-BE49-F238E27FC236}">
                <a16:creationId xmlns:a16="http://schemas.microsoft.com/office/drawing/2014/main" id="{097279EF-DA6E-46B6-A895-93E4A06DB452}"/>
              </a:ext>
            </a:extLst>
          </p:cNvPr>
          <p:cNvSpPr/>
          <p:nvPr/>
        </p:nvSpPr>
        <p:spPr>
          <a:xfrm>
            <a:off x="5802670" y="2442031"/>
            <a:ext cx="1847267" cy="1847267"/>
          </a:xfrm>
          <a:prstGeom prst="plaque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laque 66">
            <a:extLst>
              <a:ext uri="{FF2B5EF4-FFF2-40B4-BE49-F238E27FC236}">
                <a16:creationId xmlns:a16="http://schemas.microsoft.com/office/drawing/2014/main" id="{016CF20C-C601-4734-A425-0CFB0999BF46}"/>
              </a:ext>
            </a:extLst>
          </p:cNvPr>
          <p:cNvSpPr/>
          <p:nvPr/>
        </p:nvSpPr>
        <p:spPr>
          <a:xfrm>
            <a:off x="8874999" y="2442031"/>
            <a:ext cx="1847267" cy="1847267"/>
          </a:xfrm>
          <a:prstGeom prst="plaqu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193C73-633F-4CBF-81F1-125D8C3373FA}"/>
              </a:ext>
            </a:extLst>
          </p:cNvPr>
          <p:cNvSpPr txBox="1"/>
          <p:nvPr/>
        </p:nvSpPr>
        <p:spPr>
          <a:xfrm>
            <a:off x="7698458" y="4314000"/>
            <a:ext cx="1128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407E61-A60A-409E-88E4-571274FE9AFC}"/>
              </a:ext>
            </a:extLst>
          </p:cNvPr>
          <p:cNvSpPr txBox="1"/>
          <p:nvPr/>
        </p:nvSpPr>
        <p:spPr>
          <a:xfrm>
            <a:off x="9465257" y="2703945"/>
            <a:ext cx="66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F73FD-898D-4684-8DB4-320DF4F9C3A6}"/>
              </a:ext>
            </a:extLst>
          </p:cNvPr>
          <p:cNvSpPr txBox="1"/>
          <p:nvPr/>
        </p:nvSpPr>
        <p:spPr>
          <a:xfrm>
            <a:off x="6246823" y="2703945"/>
            <a:ext cx="958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3EC65B-1751-46F2-8D28-EAFE3702DDD3}"/>
              </a:ext>
            </a:extLst>
          </p:cNvPr>
          <p:cNvSpPr txBox="1"/>
          <p:nvPr/>
        </p:nvSpPr>
        <p:spPr>
          <a:xfrm>
            <a:off x="-5148059" y="8712079"/>
            <a:ext cx="8882519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effectLst/>
                <a:latin typeface="Open Sans regular"/>
              </a:rPr>
              <a:t>amet</a:t>
            </a:r>
            <a:r>
              <a:rPr lang="en-US" sz="800" b="0" i="0" dirty="0">
                <a:effectLst/>
                <a:latin typeface="Open Sans regular"/>
              </a:rPr>
              <a:t>, </a:t>
            </a:r>
            <a:r>
              <a:rPr lang="en-US" sz="800" b="0" i="0" dirty="0" err="1">
                <a:effectLst/>
                <a:latin typeface="Open Sans regular"/>
              </a:rPr>
              <a:t>consectetur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adipiscing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elit</a:t>
            </a:r>
            <a:r>
              <a:rPr lang="en-US" sz="800" b="0" i="0" dirty="0">
                <a:effectLst/>
                <a:latin typeface="Open Sans regular"/>
              </a:rPr>
              <a:t>. </a:t>
            </a:r>
            <a:r>
              <a:rPr lang="en-US" sz="800" b="0" i="0" dirty="0" err="1">
                <a:effectLst/>
                <a:latin typeface="Open Sans regular"/>
              </a:rPr>
              <a:t>Nulla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tincidunt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odio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quis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lectus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sagittis</a:t>
            </a:r>
            <a:r>
              <a:rPr lang="en-US" sz="800" b="0" i="0" dirty="0">
                <a:effectLst/>
                <a:latin typeface="Open Sans regular"/>
              </a:rPr>
              <a:t>, </a:t>
            </a:r>
            <a:r>
              <a:rPr lang="en-US" sz="800" b="0" i="0" dirty="0" err="1">
                <a:effectLst/>
                <a:latin typeface="Open Sans regular"/>
              </a:rPr>
              <a:t>sapien</a:t>
            </a:r>
            <a:r>
              <a:rPr lang="en-US" sz="800" b="0" i="0" dirty="0">
                <a:effectLst/>
                <a:latin typeface="Open Sans regular"/>
              </a:rPr>
              <a:t>, </a:t>
            </a:r>
            <a:r>
              <a:rPr lang="en-US" sz="800" b="0" i="0" dirty="0" err="1">
                <a:effectLst/>
                <a:latin typeface="Open Sans regular"/>
              </a:rPr>
              <a:t>eu</a:t>
            </a:r>
            <a:r>
              <a:rPr lang="en-US" sz="800" b="0" i="0" dirty="0">
                <a:effectLst/>
                <a:latin typeface="Open Sans regular"/>
              </a:rPr>
              <a:t> fermentum </a:t>
            </a:r>
            <a:r>
              <a:rPr lang="en-US" sz="800" b="0" i="0" dirty="0" err="1">
                <a:effectLst/>
                <a:latin typeface="Open Sans regular"/>
              </a:rPr>
              <a:t>felis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tincidunt</a:t>
            </a:r>
            <a:r>
              <a:rPr lang="en-US" sz="800" b="0" i="0" dirty="0"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effectLst/>
                <a:latin typeface="Open Sans regular"/>
              </a:rPr>
              <a:t>risus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egestas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molestie</a:t>
            </a:r>
            <a:r>
              <a:rPr lang="en-US" sz="800" b="0" i="0" dirty="0"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effectLst/>
                <a:latin typeface="Open Sans regular"/>
              </a:rPr>
              <a:t>ornare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massa</a:t>
            </a:r>
            <a:r>
              <a:rPr lang="en-US" sz="800" b="0" i="0" dirty="0">
                <a:effectLst/>
                <a:latin typeface="Open Sans regular"/>
              </a:rPr>
              <a:t>, ac </a:t>
            </a:r>
            <a:r>
              <a:rPr lang="en-US" sz="800" b="0" i="0" dirty="0" err="1">
                <a:effectLst/>
                <a:latin typeface="Open Sans regular"/>
              </a:rPr>
              <a:t>viverra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urna</a:t>
            </a:r>
            <a:r>
              <a:rPr lang="en-US" sz="800" b="0" i="0" dirty="0">
                <a:effectLst/>
                <a:latin typeface="Open Sans regular"/>
              </a:rPr>
              <a:t>. Duis vitae </a:t>
            </a:r>
            <a:r>
              <a:rPr lang="en-US" sz="800" b="0" i="0" dirty="0" err="1">
                <a:effectLst/>
                <a:latin typeface="Open Sans regular"/>
              </a:rPr>
              <a:t>turpis</a:t>
            </a:r>
            <a:r>
              <a:rPr lang="en-US" sz="800" b="0" i="0" dirty="0">
                <a:effectLst/>
                <a:latin typeface="Open Sans regular"/>
              </a:rPr>
              <a:t> nisi. Nunc </a:t>
            </a:r>
            <a:r>
              <a:rPr lang="en-US" sz="800" b="0" i="0" dirty="0" err="1">
                <a:effectLst/>
                <a:latin typeface="Open Sans regular"/>
              </a:rPr>
              <a:t>commodo</a:t>
            </a:r>
            <a:r>
              <a:rPr lang="en-US" sz="800" b="0" i="0" dirty="0">
                <a:effectLst/>
                <a:latin typeface="Open Sans regular"/>
              </a:rPr>
              <a:t> </a:t>
            </a:r>
            <a:r>
              <a:rPr lang="en-US" sz="800" b="0" i="0" dirty="0" err="1">
                <a:effectLst/>
                <a:latin typeface="Open Sans regular"/>
              </a:rPr>
              <a:t>rhoncus</a:t>
            </a:r>
            <a:endParaRPr lang="en-US" sz="800" dirty="0">
              <a:latin typeface="Open Sans regular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60158C-6837-45D1-8E09-B15881FDFC68}"/>
              </a:ext>
            </a:extLst>
          </p:cNvPr>
          <p:cNvSpPr txBox="1"/>
          <p:nvPr/>
        </p:nvSpPr>
        <p:spPr>
          <a:xfrm>
            <a:off x="-3929731" y="4013281"/>
            <a:ext cx="298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ExtraBold Bold"/>
                <a:cs typeface="Adobe Arabic" panose="02040503050201020203" pitchFamily="18" charset="-78"/>
              </a:rPr>
              <a:t>Swot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D9D22-2801-4F28-AA9F-D631742BA47E}"/>
              </a:ext>
            </a:extLst>
          </p:cNvPr>
          <p:cNvSpPr txBox="1"/>
          <p:nvPr/>
        </p:nvSpPr>
        <p:spPr>
          <a:xfrm>
            <a:off x="7929364" y="1087821"/>
            <a:ext cx="66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C8F06F2-5330-4358-A0E6-31E98778F073}"/>
              </a:ext>
            </a:extLst>
          </p:cNvPr>
          <p:cNvGrpSpPr/>
          <p:nvPr/>
        </p:nvGrpSpPr>
        <p:grpSpPr>
          <a:xfrm>
            <a:off x="9320710" y="1528762"/>
            <a:ext cx="1214677" cy="651355"/>
            <a:chOff x="1937881" y="3825949"/>
            <a:chExt cx="1214677" cy="65135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DCAEF8-0A62-4AAC-B5C3-864F83C280E7}"/>
                </a:ext>
              </a:extLst>
            </p:cNvPr>
            <p:cNvSpPr txBox="1"/>
            <p:nvPr/>
          </p:nvSpPr>
          <p:spPr>
            <a:xfrm>
              <a:off x="1937881" y="3825949"/>
              <a:ext cx="107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Lorem Ipsum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10865F-D3E9-46AF-B06D-D7DEBB7668A5}"/>
                </a:ext>
              </a:extLst>
            </p:cNvPr>
            <p:cNvSpPr txBox="1"/>
            <p:nvPr/>
          </p:nvSpPr>
          <p:spPr>
            <a:xfrm>
              <a:off x="1937881" y="402506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3283795-A31F-4056-AA2F-A96571A3B197}"/>
              </a:ext>
            </a:extLst>
          </p:cNvPr>
          <p:cNvGrpSpPr/>
          <p:nvPr/>
        </p:nvGrpSpPr>
        <p:grpSpPr>
          <a:xfrm>
            <a:off x="9397562" y="4443316"/>
            <a:ext cx="1214677" cy="651355"/>
            <a:chOff x="1937881" y="3825949"/>
            <a:chExt cx="1214677" cy="65135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4ACC23-A3B6-4D08-AE79-7099386B11A0}"/>
                </a:ext>
              </a:extLst>
            </p:cNvPr>
            <p:cNvSpPr txBox="1"/>
            <p:nvPr/>
          </p:nvSpPr>
          <p:spPr>
            <a:xfrm>
              <a:off x="1937881" y="3825949"/>
              <a:ext cx="107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Lorem Ipsum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B6DDD-2EEC-4803-93BD-4B68F38281E3}"/>
                </a:ext>
              </a:extLst>
            </p:cNvPr>
            <p:cNvSpPr txBox="1"/>
            <p:nvPr/>
          </p:nvSpPr>
          <p:spPr>
            <a:xfrm>
              <a:off x="1937881" y="402506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326376-ECCD-4F87-B9BF-35A62BF69DB9}"/>
              </a:ext>
            </a:extLst>
          </p:cNvPr>
          <p:cNvGrpSpPr/>
          <p:nvPr/>
        </p:nvGrpSpPr>
        <p:grpSpPr>
          <a:xfrm>
            <a:off x="5878940" y="4443316"/>
            <a:ext cx="1214677" cy="689455"/>
            <a:chOff x="2233598" y="3166604"/>
            <a:chExt cx="1214677" cy="68945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44AC89A-65A0-472E-92CD-970F5BA81B02}"/>
                </a:ext>
              </a:extLst>
            </p:cNvPr>
            <p:cNvSpPr txBox="1"/>
            <p:nvPr/>
          </p:nvSpPr>
          <p:spPr>
            <a:xfrm>
              <a:off x="2438532" y="316660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14CE87-B688-4459-ABF1-C50D6B6832A0}"/>
                </a:ext>
              </a:extLst>
            </p:cNvPr>
            <p:cNvSpPr txBox="1"/>
            <p:nvPr/>
          </p:nvSpPr>
          <p:spPr>
            <a:xfrm>
              <a:off x="2233598" y="340381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179552-530F-47F8-AFAA-CBB8000713A9}"/>
              </a:ext>
            </a:extLst>
          </p:cNvPr>
          <p:cNvGrpSpPr/>
          <p:nvPr/>
        </p:nvGrpSpPr>
        <p:grpSpPr>
          <a:xfrm>
            <a:off x="6032478" y="1528762"/>
            <a:ext cx="1214677" cy="689455"/>
            <a:chOff x="2233598" y="3166604"/>
            <a:chExt cx="1214677" cy="68945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AD1B48B-AD42-4373-B801-6AB1B2F1AD94}"/>
                </a:ext>
              </a:extLst>
            </p:cNvPr>
            <p:cNvSpPr txBox="1"/>
            <p:nvPr/>
          </p:nvSpPr>
          <p:spPr>
            <a:xfrm>
              <a:off x="2438532" y="316660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A0333A5-9E3A-4EDE-BC25-D2AC27F2E41C}"/>
                </a:ext>
              </a:extLst>
            </p:cNvPr>
            <p:cNvSpPr txBox="1"/>
            <p:nvPr/>
          </p:nvSpPr>
          <p:spPr>
            <a:xfrm>
              <a:off x="2233598" y="340381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A95E6AA-DB54-4BDB-BDB4-3279DADEA243}"/>
              </a:ext>
            </a:extLst>
          </p:cNvPr>
          <p:cNvSpPr txBox="1"/>
          <p:nvPr/>
        </p:nvSpPr>
        <p:spPr>
          <a:xfrm>
            <a:off x="1233519" y="2792336"/>
            <a:ext cx="241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SOAR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5F3B0A-D8BB-4474-97E2-777E1F4ADC47}"/>
              </a:ext>
            </a:extLst>
          </p:cNvPr>
          <p:cNvSpPr txBox="1"/>
          <p:nvPr/>
        </p:nvSpPr>
        <p:spPr>
          <a:xfrm>
            <a:off x="1233519" y="3315267"/>
            <a:ext cx="3520194" cy="75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mi. Duis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turpis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nisi. Nunc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commodo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rhoncus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68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8FEAA08-A086-4013-BF2A-E67917ED33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60158C-6837-45D1-8E09-B15881FDFC68}"/>
              </a:ext>
            </a:extLst>
          </p:cNvPr>
          <p:cNvSpPr txBox="1"/>
          <p:nvPr/>
        </p:nvSpPr>
        <p:spPr>
          <a:xfrm>
            <a:off x="4526932" y="387211"/>
            <a:ext cx="313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SOAR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5C4F38-24BE-4524-A5D0-544136463883}"/>
              </a:ext>
            </a:extLst>
          </p:cNvPr>
          <p:cNvGrpSpPr/>
          <p:nvPr/>
        </p:nvGrpSpPr>
        <p:grpSpPr>
          <a:xfrm>
            <a:off x="1774479" y="2092854"/>
            <a:ext cx="5572060" cy="3476830"/>
            <a:chOff x="3370129" y="2146851"/>
            <a:chExt cx="6189327" cy="3861991"/>
          </a:xfrm>
          <a:gradFill>
            <a:gsLst>
              <a:gs pos="0">
                <a:schemeClr val="bg1"/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</p:grpSpPr>
        <p:sp>
          <p:nvSpPr>
            <p:cNvPr id="2" name="Arrow: Curved Down 1">
              <a:extLst>
                <a:ext uri="{FF2B5EF4-FFF2-40B4-BE49-F238E27FC236}">
                  <a16:creationId xmlns:a16="http://schemas.microsoft.com/office/drawing/2014/main" id="{5D4CFF2D-6D7B-4D0F-896D-A2D2D4AA0CD8}"/>
                </a:ext>
              </a:extLst>
            </p:cNvPr>
            <p:cNvSpPr/>
            <p:nvPr/>
          </p:nvSpPr>
          <p:spPr>
            <a:xfrm>
              <a:off x="6210630" y="2146851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rrow: Curved Down 38">
              <a:extLst>
                <a:ext uri="{FF2B5EF4-FFF2-40B4-BE49-F238E27FC236}">
                  <a16:creationId xmlns:a16="http://schemas.microsoft.com/office/drawing/2014/main" id="{33FF1294-89D9-4D3E-AFD2-D96FDAB1A32D}"/>
                </a:ext>
              </a:extLst>
            </p:cNvPr>
            <p:cNvSpPr/>
            <p:nvPr/>
          </p:nvSpPr>
          <p:spPr>
            <a:xfrm rot="10800000">
              <a:off x="3370129" y="3994510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F93B12F5-2810-460C-82F0-D9A4B75A5DB5}"/>
              </a:ext>
            </a:extLst>
          </p:cNvPr>
          <p:cNvSpPr/>
          <p:nvPr/>
        </p:nvSpPr>
        <p:spPr>
          <a:xfrm>
            <a:off x="2534687" y="3947133"/>
            <a:ext cx="1622551" cy="162255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1011B-93E1-4406-92B4-7075D80A5E6D}"/>
              </a:ext>
            </a:extLst>
          </p:cNvPr>
          <p:cNvSpPr/>
          <p:nvPr/>
        </p:nvSpPr>
        <p:spPr>
          <a:xfrm>
            <a:off x="4980444" y="2092854"/>
            <a:ext cx="1622551" cy="162255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FC1783-5B34-4987-B50C-3F7AA2762286}"/>
              </a:ext>
            </a:extLst>
          </p:cNvPr>
          <p:cNvGrpSpPr/>
          <p:nvPr/>
        </p:nvGrpSpPr>
        <p:grpSpPr>
          <a:xfrm>
            <a:off x="4845461" y="2092854"/>
            <a:ext cx="5572060" cy="3476830"/>
            <a:chOff x="3370129" y="2146851"/>
            <a:chExt cx="6189327" cy="3861991"/>
          </a:xfrm>
          <a:gradFill>
            <a:gsLst>
              <a:gs pos="0">
                <a:schemeClr val="bg1"/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</p:grpSpPr>
        <p:sp>
          <p:nvSpPr>
            <p:cNvPr id="48" name="Arrow: Curved Down 47">
              <a:extLst>
                <a:ext uri="{FF2B5EF4-FFF2-40B4-BE49-F238E27FC236}">
                  <a16:creationId xmlns:a16="http://schemas.microsoft.com/office/drawing/2014/main" id="{193B0BE3-2BC9-4B4A-9FF4-F693AEFAA05F}"/>
                </a:ext>
              </a:extLst>
            </p:cNvPr>
            <p:cNvSpPr/>
            <p:nvPr/>
          </p:nvSpPr>
          <p:spPr>
            <a:xfrm>
              <a:off x="6210630" y="2146851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AB6BF2B7-E957-4CA1-8A24-FDECE4F7DFC6}"/>
                </a:ext>
              </a:extLst>
            </p:cNvPr>
            <p:cNvSpPr/>
            <p:nvPr/>
          </p:nvSpPr>
          <p:spPr>
            <a:xfrm rot="10800000">
              <a:off x="3370129" y="3994510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8C82B1F-EA48-4549-B88D-AFEAC4B558F6}"/>
              </a:ext>
            </a:extLst>
          </p:cNvPr>
          <p:cNvSpPr/>
          <p:nvPr/>
        </p:nvSpPr>
        <p:spPr>
          <a:xfrm>
            <a:off x="5605669" y="3947133"/>
            <a:ext cx="1622551" cy="162255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27998A-ADA9-4189-8581-BD18D7BB9F1C}"/>
              </a:ext>
            </a:extLst>
          </p:cNvPr>
          <p:cNvSpPr/>
          <p:nvPr/>
        </p:nvSpPr>
        <p:spPr>
          <a:xfrm>
            <a:off x="8051426" y="2092854"/>
            <a:ext cx="1622551" cy="162255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BFF6B4-66DC-41D5-8E41-C9C64F15542B}"/>
              </a:ext>
            </a:extLst>
          </p:cNvPr>
          <p:cNvSpPr txBox="1"/>
          <p:nvPr/>
        </p:nvSpPr>
        <p:spPr>
          <a:xfrm>
            <a:off x="3012587" y="4096689"/>
            <a:ext cx="66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A114C3-88A5-4D2A-8EBD-963848C16E10}"/>
              </a:ext>
            </a:extLst>
          </p:cNvPr>
          <p:cNvSpPr txBox="1"/>
          <p:nvPr/>
        </p:nvSpPr>
        <p:spPr>
          <a:xfrm>
            <a:off x="5337135" y="2242410"/>
            <a:ext cx="909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9ABF38-043D-42C3-9DFD-A892910D80CB}"/>
              </a:ext>
            </a:extLst>
          </p:cNvPr>
          <p:cNvSpPr txBox="1"/>
          <p:nvPr/>
        </p:nvSpPr>
        <p:spPr>
          <a:xfrm>
            <a:off x="6001079" y="4096689"/>
            <a:ext cx="831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83E101-AF74-47D9-8333-0A203B5EB2E3}"/>
              </a:ext>
            </a:extLst>
          </p:cNvPr>
          <p:cNvSpPr txBox="1"/>
          <p:nvPr/>
        </p:nvSpPr>
        <p:spPr>
          <a:xfrm>
            <a:off x="8467752" y="2242410"/>
            <a:ext cx="789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D34098-F312-4D7B-90AA-CD3DEE059C98}"/>
              </a:ext>
            </a:extLst>
          </p:cNvPr>
          <p:cNvGrpSpPr/>
          <p:nvPr/>
        </p:nvGrpSpPr>
        <p:grpSpPr>
          <a:xfrm>
            <a:off x="8459300" y="3906294"/>
            <a:ext cx="1214677" cy="689455"/>
            <a:chOff x="7579614" y="1418723"/>
            <a:chExt cx="1214677" cy="68945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7B0CC4-6AAC-4E8F-A19A-E4967F9EA136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A46EBE-AA3B-48AD-9524-055E3F6D8CE3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328E08-1F4D-41D6-BE0B-EC3CDFE74260}"/>
              </a:ext>
            </a:extLst>
          </p:cNvPr>
          <p:cNvGrpSpPr/>
          <p:nvPr/>
        </p:nvGrpSpPr>
        <p:grpSpPr>
          <a:xfrm>
            <a:off x="7552465" y="5002003"/>
            <a:ext cx="1214677" cy="689455"/>
            <a:chOff x="7579614" y="1418723"/>
            <a:chExt cx="1214677" cy="68945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674104-4FEB-4A3A-AB1C-42D8552C0947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6CCD68-27E2-429F-8D07-129CB3EE19B1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4040DA3-0C3A-4962-91D7-E2CC23AEBA04}"/>
              </a:ext>
            </a:extLst>
          </p:cNvPr>
          <p:cNvGrpSpPr/>
          <p:nvPr/>
        </p:nvGrpSpPr>
        <p:grpSpPr>
          <a:xfrm>
            <a:off x="3345962" y="2153288"/>
            <a:ext cx="1214677" cy="689455"/>
            <a:chOff x="2233598" y="3166604"/>
            <a:chExt cx="1214677" cy="68945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417676-B996-46A8-B068-53F552C1CF50}"/>
                </a:ext>
              </a:extLst>
            </p:cNvPr>
            <p:cNvSpPr txBox="1"/>
            <p:nvPr/>
          </p:nvSpPr>
          <p:spPr>
            <a:xfrm>
              <a:off x="2438532" y="316660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21F9C8-71B6-4A41-8BE8-32937D194A2F}"/>
                </a:ext>
              </a:extLst>
            </p:cNvPr>
            <p:cNvSpPr txBox="1"/>
            <p:nvPr/>
          </p:nvSpPr>
          <p:spPr>
            <a:xfrm>
              <a:off x="2233598" y="340381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346D8C-D272-4F68-946C-A4CE496EEADA}"/>
              </a:ext>
            </a:extLst>
          </p:cNvPr>
          <p:cNvGrpSpPr/>
          <p:nvPr/>
        </p:nvGrpSpPr>
        <p:grpSpPr>
          <a:xfrm>
            <a:off x="2393462" y="2991488"/>
            <a:ext cx="1214677" cy="689455"/>
            <a:chOff x="2233598" y="3166604"/>
            <a:chExt cx="1214677" cy="6894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56677C-F40D-466F-88F7-7FA34295DEFB}"/>
                </a:ext>
              </a:extLst>
            </p:cNvPr>
            <p:cNvSpPr txBox="1"/>
            <p:nvPr/>
          </p:nvSpPr>
          <p:spPr>
            <a:xfrm>
              <a:off x="2438532" y="316660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5D84A0-178B-4B85-9757-4407A3703CD3}"/>
                </a:ext>
              </a:extLst>
            </p:cNvPr>
            <p:cNvSpPr txBox="1"/>
            <p:nvPr/>
          </p:nvSpPr>
          <p:spPr>
            <a:xfrm>
              <a:off x="2233598" y="340381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AE71F5-8AA5-4EB2-82FA-63A033DEA0D1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726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CE25012-E706-404F-AA7F-2BA6CEF19E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B69A70-B2BC-4114-8200-DB7E466B2756}"/>
              </a:ext>
            </a:extLst>
          </p:cNvPr>
          <p:cNvGrpSpPr/>
          <p:nvPr/>
        </p:nvGrpSpPr>
        <p:grpSpPr>
          <a:xfrm>
            <a:off x="4500634" y="2513160"/>
            <a:ext cx="3196341" cy="1994438"/>
            <a:chOff x="3370129" y="2146851"/>
            <a:chExt cx="6189327" cy="3861991"/>
          </a:xfrm>
          <a:gradFill>
            <a:gsLst>
              <a:gs pos="1000">
                <a:srgbClr val="0070C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</p:grpSpPr>
        <p:sp>
          <p:nvSpPr>
            <p:cNvPr id="51" name="Arrow: Curved Down 50">
              <a:extLst>
                <a:ext uri="{FF2B5EF4-FFF2-40B4-BE49-F238E27FC236}">
                  <a16:creationId xmlns:a16="http://schemas.microsoft.com/office/drawing/2014/main" id="{6E7D0354-7EF9-4B04-97E3-40AAF210086F}"/>
                </a:ext>
              </a:extLst>
            </p:cNvPr>
            <p:cNvSpPr/>
            <p:nvPr/>
          </p:nvSpPr>
          <p:spPr>
            <a:xfrm>
              <a:off x="6210630" y="2146851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Arrow: Curved Down 51">
              <a:extLst>
                <a:ext uri="{FF2B5EF4-FFF2-40B4-BE49-F238E27FC236}">
                  <a16:creationId xmlns:a16="http://schemas.microsoft.com/office/drawing/2014/main" id="{5AEA7C0F-0F06-4C8A-A7EE-57F9F1235959}"/>
                </a:ext>
              </a:extLst>
            </p:cNvPr>
            <p:cNvSpPr/>
            <p:nvPr/>
          </p:nvSpPr>
          <p:spPr>
            <a:xfrm rot="10800000">
              <a:off x="3370129" y="3994510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428C09-7E09-41CD-85C6-C9330C2DC218}"/>
              </a:ext>
            </a:extLst>
          </p:cNvPr>
          <p:cNvGrpSpPr/>
          <p:nvPr/>
        </p:nvGrpSpPr>
        <p:grpSpPr>
          <a:xfrm>
            <a:off x="7465030" y="2370593"/>
            <a:ext cx="3196341" cy="1994438"/>
            <a:chOff x="3370129" y="2146851"/>
            <a:chExt cx="6189327" cy="3861991"/>
          </a:xfrm>
          <a:gradFill>
            <a:gsLst>
              <a:gs pos="1000">
                <a:srgbClr val="00B05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</p:grpSpPr>
        <p:sp>
          <p:nvSpPr>
            <p:cNvPr id="65" name="Arrow: Curved Down 64">
              <a:extLst>
                <a:ext uri="{FF2B5EF4-FFF2-40B4-BE49-F238E27FC236}">
                  <a16:creationId xmlns:a16="http://schemas.microsoft.com/office/drawing/2014/main" id="{54D77574-E49E-449E-92EA-40CA1F884784}"/>
                </a:ext>
              </a:extLst>
            </p:cNvPr>
            <p:cNvSpPr/>
            <p:nvPr/>
          </p:nvSpPr>
          <p:spPr>
            <a:xfrm>
              <a:off x="6210630" y="2146851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Curved Down 65">
              <a:extLst>
                <a:ext uri="{FF2B5EF4-FFF2-40B4-BE49-F238E27FC236}">
                  <a16:creationId xmlns:a16="http://schemas.microsoft.com/office/drawing/2014/main" id="{061949BB-F510-4861-BD31-D8BA5A06E8B8}"/>
                </a:ext>
              </a:extLst>
            </p:cNvPr>
            <p:cNvSpPr/>
            <p:nvPr/>
          </p:nvSpPr>
          <p:spPr>
            <a:xfrm rot="10800000">
              <a:off x="3370129" y="3994510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5C4F38-24BE-4524-A5D0-544136463883}"/>
              </a:ext>
            </a:extLst>
          </p:cNvPr>
          <p:cNvGrpSpPr/>
          <p:nvPr/>
        </p:nvGrpSpPr>
        <p:grpSpPr>
          <a:xfrm>
            <a:off x="1530629" y="2652449"/>
            <a:ext cx="3196341" cy="1994438"/>
            <a:chOff x="3370129" y="2146851"/>
            <a:chExt cx="6189327" cy="3861991"/>
          </a:xfrm>
          <a:gradFill>
            <a:gsLst>
              <a:gs pos="1000">
                <a:srgbClr val="92D05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</p:grpSpPr>
        <p:sp>
          <p:nvSpPr>
            <p:cNvPr id="2" name="Arrow: Curved Down 1">
              <a:extLst>
                <a:ext uri="{FF2B5EF4-FFF2-40B4-BE49-F238E27FC236}">
                  <a16:creationId xmlns:a16="http://schemas.microsoft.com/office/drawing/2014/main" id="{5D4CFF2D-6D7B-4D0F-896D-A2D2D4AA0CD8}"/>
                </a:ext>
              </a:extLst>
            </p:cNvPr>
            <p:cNvSpPr/>
            <p:nvPr/>
          </p:nvSpPr>
          <p:spPr>
            <a:xfrm>
              <a:off x="6210630" y="2146851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rrow: Curved Down 38">
              <a:extLst>
                <a:ext uri="{FF2B5EF4-FFF2-40B4-BE49-F238E27FC236}">
                  <a16:creationId xmlns:a16="http://schemas.microsoft.com/office/drawing/2014/main" id="{33FF1294-89D9-4D3E-AFD2-D96FDAB1A32D}"/>
                </a:ext>
              </a:extLst>
            </p:cNvPr>
            <p:cNvSpPr/>
            <p:nvPr/>
          </p:nvSpPr>
          <p:spPr>
            <a:xfrm rot="10800000">
              <a:off x="3370129" y="3994510"/>
              <a:ext cx="3348826" cy="2014332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9595A1F-D2FF-489A-B040-6A28A2C7A69F}"/>
              </a:ext>
            </a:extLst>
          </p:cNvPr>
          <p:cNvSpPr/>
          <p:nvPr/>
        </p:nvSpPr>
        <p:spPr>
          <a:xfrm>
            <a:off x="3352215" y="3570964"/>
            <a:ext cx="1116195" cy="1116195"/>
          </a:xfrm>
          <a:prstGeom prst="ellipse">
            <a:avLst/>
          </a:prstGeom>
          <a:gradFill>
            <a:gsLst>
              <a:gs pos="1000">
                <a:schemeClr val="bg1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721E62-6410-469F-90F1-F5465D5C5050}"/>
              </a:ext>
            </a:extLst>
          </p:cNvPr>
          <p:cNvSpPr/>
          <p:nvPr/>
        </p:nvSpPr>
        <p:spPr>
          <a:xfrm>
            <a:off x="4853981" y="2365179"/>
            <a:ext cx="1116195" cy="1116195"/>
          </a:xfrm>
          <a:prstGeom prst="ellipse">
            <a:avLst/>
          </a:prstGeom>
          <a:gradFill>
            <a:gsLst>
              <a:gs pos="1000">
                <a:schemeClr val="bg1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406D51-B785-445D-A403-870A6B6A1482}"/>
              </a:ext>
            </a:extLst>
          </p:cNvPr>
          <p:cNvSpPr/>
          <p:nvPr/>
        </p:nvSpPr>
        <p:spPr>
          <a:xfrm>
            <a:off x="6415818" y="3583636"/>
            <a:ext cx="1116195" cy="1116195"/>
          </a:xfrm>
          <a:prstGeom prst="ellipse">
            <a:avLst/>
          </a:prstGeom>
          <a:gradFill>
            <a:gsLst>
              <a:gs pos="1000">
                <a:schemeClr val="bg1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5226A4-91B1-4E05-8984-7A7281E38B89}"/>
              </a:ext>
            </a:extLst>
          </p:cNvPr>
          <p:cNvSpPr/>
          <p:nvPr/>
        </p:nvSpPr>
        <p:spPr>
          <a:xfrm>
            <a:off x="7773415" y="2388415"/>
            <a:ext cx="1116195" cy="1116195"/>
          </a:xfrm>
          <a:prstGeom prst="ellipse">
            <a:avLst/>
          </a:prstGeom>
          <a:gradFill>
            <a:gsLst>
              <a:gs pos="1000">
                <a:schemeClr val="bg1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860D17-E0F5-4D35-B957-6F571819203B}"/>
              </a:ext>
            </a:extLst>
          </p:cNvPr>
          <p:cNvGrpSpPr/>
          <p:nvPr/>
        </p:nvGrpSpPr>
        <p:grpSpPr>
          <a:xfrm>
            <a:off x="2915029" y="4940953"/>
            <a:ext cx="1214677" cy="689455"/>
            <a:chOff x="7579614" y="1418723"/>
            <a:chExt cx="1214677" cy="68945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4A2EBE-C5FB-4BD7-930B-9DF4A44BD4BF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C630F1-D604-487A-8298-4E5730628EC6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66233-9237-4D56-A586-51E9A6B1EAFD}"/>
              </a:ext>
            </a:extLst>
          </p:cNvPr>
          <p:cNvSpPr txBox="1"/>
          <p:nvPr/>
        </p:nvSpPr>
        <p:spPr>
          <a:xfrm>
            <a:off x="5078703" y="2261557"/>
            <a:ext cx="66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7AC5C3-539B-49E0-BB71-A858BD988D17}"/>
              </a:ext>
            </a:extLst>
          </p:cNvPr>
          <p:cNvSpPr txBox="1"/>
          <p:nvPr/>
        </p:nvSpPr>
        <p:spPr>
          <a:xfrm>
            <a:off x="6558050" y="3480014"/>
            <a:ext cx="831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18275-28F3-49BD-9C7C-6CC6FF84F786}"/>
              </a:ext>
            </a:extLst>
          </p:cNvPr>
          <p:cNvSpPr txBox="1"/>
          <p:nvPr/>
        </p:nvSpPr>
        <p:spPr>
          <a:xfrm>
            <a:off x="3455728" y="3467342"/>
            <a:ext cx="909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E1D1BA-6DCE-4108-9112-0F97B13ECF08}"/>
              </a:ext>
            </a:extLst>
          </p:cNvPr>
          <p:cNvGrpSpPr/>
          <p:nvPr/>
        </p:nvGrpSpPr>
        <p:grpSpPr>
          <a:xfrm>
            <a:off x="4729315" y="4940953"/>
            <a:ext cx="1214677" cy="689455"/>
            <a:chOff x="7579614" y="1418723"/>
            <a:chExt cx="1214677" cy="6894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031332-06BF-43CB-A6A2-AE446D89B36D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1A3A48-C412-44AE-8A5B-06921E82D9EB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AF57C01-A320-4649-B29D-C2B4F582EBF5}"/>
              </a:ext>
            </a:extLst>
          </p:cNvPr>
          <p:cNvSpPr txBox="1"/>
          <p:nvPr/>
        </p:nvSpPr>
        <p:spPr>
          <a:xfrm>
            <a:off x="7936563" y="2284793"/>
            <a:ext cx="789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3F9DD-FFF8-4110-911F-C065EFFE43E0}"/>
              </a:ext>
            </a:extLst>
          </p:cNvPr>
          <p:cNvGrpSpPr/>
          <p:nvPr/>
        </p:nvGrpSpPr>
        <p:grpSpPr>
          <a:xfrm>
            <a:off x="6616172" y="4940953"/>
            <a:ext cx="1214677" cy="689455"/>
            <a:chOff x="7579614" y="1418723"/>
            <a:chExt cx="1214677" cy="6894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018B88-EE16-42B2-970B-C6DF6375CEE0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55C1FA-52D2-4D73-9BB6-E604EEC089C7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D1A111-160B-403D-9437-055B4DD29201}"/>
              </a:ext>
            </a:extLst>
          </p:cNvPr>
          <p:cNvGrpSpPr/>
          <p:nvPr/>
        </p:nvGrpSpPr>
        <p:grpSpPr>
          <a:xfrm>
            <a:off x="8256286" y="4940953"/>
            <a:ext cx="1214677" cy="689455"/>
            <a:chOff x="7579614" y="1418723"/>
            <a:chExt cx="1214677" cy="68945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AA986B-CC7D-435B-B791-5479C25D7CEF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920FFB-BB0B-42A0-BEDD-BC15927BCEAB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BEC1E6-CC0D-484D-8913-8F70909C78B3}"/>
              </a:ext>
            </a:extLst>
          </p:cNvPr>
          <p:cNvGrpSpPr/>
          <p:nvPr/>
        </p:nvGrpSpPr>
        <p:grpSpPr>
          <a:xfrm>
            <a:off x="1654741" y="425311"/>
            <a:ext cx="8882519" cy="1130797"/>
            <a:chOff x="1654741" y="425311"/>
            <a:chExt cx="8882519" cy="11307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158C-6837-45D1-8E09-B15881FDFC68}"/>
                </a:ext>
              </a:extLst>
            </p:cNvPr>
            <p:cNvSpPr txBox="1"/>
            <p:nvPr/>
          </p:nvSpPr>
          <p:spPr>
            <a:xfrm>
              <a:off x="4526932" y="425311"/>
              <a:ext cx="3138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SOAR Analysis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E7A8C9-6F5D-46C5-85BE-941FD1FE4777}"/>
                </a:ext>
              </a:extLst>
            </p:cNvPr>
            <p:cNvSpPr txBox="1"/>
            <p:nvPr/>
          </p:nvSpPr>
          <p:spPr>
            <a:xfrm>
              <a:off x="1654741" y="1267375"/>
              <a:ext cx="8882519" cy="28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risus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egestas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molestie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Vestibulum in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00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F950AE4-A11E-499C-BABD-AB71443E3E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AF5FD65-0112-4E98-B42B-AFD7BC28627A}"/>
              </a:ext>
            </a:extLst>
          </p:cNvPr>
          <p:cNvSpPr/>
          <p:nvPr/>
        </p:nvSpPr>
        <p:spPr>
          <a:xfrm>
            <a:off x="3068402" y="3720749"/>
            <a:ext cx="1180825" cy="1570495"/>
          </a:xfrm>
          <a:prstGeom prst="can">
            <a:avLst/>
          </a:prstGeom>
          <a:gradFill>
            <a:gsLst>
              <a:gs pos="1000">
                <a:srgbClr val="00206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9CA94E-00E9-4E2C-A82F-E63CA62D6C1B}"/>
              </a:ext>
            </a:extLst>
          </p:cNvPr>
          <p:cNvSpPr/>
          <p:nvPr/>
        </p:nvSpPr>
        <p:spPr>
          <a:xfrm>
            <a:off x="4245598" y="3344371"/>
            <a:ext cx="1180825" cy="1946873"/>
          </a:xfrm>
          <a:prstGeom prst="can">
            <a:avLst/>
          </a:prstGeom>
          <a:gradFill>
            <a:gsLst>
              <a:gs pos="1000">
                <a:srgbClr val="00B05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66C04116-8419-4D11-9DDE-6401CC5C0DE5}"/>
              </a:ext>
            </a:extLst>
          </p:cNvPr>
          <p:cNvSpPr/>
          <p:nvPr/>
        </p:nvSpPr>
        <p:spPr>
          <a:xfrm>
            <a:off x="5422794" y="2889468"/>
            <a:ext cx="1180825" cy="2401776"/>
          </a:xfrm>
          <a:prstGeom prst="can">
            <a:avLst/>
          </a:prstGeom>
          <a:gradFill>
            <a:gsLst>
              <a:gs pos="1000">
                <a:srgbClr val="0070C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08B3B711-D5B9-493F-8027-A9139374D8A9}"/>
              </a:ext>
            </a:extLst>
          </p:cNvPr>
          <p:cNvSpPr/>
          <p:nvPr/>
        </p:nvSpPr>
        <p:spPr>
          <a:xfrm>
            <a:off x="6599990" y="2477213"/>
            <a:ext cx="1180825" cy="2814031"/>
          </a:xfrm>
          <a:prstGeom prst="can">
            <a:avLst/>
          </a:prstGeom>
          <a:gradFill>
            <a:gsLst>
              <a:gs pos="1000">
                <a:srgbClr val="00B0F0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891E89DE-2E8C-4773-8A0D-BC3896DAA41E}"/>
              </a:ext>
            </a:extLst>
          </p:cNvPr>
          <p:cNvSpPr/>
          <p:nvPr/>
        </p:nvSpPr>
        <p:spPr>
          <a:xfrm>
            <a:off x="7777184" y="2050742"/>
            <a:ext cx="1180825" cy="3240502"/>
          </a:xfrm>
          <a:prstGeom prst="can">
            <a:avLst/>
          </a:prstGeom>
          <a:gradFill>
            <a:gsLst>
              <a:gs pos="1000">
                <a:schemeClr val="bg1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C9247C1-19FD-4B2F-B8A5-9E977DBE09DC}"/>
              </a:ext>
            </a:extLst>
          </p:cNvPr>
          <p:cNvSpPr/>
          <p:nvPr/>
        </p:nvSpPr>
        <p:spPr>
          <a:xfrm>
            <a:off x="8108349" y="2077062"/>
            <a:ext cx="561030" cy="164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EAFA529C-C3A4-4029-BDEC-EB65536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483" y="2097290"/>
            <a:ext cx="422762" cy="123695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6C94817D-7386-49E2-B2D0-3948FD763A72}"/>
              </a:ext>
            </a:extLst>
          </p:cNvPr>
          <p:cNvSpPr/>
          <p:nvPr/>
        </p:nvSpPr>
        <p:spPr>
          <a:xfrm>
            <a:off x="6883984" y="2513804"/>
            <a:ext cx="561030" cy="164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DA628FF8-C9BB-4F56-9705-CCD448F83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063" y="2546012"/>
            <a:ext cx="340872" cy="99735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7AA1936D-B735-4C35-BB55-959055BE2AB7}"/>
              </a:ext>
            </a:extLst>
          </p:cNvPr>
          <p:cNvSpPr/>
          <p:nvPr/>
        </p:nvSpPr>
        <p:spPr>
          <a:xfrm>
            <a:off x="4560463" y="3351724"/>
            <a:ext cx="561030" cy="164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1538E164-07AA-469F-B78A-0E025D5E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6427" y="3382728"/>
            <a:ext cx="349102" cy="10214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00922DC3-E127-4D31-945F-7707BABC1A0D}"/>
              </a:ext>
            </a:extLst>
          </p:cNvPr>
          <p:cNvSpPr/>
          <p:nvPr/>
        </p:nvSpPr>
        <p:spPr>
          <a:xfrm>
            <a:off x="5763059" y="2904692"/>
            <a:ext cx="561030" cy="164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C6659CA0-D0BD-4073-828D-B25D47446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9693" y="2936028"/>
            <a:ext cx="427762" cy="101479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54F4893D-D0CC-4A4D-B97F-0FDD32F76BD5}"/>
              </a:ext>
            </a:extLst>
          </p:cNvPr>
          <p:cNvSpPr/>
          <p:nvPr/>
        </p:nvSpPr>
        <p:spPr>
          <a:xfrm>
            <a:off x="3376485" y="3758391"/>
            <a:ext cx="561030" cy="164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56BB45AD-EFD9-4285-8619-24D506C197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8572" y="3782524"/>
            <a:ext cx="316856" cy="1158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9D627C-1A37-4F58-8481-BBD1FDB08E9B}"/>
              </a:ext>
            </a:extLst>
          </p:cNvPr>
          <p:cNvCxnSpPr/>
          <p:nvPr/>
        </p:nvCxnSpPr>
        <p:spPr>
          <a:xfrm>
            <a:off x="8778197" y="2159137"/>
            <a:ext cx="749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3B623-3B87-443A-AC52-7E788DF1653F}"/>
              </a:ext>
            </a:extLst>
          </p:cNvPr>
          <p:cNvCxnSpPr/>
          <p:nvPr/>
        </p:nvCxnSpPr>
        <p:spPr>
          <a:xfrm>
            <a:off x="9538829" y="2159137"/>
            <a:ext cx="0" cy="1511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F1A4D4-F672-4FE5-A85E-2A3D26BE1AFF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7190403" y="2772419"/>
            <a:ext cx="0" cy="2723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DCBBDA-B65D-47C4-85C9-0EA10CBD3916}"/>
              </a:ext>
            </a:extLst>
          </p:cNvPr>
          <p:cNvCxnSpPr/>
          <p:nvPr/>
        </p:nvCxnSpPr>
        <p:spPr>
          <a:xfrm>
            <a:off x="7190400" y="5506010"/>
            <a:ext cx="7622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28AC80-3427-4732-AF71-A52B6D075C44}"/>
              </a:ext>
            </a:extLst>
          </p:cNvPr>
          <p:cNvCxnSpPr/>
          <p:nvPr/>
        </p:nvCxnSpPr>
        <p:spPr>
          <a:xfrm flipV="1">
            <a:off x="3376485" y="2904692"/>
            <a:ext cx="0" cy="877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1F5E36-D2EE-479C-9338-F1F5C8007BC7}"/>
              </a:ext>
            </a:extLst>
          </p:cNvPr>
          <p:cNvCxnSpPr/>
          <p:nvPr/>
        </p:nvCxnSpPr>
        <p:spPr>
          <a:xfrm flipH="1">
            <a:off x="2926810" y="2907453"/>
            <a:ext cx="4496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1068B5-78B5-4C8D-9F68-490AACAE2F4E}"/>
              </a:ext>
            </a:extLst>
          </p:cNvPr>
          <p:cNvCxnSpPr>
            <a:cxnSpLocks/>
          </p:cNvCxnSpPr>
          <p:nvPr/>
        </p:nvCxnSpPr>
        <p:spPr>
          <a:xfrm flipV="1">
            <a:off x="4560463" y="2097290"/>
            <a:ext cx="0" cy="13365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0F61B3-DEA5-4000-9483-A27108C98E47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6043574" y="3068842"/>
            <a:ext cx="0" cy="2541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23880A-C523-4D97-9BA3-95D42A9A2504}"/>
              </a:ext>
            </a:extLst>
          </p:cNvPr>
          <p:cNvCxnSpPr/>
          <p:nvPr/>
        </p:nvCxnSpPr>
        <p:spPr>
          <a:xfrm flipH="1">
            <a:off x="5272445" y="5613930"/>
            <a:ext cx="7711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E71DBB-7E64-4017-9E9B-CDC9E82CB8C8}"/>
              </a:ext>
            </a:extLst>
          </p:cNvPr>
          <p:cNvGrpSpPr/>
          <p:nvPr/>
        </p:nvGrpSpPr>
        <p:grpSpPr>
          <a:xfrm>
            <a:off x="9331792" y="3758391"/>
            <a:ext cx="1214677" cy="689455"/>
            <a:chOff x="7579614" y="1418723"/>
            <a:chExt cx="1214677" cy="68945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DC0E983-E03A-479B-9222-DF895EFE2E95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8F5579-10AA-4590-93B7-EC81A04843D7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B107F10-48AB-4899-8B0B-CB7F3FF1C9B1}"/>
              </a:ext>
            </a:extLst>
          </p:cNvPr>
          <p:cNvGrpSpPr/>
          <p:nvPr/>
        </p:nvGrpSpPr>
        <p:grpSpPr>
          <a:xfrm>
            <a:off x="7903895" y="5311472"/>
            <a:ext cx="1214677" cy="689455"/>
            <a:chOff x="7579614" y="1418723"/>
            <a:chExt cx="1214677" cy="68945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68588B-8938-47D0-B87C-7E0B87388F13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DE1BBD-89A4-48DF-8F90-525E492CA5D1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DA8C143-66B2-4C7F-AF17-C301C755F98D}"/>
              </a:ext>
            </a:extLst>
          </p:cNvPr>
          <p:cNvGrpSpPr/>
          <p:nvPr/>
        </p:nvGrpSpPr>
        <p:grpSpPr>
          <a:xfrm>
            <a:off x="4614018" y="2048861"/>
            <a:ext cx="1214677" cy="689455"/>
            <a:chOff x="7579614" y="1418723"/>
            <a:chExt cx="1214677" cy="68945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C80DD2-9132-440C-88AD-21443BFEAB62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52DCFC-6977-4A35-9C46-9D243D26C11C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E61CC47-C310-495B-9D2F-15E580C9C9DD}"/>
              </a:ext>
            </a:extLst>
          </p:cNvPr>
          <p:cNvGrpSpPr/>
          <p:nvPr/>
        </p:nvGrpSpPr>
        <p:grpSpPr>
          <a:xfrm>
            <a:off x="4115406" y="5415084"/>
            <a:ext cx="1214677" cy="689455"/>
            <a:chOff x="892078" y="3719319"/>
            <a:chExt cx="1214677" cy="68945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251F27B-48A4-499B-A1FC-B7315CAE2CE2}"/>
                </a:ext>
              </a:extLst>
            </p:cNvPr>
            <p:cNvSpPr txBox="1"/>
            <p:nvPr/>
          </p:nvSpPr>
          <p:spPr>
            <a:xfrm>
              <a:off x="1097012" y="3719319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DD6268-0840-4455-AF03-037289C3AB58}"/>
                </a:ext>
              </a:extLst>
            </p:cNvPr>
            <p:cNvSpPr txBox="1"/>
            <p:nvPr/>
          </p:nvSpPr>
          <p:spPr>
            <a:xfrm>
              <a:off x="892078" y="395653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DDDFBB-CD24-46A7-8F09-98BA65AFACF1}"/>
              </a:ext>
            </a:extLst>
          </p:cNvPr>
          <p:cNvGrpSpPr/>
          <p:nvPr/>
        </p:nvGrpSpPr>
        <p:grpSpPr>
          <a:xfrm>
            <a:off x="1645532" y="2777730"/>
            <a:ext cx="1214677" cy="689455"/>
            <a:chOff x="892078" y="3719319"/>
            <a:chExt cx="1214677" cy="68945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C3B93B0-3274-4011-87C1-359097CE7F1A}"/>
                </a:ext>
              </a:extLst>
            </p:cNvPr>
            <p:cNvSpPr txBox="1"/>
            <p:nvPr/>
          </p:nvSpPr>
          <p:spPr>
            <a:xfrm>
              <a:off x="1097012" y="3719319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6D3281-D438-45A9-9C67-A77F01087152}"/>
                </a:ext>
              </a:extLst>
            </p:cNvPr>
            <p:cNvSpPr txBox="1"/>
            <p:nvPr/>
          </p:nvSpPr>
          <p:spPr>
            <a:xfrm>
              <a:off x="892078" y="395653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960158C-6837-45D1-8E09-B15881FDFC68}"/>
              </a:ext>
            </a:extLst>
          </p:cNvPr>
          <p:cNvSpPr txBox="1"/>
          <p:nvPr/>
        </p:nvSpPr>
        <p:spPr>
          <a:xfrm>
            <a:off x="3621229" y="539611"/>
            <a:ext cx="4949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Critical Success Factors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6DF390-BFCE-4E17-8BD0-B5528355DF76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58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D7A865-5CAB-4D0F-999C-ABAD4721B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60158C-6837-45D1-8E09-B15881FDFC68}"/>
              </a:ext>
            </a:extLst>
          </p:cNvPr>
          <p:cNvSpPr txBox="1"/>
          <p:nvPr/>
        </p:nvSpPr>
        <p:spPr>
          <a:xfrm>
            <a:off x="4852629" y="349111"/>
            <a:ext cx="305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Image Gallery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ECE5F2-EC5A-43A1-9BCF-74F3F05D32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2862775-894E-4090-95BB-9F73F7B10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ADC8CE-FE0C-4667-875E-5B92A15373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38190E-7B5B-4AFE-B992-6B2675996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4197690-3F93-4521-9A4B-CE0F43895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2ABDB-2F01-48F5-8237-2439419F2408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894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1107340-31EF-4741-B6EC-3B1B6B6941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83BE-B871-4D2F-813C-6FBD13B37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5716E2-1D2D-4F4D-A445-A8327BB5A6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9AB372-BB86-4628-85B4-EBB5511018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3FDE77-620D-4CFD-A9B6-4A97105DB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958FEB-35A3-4EF8-9596-C40A0F8F4F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603B926-70E1-48B8-949A-061E803FD1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1746DC1-1F3D-43C8-9E00-6DB652C40F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BB606F4-DE72-446F-8D1C-C8D5F17822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87F850F-6752-458C-BFEE-70DB57E125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0F5184-5ED8-454F-84D4-C11735C88A92}"/>
              </a:ext>
            </a:extLst>
          </p:cNvPr>
          <p:cNvGrpSpPr/>
          <p:nvPr/>
        </p:nvGrpSpPr>
        <p:grpSpPr>
          <a:xfrm>
            <a:off x="943482" y="2815274"/>
            <a:ext cx="3053022" cy="1445032"/>
            <a:chOff x="943482" y="2815274"/>
            <a:chExt cx="3053022" cy="14450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158C-6837-45D1-8E09-B15881FDFC68}"/>
                </a:ext>
              </a:extLst>
            </p:cNvPr>
            <p:cNvSpPr txBox="1"/>
            <p:nvPr/>
          </p:nvSpPr>
          <p:spPr>
            <a:xfrm>
              <a:off x="943482" y="2815274"/>
              <a:ext cx="3053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Image Gallery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3EC65B-1751-46F2-8D28-EAFE3702DDD3}"/>
                </a:ext>
              </a:extLst>
            </p:cNvPr>
            <p:cNvSpPr txBox="1"/>
            <p:nvPr/>
          </p:nvSpPr>
          <p:spPr>
            <a:xfrm>
              <a:off x="943482" y="3509908"/>
              <a:ext cx="3053022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massa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ac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viverra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urna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Duis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98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0E4F105-5011-43E4-BF6A-2846F5DCDF45}"/>
              </a:ext>
            </a:extLst>
          </p:cNvPr>
          <p:cNvSpPr/>
          <p:nvPr/>
        </p:nvSpPr>
        <p:spPr>
          <a:xfrm>
            <a:off x="-9074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3E067-2C6C-40C5-A5CA-752DBBC18B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C6FFE-E692-403A-9EDE-AE5756E5A5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4D4AEE4-7367-4A92-A97F-883F09FDF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B7B835-7A28-4689-A308-E7F77C7E6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2AFB01D-1611-473C-9CFA-3A142CC8AD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9A68147-00B4-4DFE-BBAF-C27E8385BC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1E00C2-C41F-40A2-9CF0-C4B58FFF23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4E6E64-58C0-4247-A9F9-3390DE29CE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388F491-06BB-4EA8-910A-AD4AE2A75BA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67425A4-49AF-4793-BB90-2256E8D1E2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0F5184-5ED8-454F-84D4-C11735C88A92}"/>
              </a:ext>
            </a:extLst>
          </p:cNvPr>
          <p:cNvGrpSpPr/>
          <p:nvPr/>
        </p:nvGrpSpPr>
        <p:grpSpPr>
          <a:xfrm>
            <a:off x="867282" y="2815274"/>
            <a:ext cx="3053022" cy="1445032"/>
            <a:chOff x="943482" y="2815274"/>
            <a:chExt cx="3053022" cy="14450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158C-6837-45D1-8E09-B15881FDFC68}"/>
                </a:ext>
              </a:extLst>
            </p:cNvPr>
            <p:cNvSpPr txBox="1"/>
            <p:nvPr/>
          </p:nvSpPr>
          <p:spPr>
            <a:xfrm>
              <a:off x="943482" y="2815274"/>
              <a:ext cx="3053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Image Gallery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3EC65B-1751-46F2-8D28-EAFE3702DDD3}"/>
                </a:ext>
              </a:extLst>
            </p:cNvPr>
            <p:cNvSpPr txBox="1"/>
            <p:nvPr/>
          </p:nvSpPr>
          <p:spPr>
            <a:xfrm>
              <a:off x="943482" y="3509908"/>
              <a:ext cx="3053022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massa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ac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viverra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urna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Duis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1431A0-1B3F-4CE7-8759-058D403588C8}"/>
              </a:ext>
            </a:extLst>
          </p:cNvPr>
          <p:cNvSpPr/>
          <p:nvPr/>
        </p:nvSpPr>
        <p:spPr>
          <a:xfrm>
            <a:off x="-4577" y="-441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85C9-4CB6-4CEC-AEF1-6881EC0B80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4655F6-0FA8-4B5A-9337-B38EDF34FB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D2A6D2-DA6F-4489-9D26-0ACFA7E58F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C6FA978-0D62-4576-B07A-787E24ACC1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7D5580F-C1EE-40E9-8219-60B660D7F9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92D14C-C415-4094-A311-2B6CB615FD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974EF7-356B-47B3-A9C6-78128C8722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48E2C7F-C652-4F60-AA2B-565F657B78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6871420-09CD-4121-B32B-D223435D54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0F5184-5ED8-454F-84D4-C11735C88A92}"/>
              </a:ext>
            </a:extLst>
          </p:cNvPr>
          <p:cNvGrpSpPr/>
          <p:nvPr/>
        </p:nvGrpSpPr>
        <p:grpSpPr>
          <a:xfrm>
            <a:off x="943482" y="2706484"/>
            <a:ext cx="3053022" cy="1445032"/>
            <a:chOff x="943482" y="2815274"/>
            <a:chExt cx="3053022" cy="14450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158C-6837-45D1-8E09-B15881FDFC68}"/>
                </a:ext>
              </a:extLst>
            </p:cNvPr>
            <p:cNvSpPr txBox="1"/>
            <p:nvPr/>
          </p:nvSpPr>
          <p:spPr>
            <a:xfrm>
              <a:off x="943482" y="2815274"/>
              <a:ext cx="3053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Image Gallery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3EC65B-1751-46F2-8D28-EAFE3702DDD3}"/>
                </a:ext>
              </a:extLst>
            </p:cNvPr>
            <p:cNvSpPr txBox="1"/>
            <p:nvPr/>
          </p:nvSpPr>
          <p:spPr>
            <a:xfrm>
              <a:off x="943482" y="3509908"/>
              <a:ext cx="3053022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ornare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massa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ac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viverra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urna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Duis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17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A6B89F5-195E-465A-9244-33180DF1D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982246-0F18-431C-9950-94B3AAB9EFD7}"/>
              </a:ext>
            </a:extLst>
          </p:cNvPr>
          <p:cNvGrpSpPr/>
          <p:nvPr/>
        </p:nvGrpSpPr>
        <p:grpSpPr>
          <a:xfrm>
            <a:off x="1410706" y="2728158"/>
            <a:ext cx="3009546" cy="1401684"/>
            <a:chOff x="767324" y="2505225"/>
            <a:chExt cx="3009546" cy="14016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0744B7-981A-4FE5-8163-213B36B79C67}"/>
                </a:ext>
              </a:extLst>
            </p:cNvPr>
            <p:cNvSpPr txBox="1"/>
            <p:nvPr/>
          </p:nvSpPr>
          <p:spPr>
            <a:xfrm>
              <a:off x="767324" y="3156511"/>
              <a:ext cx="3009546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F4F660-570A-4537-B169-41A0044FACE0}"/>
                </a:ext>
              </a:extLst>
            </p:cNvPr>
            <p:cNvSpPr txBox="1"/>
            <p:nvPr/>
          </p:nvSpPr>
          <p:spPr>
            <a:xfrm>
              <a:off x="767324" y="2505225"/>
              <a:ext cx="2595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Infographic</a:t>
              </a: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BC8FBB5A-F282-482E-AA5A-53460FAE1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810" y="2568461"/>
            <a:ext cx="1833782" cy="765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44450" h="44450"/>
          </a:sp3d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E653E982-1340-4A75-A2C4-D1ADF7095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2810" y="4062499"/>
            <a:ext cx="1833782" cy="765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44450" h="44450"/>
          </a:sp3d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69B0745-D331-494C-9515-FA7F1E1CF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7211" y="4914566"/>
            <a:ext cx="750840" cy="7941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BCDCD82-D11F-4706-BD95-504D3B77EB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2839" y="5705268"/>
            <a:ext cx="144392" cy="1443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F7E462-A775-4F97-9183-0C5F52C1A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37211" y="1837655"/>
            <a:ext cx="274345" cy="30755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 h="12700"/>
          </a:sp3d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0B458EC-8A20-49BB-8B74-B304AA761F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10354" y="1837655"/>
            <a:ext cx="216588" cy="30755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 h="12700"/>
          </a:sp3d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F81992-8FE9-46EB-9577-960D5F2FB4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28145" y="1837655"/>
            <a:ext cx="259906" cy="30755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 h="12700"/>
          </a:sp3d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D47DC70-A064-49EE-A6BD-6DBE2F39F0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7211" y="1141112"/>
            <a:ext cx="750840" cy="5631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" h="6350"/>
          </a:sp3d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D6C3228-C929-47D7-88A9-7839DBC267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7211" y="1445309"/>
            <a:ext cx="750840" cy="1299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" h="6350"/>
          </a:sp3d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8EA73A5-C73C-401D-8CCB-5C6A75B3DB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7211" y="1657806"/>
            <a:ext cx="750840" cy="433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" h="6350"/>
          </a:sp3d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D763F4F-2DEB-4149-9FCD-4035EAAFFF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37211" y="1697795"/>
            <a:ext cx="750840" cy="1443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" h="6350"/>
          </a:sp3d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C202EB6-4171-46C8-9EB2-5DB20189D5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88049" y="1831638"/>
            <a:ext cx="1992614" cy="736401"/>
          </a:xfrm>
          <a:prstGeom prst="rect">
            <a:avLst/>
          </a:prstGeom>
          <a:scene3d>
            <a:camera prst="orthographicFront"/>
            <a:lightRig rig="threePt" dir="t"/>
          </a:scene3d>
          <a:sp3d extrusionH="44450" prstMaterial="metal">
            <a:bevelT w="44450" h="44450"/>
          </a:sp3d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363B707-8E89-4293-8C77-A095264C97F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88049" y="3333319"/>
            <a:ext cx="1992614" cy="736401"/>
          </a:xfrm>
          <a:prstGeom prst="rect">
            <a:avLst/>
          </a:prstGeom>
          <a:scene3d>
            <a:camera prst="orthographicFront"/>
            <a:lightRig rig="threePt" dir="t"/>
          </a:scene3d>
          <a:sp3d extrusionH="44450" prstMaterial="metal">
            <a:bevelT w="44450" h="44450"/>
          </a:sp3d>
        </p:spPr>
      </p:pic>
      <p:sp>
        <p:nvSpPr>
          <p:cNvPr id="52" name="Octagon 51">
            <a:extLst>
              <a:ext uri="{FF2B5EF4-FFF2-40B4-BE49-F238E27FC236}">
                <a16:creationId xmlns:a16="http://schemas.microsoft.com/office/drawing/2014/main" id="{2A277B07-E150-4500-B357-CA2BE4658414}"/>
              </a:ext>
            </a:extLst>
          </p:cNvPr>
          <p:cNvSpPr/>
          <p:nvPr/>
        </p:nvSpPr>
        <p:spPr>
          <a:xfrm>
            <a:off x="10273034" y="2007375"/>
            <a:ext cx="415850" cy="415850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ctagon 71">
            <a:extLst>
              <a:ext uri="{FF2B5EF4-FFF2-40B4-BE49-F238E27FC236}">
                <a16:creationId xmlns:a16="http://schemas.microsoft.com/office/drawing/2014/main" id="{41E280C0-95AD-4CD9-A14C-85A766CE2577}"/>
              </a:ext>
            </a:extLst>
          </p:cNvPr>
          <p:cNvSpPr/>
          <p:nvPr/>
        </p:nvSpPr>
        <p:spPr>
          <a:xfrm>
            <a:off x="10365445" y="3520607"/>
            <a:ext cx="415850" cy="415850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ctagon 72">
            <a:extLst>
              <a:ext uri="{FF2B5EF4-FFF2-40B4-BE49-F238E27FC236}">
                <a16:creationId xmlns:a16="http://schemas.microsoft.com/office/drawing/2014/main" id="{02DC858A-2E85-42AA-8A07-C0C3D7DE0AC0}"/>
              </a:ext>
            </a:extLst>
          </p:cNvPr>
          <p:cNvSpPr/>
          <p:nvPr/>
        </p:nvSpPr>
        <p:spPr>
          <a:xfrm>
            <a:off x="5860405" y="4225242"/>
            <a:ext cx="415850" cy="415850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ctagon 73">
            <a:extLst>
              <a:ext uri="{FF2B5EF4-FFF2-40B4-BE49-F238E27FC236}">
                <a16:creationId xmlns:a16="http://schemas.microsoft.com/office/drawing/2014/main" id="{81129816-2B5A-4184-A092-BC57A9D27001}"/>
              </a:ext>
            </a:extLst>
          </p:cNvPr>
          <p:cNvSpPr/>
          <p:nvPr/>
        </p:nvSpPr>
        <p:spPr>
          <a:xfrm>
            <a:off x="5883508" y="2758216"/>
            <a:ext cx="415850" cy="415850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5800E193-9A19-4631-96E1-E659EFEB620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58452" y="2092793"/>
            <a:ext cx="245014" cy="245014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5CC454D-6AC6-4BA3-987A-B6FA319C41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939495" y="2814204"/>
            <a:ext cx="303877" cy="303874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6A828A8-C5CD-47EE-9630-A8B0A39619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42865" y="4307703"/>
            <a:ext cx="250931" cy="250928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DBDE223D-4AB2-42DB-A0C3-26DD136FDAE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31726" y="3613686"/>
            <a:ext cx="283288" cy="229692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09BF88-9258-4AF2-A702-02AAE3B64AA6}"/>
              </a:ext>
            </a:extLst>
          </p:cNvPr>
          <p:cNvCxnSpPr/>
          <p:nvPr/>
        </p:nvCxnSpPr>
        <p:spPr>
          <a:xfrm flipV="1">
            <a:off x="6002810" y="1704242"/>
            <a:ext cx="0" cy="1090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F85A36B-4C19-4260-AA1D-549CDC7E8DB1}"/>
              </a:ext>
            </a:extLst>
          </p:cNvPr>
          <p:cNvCxnSpPr/>
          <p:nvPr/>
        </p:nvCxnSpPr>
        <p:spPr>
          <a:xfrm flipV="1">
            <a:off x="10440963" y="1141112"/>
            <a:ext cx="0" cy="943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F9F104-6571-40BC-A459-960F15960380}"/>
              </a:ext>
            </a:extLst>
          </p:cNvPr>
          <p:cNvCxnSpPr>
            <a:cxnSpLocks/>
          </p:cNvCxnSpPr>
          <p:nvPr/>
        </p:nvCxnSpPr>
        <p:spPr>
          <a:xfrm>
            <a:off x="6113217" y="4567231"/>
            <a:ext cx="0" cy="539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07825DE-FA89-4CBB-999E-CA176C921647}"/>
              </a:ext>
            </a:extLst>
          </p:cNvPr>
          <p:cNvCxnSpPr>
            <a:cxnSpLocks/>
          </p:cNvCxnSpPr>
          <p:nvPr/>
        </p:nvCxnSpPr>
        <p:spPr>
          <a:xfrm flipH="1">
            <a:off x="6113217" y="5106803"/>
            <a:ext cx="18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6E59CB-6253-47D9-9F59-C966165406DD}"/>
              </a:ext>
            </a:extLst>
          </p:cNvPr>
          <p:cNvCxnSpPr>
            <a:cxnSpLocks/>
          </p:cNvCxnSpPr>
          <p:nvPr/>
        </p:nvCxnSpPr>
        <p:spPr>
          <a:xfrm>
            <a:off x="10676184" y="3851250"/>
            <a:ext cx="0" cy="593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B283A5-C859-4853-BA95-2CE091D37F58}"/>
              </a:ext>
            </a:extLst>
          </p:cNvPr>
          <p:cNvCxnSpPr/>
          <p:nvPr/>
        </p:nvCxnSpPr>
        <p:spPr>
          <a:xfrm flipH="1">
            <a:off x="10073762" y="4457839"/>
            <a:ext cx="6024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336288E-0715-49FD-A1A4-B22B8C467AEB}"/>
              </a:ext>
            </a:extLst>
          </p:cNvPr>
          <p:cNvCxnSpPr/>
          <p:nvPr/>
        </p:nvCxnSpPr>
        <p:spPr>
          <a:xfrm>
            <a:off x="10250565" y="1141112"/>
            <a:ext cx="189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40900E-4AD1-4E58-AF43-44D6DA1CBABA}"/>
              </a:ext>
            </a:extLst>
          </p:cNvPr>
          <p:cNvCxnSpPr/>
          <p:nvPr/>
        </p:nvCxnSpPr>
        <p:spPr>
          <a:xfrm>
            <a:off x="6002810" y="1704242"/>
            <a:ext cx="199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F6C37EC-2DE5-42E0-8164-13B559E83232}"/>
              </a:ext>
            </a:extLst>
          </p:cNvPr>
          <p:cNvGrpSpPr/>
          <p:nvPr/>
        </p:nvGrpSpPr>
        <p:grpSpPr>
          <a:xfrm>
            <a:off x="6324030" y="4983136"/>
            <a:ext cx="1214677" cy="689455"/>
            <a:chOff x="7579614" y="1418723"/>
            <a:chExt cx="1214677" cy="68945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95BCC0D-6E46-4F99-AE6E-13B2F9C93964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58A3CA1-575F-4F2C-A7B3-167DAFC53CDD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6B2119-A6D4-4189-AE9A-1D2344F60B98}"/>
              </a:ext>
            </a:extLst>
          </p:cNvPr>
          <p:cNvGrpSpPr/>
          <p:nvPr/>
        </p:nvGrpSpPr>
        <p:grpSpPr>
          <a:xfrm>
            <a:off x="6287407" y="1585248"/>
            <a:ext cx="1214677" cy="689455"/>
            <a:chOff x="7579614" y="1418723"/>
            <a:chExt cx="1214677" cy="68945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0B6835D-6ED5-4181-9B75-97162000C2A4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D77CD17-86F7-4B10-B530-F43D46DCF040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26A3647-818E-49DF-B043-108CA685AE1D}"/>
              </a:ext>
            </a:extLst>
          </p:cNvPr>
          <p:cNvGrpSpPr/>
          <p:nvPr/>
        </p:nvGrpSpPr>
        <p:grpSpPr>
          <a:xfrm>
            <a:off x="8856496" y="4299480"/>
            <a:ext cx="1214677" cy="689455"/>
            <a:chOff x="3450790" y="5292245"/>
            <a:chExt cx="1214677" cy="68945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04BFE11-449B-43D2-8451-FA8F67482E1A}"/>
                </a:ext>
              </a:extLst>
            </p:cNvPr>
            <p:cNvSpPr txBox="1"/>
            <p:nvPr/>
          </p:nvSpPr>
          <p:spPr>
            <a:xfrm>
              <a:off x="3655724" y="5292245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C94445-8B46-4A62-BDC9-673BB8019458}"/>
                </a:ext>
              </a:extLst>
            </p:cNvPr>
            <p:cNvSpPr txBox="1"/>
            <p:nvPr/>
          </p:nvSpPr>
          <p:spPr>
            <a:xfrm>
              <a:off x="3450790" y="5529460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73DF6D-2F83-43BD-84C7-844528BED6F8}"/>
              </a:ext>
            </a:extLst>
          </p:cNvPr>
          <p:cNvGrpSpPr/>
          <p:nvPr/>
        </p:nvGrpSpPr>
        <p:grpSpPr>
          <a:xfrm>
            <a:off x="9066622" y="1008340"/>
            <a:ext cx="1214677" cy="689455"/>
            <a:chOff x="3450790" y="5292245"/>
            <a:chExt cx="1214677" cy="6894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207584-0FF2-4C01-99E7-FED6C6510672}"/>
                </a:ext>
              </a:extLst>
            </p:cNvPr>
            <p:cNvSpPr txBox="1"/>
            <p:nvPr/>
          </p:nvSpPr>
          <p:spPr>
            <a:xfrm>
              <a:off x="3655724" y="5292245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E6C713-4254-47ED-910F-C5587B47FD40}"/>
                </a:ext>
              </a:extLst>
            </p:cNvPr>
            <p:cNvSpPr txBox="1"/>
            <p:nvPr/>
          </p:nvSpPr>
          <p:spPr>
            <a:xfrm>
              <a:off x="3450790" y="5529460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0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83995AD-9E8E-44BD-AEBD-908B8ACB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D3AAA0-DE57-4824-9E46-2C7B4F5F785C}"/>
              </a:ext>
            </a:extLst>
          </p:cNvPr>
          <p:cNvGrpSpPr/>
          <p:nvPr/>
        </p:nvGrpSpPr>
        <p:grpSpPr>
          <a:xfrm>
            <a:off x="911714" y="2529380"/>
            <a:ext cx="3787888" cy="1799240"/>
            <a:chOff x="911714" y="2467566"/>
            <a:chExt cx="3787888" cy="17992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0193D1-FD7C-45BB-8617-4276D7EE3AC7}"/>
                </a:ext>
              </a:extLst>
            </p:cNvPr>
            <p:cNvSpPr txBox="1"/>
            <p:nvPr/>
          </p:nvSpPr>
          <p:spPr>
            <a:xfrm>
              <a:off x="911714" y="3516408"/>
              <a:ext cx="3787888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risus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5BC5-42DC-4271-A43E-C91D119C7375}"/>
                </a:ext>
              </a:extLst>
            </p:cNvPr>
            <p:cNvSpPr txBox="1"/>
            <p:nvPr/>
          </p:nvSpPr>
          <p:spPr>
            <a:xfrm>
              <a:off x="911714" y="2467566"/>
              <a:ext cx="2811958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Company </a:t>
              </a:r>
            </a:p>
            <a:p>
              <a:pPr>
                <a:lnSpc>
                  <a:spcPts val="3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Business Strategy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4DD3C6-43B6-4D33-BDCA-79A994E36EBE}"/>
              </a:ext>
            </a:extLst>
          </p:cNvPr>
          <p:cNvGrpSpPr/>
          <p:nvPr/>
        </p:nvGrpSpPr>
        <p:grpSpPr>
          <a:xfrm>
            <a:off x="5518488" y="1201548"/>
            <a:ext cx="5602772" cy="4454904"/>
            <a:chOff x="5518488" y="1221346"/>
            <a:chExt cx="5602772" cy="44549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B8513E-0D5A-49DE-B154-7AEB3DAB971B}"/>
                </a:ext>
              </a:extLst>
            </p:cNvPr>
            <p:cNvGrpSpPr/>
            <p:nvPr/>
          </p:nvGrpSpPr>
          <p:grpSpPr>
            <a:xfrm>
              <a:off x="5518488" y="1230194"/>
              <a:ext cx="862716" cy="862716"/>
              <a:chOff x="5849790" y="1084422"/>
              <a:chExt cx="862716" cy="86271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880E090-2350-4DA4-9F61-8F0795CF4AF2}"/>
                  </a:ext>
                </a:extLst>
              </p:cNvPr>
              <p:cNvGrpSpPr/>
              <p:nvPr/>
            </p:nvGrpSpPr>
            <p:grpSpPr>
              <a:xfrm>
                <a:off x="5849790" y="1084422"/>
                <a:ext cx="862716" cy="862716"/>
                <a:chOff x="5190284" y="4495744"/>
                <a:chExt cx="1625138" cy="1625138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0DA62D0-4C36-43E3-9E95-AB54DCFAB40A}"/>
                    </a:ext>
                  </a:extLst>
                </p:cNvPr>
                <p:cNvSpPr/>
                <p:nvPr/>
              </p:nvSpPr>
              <p:spPr>
                <a:xfrm rot="5400000">
                  <a:off x="5998281" y="5303741"/>
                  <a:ext cx="9144" cy="9144"/>
                </a:xfrm>
                <a:custGeom>
                  <a:avLst/>
                  <a:gdLst>
                    <a:gd name="connsiteX0" fmla="*/ 0 w 9144"/>
                    <a:gd name="connsiteY0" fmla="*/ 9144 h 9144"/>
                    <a:gd name="connsiteX1" fmla="*/ 0 w 9144"/>
                    <a:gd name="connsiteY1" fmla="*/ 0 h 9144"/>
                    <a:gd name="connsiteX2" fmla="*/ 9144 w 9144"/>
                    <a:gd name="connsiteY2" fmla="*/ 0 h 9144"/>
                    <a:gd name="connsiteX3" fmla="*/ 9144 w 9144"/>
                    <a:gd name="connsiteY3" fmla="*/ 9144 h 9144"/>
                    <a:gd name="connsiteX4" fmla="*/ 0 w 9144"/>
                    <a:gd name="connsiteY4" fmla="*/ 9144 h 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9144">
                      <a:moveTo>
                        <a:pt x="0" y="9144"/>
                      </a:moveTo>
                      <a:lnTo>
                        <a:pt x="0" y="0"/>
                      </a:ln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D378DE11-7985-4851-9199-ED08EF2EBE5F}"/>
                    </a:ext>
                  </a:extLst>
                </p:cNvPr>
                <p:cNvSpPr/>
                <p:nvPr/>
              </p:nvSpPr>
              <p:spPr>
                <a:xfrm rot="5400000">
                  <a:off x="5190284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0 h 807997"/>
                    <a:gd name="connsiteX1" fmla="*/ 86864 w 807997"/>
                    <a:gd name="connsiteY1" fmla="*/ 0 h 807997"/>
                    <a:gd name="connsiteX2" fmla="*/ 90381 w 807997"/>
                    <a:gd name="connsiteY2" fmla="*/ 69651 h 807997"/>
                    <a:gd name="connsiteX3" fmla="*/ 738346 w 807997"/>
                    <a:gd name="connsiteY3" fmla="*/ 717616 h 807997"/>
                    <a:gd name="connsiteX4" fmla="*/ 807997 w 807997"/>
                    <a:gd name="connsiteY4" fmla="*/ 721133 h 807997"/>
                    <a:gd name="connsiteX5" fmla="*/ 807997 w 807997"/>
                    <a:gd name="connsiteY5" fmla="*/ 807997 h 807997"/>
                    <a:gd name="connsiteX6" fmla="*/ 729465 w 807997"/>
                    <a:gd name="connsiteY6" fmla="*/ 804032 h 807997"/>
                    <a:gd name="connsiteX7" fmla="*/ 3965 w 807997"/>
                    <a:gd name="connsiteY7" fmla="*/ 78532 h 807997"/>
                    <a:gd name="connsiteX8" fmla="*/ 0 w 807997"/>
                    <a:gd name="connsiteY8" fmla="*/ 0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0"/>
                      </a:moveTo>
                      <a:lnTo>
                        <a:pt x="86864" y="0"/>
                      </a:lnTo>
                      <a:lnTo>
                        <a:pt x="90381" y="69651"/>
                      </a:lnTo>
                      <a:cubicBezTo>
                        <a:pt x="125078" y="411304"/>
                        <a:pt x="396693" y="682919"/>
                        <a:pt x="738346" y="717616"/>
                      </a:cubicBezTo>
                      <a:lnTo>
                        <a:pt x="807997" y="721133"/>
                      </a:lnTo>
                      <a:lnTo>
                        <a:pt x="807997" y="807997"/>
                      </a:lnTo>
                      <a:lnTo>
                        <a:pt x="729465" y="804032"/>
                      </a:lnTo>
                      <a:cubicBezTo>
                        <a:pt x="346929" y="765183"/>
                        <a:pt x="42814" y="461068"/>
                        <a:pt x="3965" y="785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38796EBF-1DC5-4C44-AD9F-3080FCC5B1F7}"/>
                    </a:ext>
                  </a:extLst>
                </p:cNvPr>
                <p:cNvSpPr/>
                <p:nvPr/>
              </p:nvSpPr>
              <p:spPr>
                <a:xfrm rot="5400000">
                  <a:off x="6007425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3965 w 807997"/>
                    <a:gd name="connsiteY1" fmla="*/ 729465 h 807997"/>
                    <a:gd name="connsiteX2" fmla="*/ 729465 w 807997"/>
                    <a:gd name="connsiteY2" fmla="*/ 3965 h 807997"/>
                    <a:gd name="connsiteX3" fmla="*/ 807997 w 807997"/>
                    <a:gd name="connsiteY3" fmla="*/ 0 h 807997"/>
                    <a:gd name="connsiteX4" fmla="*/ 807997 w 807997"/>
                    <a:gd name="connsiteY4" fmla="*/ 86864 h 807997"/>
                    <a:gd name="connsiteX5" fmla="*/ 738346 w 807997"/>
                    <a:gd name="connsiteY5" fmla="*/ 90381 h 807997"/>
                    <a:gd name="connsiteX6" fmla="*/ 90381 w 807997"/>
                    <a:gd name="connsiteY6" fmla="*/ 738346 h 807997"/>
                    <a:gd name="connsiteX7" fmla="*/ 86864 w 807997"/>
                    <a:gd name="connsiteY7" fmla="*/ 807997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3965" y="729465"/>
                      </a:lnTo>
                      <a:cubicBezTo>
                        <a:pt x="42814" y="346930"/>
                        <a:pt x="346929" y="42814"/>
                        <a:pt x="729465" y="3965"/>
                      </a:cubicBezTo>
                      <a:lnTo>
                        <a:pt x="807997" y="0"/>
                      </a:lnTo>
                      <a:lnTo>
                        <a:pt x="807997" y="86864"/>
                      </a:lnTo>
                      <a:lnTo>
                        <a:pt x="738346" y="90381"/>
                      </a:lnTo>
                      <a:cubicBezTo>
                        <a:pt x="396693" y="125078"/>
                        <a:pt x="125078" y="396693"/>
                        <a:pt x="90381" y="738346"/>
                      </a:cubicBezTo>
                      <a:lnTo>
                        <a:pt x="86864" y="807997"/>
                      </a:ln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F6528C0-9ED6-4A98-82EA-40D2B4E2B6F4}"/>
                    </a:ext>
                  </a:extLst>
                </p:cNvPr>
                <p:cNvSpPr/>
                <p:nvPr/>
              </p:nvSpPr>
              <p:spPr>
                <a:xfrm rot="5400000">
                  <a:off x="5190284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0 w 807997"/>
                    <a:gd name="connsiteY1" fmla="*/ 721133 h 807997"/>
                    <a:gd name="connsiteX2" fmla="*/ 69651 w 807997"/>
                    <a:gd name="connsiteY2" fmla="*/ 717616 h 807997"/>
                    <a:gd name="connsiteX3" fmla="*/ 717616 w 807997"/>
                    <a:gd name="connsiteY3" fmla="*/ 69651 h 807997"/>
                    <a:gd name="connsiteX4" fmla="*/ 721133 w 807997"/>
                    <a:gd name="connsiteY4" fmla="*/ 0 h 807997"/>
                    <a:gd name="connsiteX5" fmla="*/ 807997 w 807997"/>
                    <a:gd name="connsiteY5" fmla="*/ 0 h 807997"/>
                    <a:gd name="connsiteX6" fmla="*/ 804032 w 807997"/>
                    <a:gd name="connsiteY6" fmla="*/ 78532 h 807997"/>
                    <a:gd name="connsiteX7" fmla="*/ 78532 w 807997"/>
                    <a:gd name="connsiteY7" fmla="*/ 804032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0" y="721133"/>
                      </a:lnTo>
                      <a:lnTo>
                        <a:pt x="69651" y="717616"/>
                      </a:lnTo>
                      <a:cubicBezTo>
                        <a:pt x="411304" y="682919"/>
                        <a:pt x="682919" y="411304"/>
                        <a:pt x="717616" y="69651"/>
                      </a:cubicBezTo>
                      <a:lnTo>
                        <a:pt x="721133" y="0"/>
                      </a:lnTo>
                      <a:lnTo>
                        <a:pt x="807997" y="0"/>
                      </a:lnTo>
                      <a:lnTo>
                        <a:pt x="804032" y="78532"/>
                      </a:lnTo>
                      <a:cubicBezTo>
                        <a:pt x="765183" y="461068"/>
                        <a:pt x="461068" y="765183"/>
                        <a:pt x="78532" y="804032"/>
                      </a:cubicBez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23C9D27-5998-45D8-94EC-98D402490A11}"/>
                    </a:ext>
                  </a:extLst>
                </p:cNvPr>
                <p:cNvSpPr/>
                <p:nvPr/>
              </p:nvSpPr>
              <p:spPr>
                <a:xfrm rot="5400000">
                  <a:off x="6007425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6864 h 807997"/>
                    <a:gd name="connsiteX1" fmla="*/ 0 w 807997"/>
                    <a:gd name="connsiteY1" fmla="*/ 0 h 807997"/>
                    <a:gd name="connsiteX2" fmla="*/ 78532 w 807997"/>
                    <a:gd name="connsiteY2" fmla="*/ 3965 h 807997"/>
                    <a:gd name="connsiteX3" fmla="*/ 804032 w 807997"/>
                    <a:gd name="connsiteY3" fmla="*/ 729465 h 807997"/>
                    <a:gd name="connsiteX4" fmla="*/ 807997 w 807997"/>
                    <a:gd name="connsiteY4" fmla="*/ 807997 h 807997"/>
                    <a:gd name="connsiteX5" fmla="*/ 721133 w 807997"/>
                    <a:gd name="connsiteY5" fmla="*/ 807997 h 807997"/>
                    <a:gd name="connsiteX6" fmla="*/ 717616 w 807997"/>
                    <a:gd name="connsiteY6" fmla="*/ 738346 h 807997"/>
                    <a:gd name="connsiteX7" fmla="*/ 69651 w 807997"/>
                    <a:gd name="connsiteY7" fmla="*/ 90381 h 807997"/>
                    <a:gd name="connsiteX8" fmla="*/ 0 w 807997"/>
                    <a:gd name="connsiteY8" fmla="*/ 86864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6864"/>
                      </a:moveTo>
                      <a:lnTo>
                        <a:pt x="0" y="0"/>
                      </a:lnTo>
                      <a:lnTo>
                        <a:pt x="78532" y="3965"/>
                      </a:lnTo>
                      <a:cubicBezTo>
                        <a:pt x="461068" y="42814"/>
                        <a:pt x="765183" y="346930"/>
                        <a:pt x="804032" y="729465"/>
                      </a:cubicBezTo>
                      <a:lnTo>
                        <a:pt x="807997" y="807997"/>
                      </a:lnTo>
                      <a:lnTo>
                        <a:pt x="721133" y="807997"/>
                      </a:lnTo>
                      <a:lnTo>
                        <a:pt x="717616" y="738346"/>
                      </a:lnTo>
                      <a:cubicBezTo>
                        <a:pt x="682919" y="396693"/>
                        <a:pt x="411304" y="125078"/>
                        <a:pt x="69651" y="90381"/>
                      </a:cubicBezTo>
                      <a:lnTo>
                        <a:pt x="0" y="8686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4A1EE4E-8C0A-407D-B53A-38231CA71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02880" y="1339863"/>
                <a:ext cx="556536" cy="351834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B0346C-2D81-43B5-8773-D4714B097DC9}"/>
                </a:ext>
              </a:extLst>
            </p:cNvPr>
            <p:cNvGrpSpPr/>
            <p:nvPr/>
          </p:nvGrpSpPr>
          <p:grpSpPr>
            <a:xfrm>
              <a:off x="8497738" y="2877218"/>
              <a:ext cx="862716" cy="862716"/>
              <a:chOff x="8179684" y="2731446"/>
              <a:chExt cx="862716" cy="86271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2D69D98-C6A7-4F4E-9DDA-0F3F47E4F86B}"/>
                  </a:ext>
                </a:extLst>
              </p:cNvPr>
              <p:cNvGrpSpPr/>
              <p:nvPr/>
            </p:nvGrpSpPr>
            <p:grpSpPr>
              <a:xfrm>
                <a:off x="8179684" y="2731446"/>
                <a:ext cx="862716" cy="862716"/>
                <a:chOff x="5190284" y="4495744"/>
                <a:chExt cx="1625138" cy="1625138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3E13CD4-17AB-4CC0-90C2-16F9C9F756C6}"/>
                    </a:ext>
                  </a:extLst>
                </p:cNvPr>
                <p:cNvSpPr/>
                <p:nvPr/>
              </p:nvSpPr>
              <p:spPr>
                <a:xfrm rot="5400000">
                  <a:off x="5998281" y="5303741"/>
                  <a:ext cx="9144" cy="9144"/>
                </a:xfrm>
                <a:custGeom>
                  <a:avLst/>
                  <a:gdLst>
                    <a:gd name="connsiteX0" fmla="*/ 0 w 9144"/>
                    <a:gd name="connsiteY0" fmla="*/ 9144 h 9144"/>
                    <a:gd name="connsiteX1" fmla="*/ 0 w 9144"/>
                    <a:gd name="connsiteY1" fmla="*/ 0 h 9144"/>
                    <a:gd name="connsiteX2" fmla="*/ 9144 w 9144"/>
                    <a:gd name="connsiteY2" fmla="*/ 0 h 9144"/>
                    <a:gd name="connsiteX3" fmla="*/ 9144 w 9144"/>
                    <a:gd name="connsiteY3" fmla="*/ 9144 h 9144"/>
                    <a:gd name="connsiteX4" fmla="*/ 0 w 9144"/>
                    <a:gd name="connsiteY4" fmla="*/ 9144 h 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9144">
                      <a:moveTo>
                        <a:pt x="0" y="9144"/>
                      </a:moveTo>
                      <a:lnTo>
                        <a:pt x="0" y="0"/>
                      </a:ln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1EEE99E-A8FA-46B9-A7CE-DDA9FAAE7F58}"/>
                    </a:ext>
                  </a:extLst>
                </p:cNvPr>
                <p:cNvSpPr/>
                <p:nvPr/>
              </p:nvSpPr>
              <p:spPr>
                <a:xfrm rot="5400000">
                  <a:off x="5190284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0 h 807997"/>
                    <a:gd name="connsiteX1" fmla="*/ 86864 w 807997"/>
                    <a:gd name="connsiteY1" fmla="*/ 0 h 807997"/>
                    <a:gd name="connsiteX2" fmla="*/ 90381 w 807997"/>
                    <a:gd name="connsiteY2" fmla="*/ 69651 h 807997"/>
                    <a:gd name="connsiteX3" fmla="*/ 738346 w 807997"/>
                    <a:gd name="connsiteY3" fmla="*/ 717616 h 807997"/>
                    <a:gd name="connsiteX4" fmla="*/ 807997 w 807997"/>
                    <a:gd name="connsiteY4" fmla="*/ 721133 h 807997"/>
                    <a:gd name="connsiteX5" fmla="*/ 807997 w 807997"/>
                    <a:gd name="connsiteY5" fmla="*/ 807997 h 807997"/>
                    <a:gd name="connsiteX6" fmla="*/ 729465 w 807997"/>
                    <a:gd name="connsiteY6" fmla="*/ 804032 h 807997"/>
                    <a:gd name="connsiteX7" fmla="*/ 3965 w 807997"/>
                    <a:gd name="connsiteY7" fmla="*/ 78532 h 807997"/>
                    <a:gd name="connsiteX8" fmla="*/ 0 w 807997"/>
                    <a:gd name="connsiteY8" fmla="*/ 0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0"/>
                      </a:moveTo>
                      <a:lnTo>
                        <a:pt x="86864" y="0"/>
                      </a:lnTo>
                      <a:lnTo>
                        <a:pt x="90381" y="69651"/>
                      </a:lnTo>
                      <a:cubicBezTo>
                        <a:pt x="125078" y="411304"/>
                        <a:pt x="396693" y="682919"/>
                        <a:pt x="738346" y="717616"/>
                      </a:cubicBezTo>
                      <a:lnTo>
                        <a:pt x="807997" y="721133"/>
                      </a:lnTo>
                      <a:lnTo>
                        <a:pt x="807997" y="807997"/>
                      </a:lnTo>
                      <a:lnTo>
                        <a:pt x="729465" y="804032"/>
                      </a:lnTo>
                      <a:cubicBezTo>
                        <a:pt x="346929" y="765183"/>
                        <a:pt x="42814" y="461068"/>
                        <a:pt x="3965" y="785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BC85126-49F1-4024-A512-67AEB105ADE8}"/>
                    </a:ext>
                  </a:extLst>
                </p:cNvPr>
                <p:cNvSpPr/>
                <p:nvPr/>
              </p:nvSpPr>
              <p:spPr>
                <a:xfrm rot="5400000">
                  <a:off x="6007425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3965 w 807997"/>
                    <a:gd name="connsiteY1" fmla="*/ 729465 h 807997"/>
                    <a:gd name="connsiteX2" fmla="*/ 729465 w 807997"/>
                    <a:gd name="connsiteY2" fmla="*/ 3965 h 807997"/>
                    <a:gd name="connsiteX3" fmla="*/ 807997 w 807997"/>
                    <a:gd name="connsiteY3" fmla="*/ 0 h 807997"/>
                    <a:gd name="connsiteX4" fmla="*/ 807997 w 807997"/>
                    <a:gd name="connsiteY4" fmla="*/ 86864 h 807997"/>
                    <a:gd name="connsiteX5" fmla="*/ 738346 w 807997"/>
                    <a:gd name="connsiteY5" fmla="*/ 90381 h 807997"/>
                    <a:gd name="connsiteX6" fmla="*/ 90381 w 807997"/>
                    <a:gd name="connsiteY6" fmla="*/ 738346 h 807997"/>
                    <a:gd name="connsiteX7" fmla="*/ 86864 w 807997"/>
                    <a:gd name="connsiteY7" fmla="*/ 807997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3965" y="729465"/>
                      </a:lnTo>
                      <a:cubicBezTo>
                        <a:pt x="42814" y="346930"/>
                        <a:pt x="346929" y="42814"/>
                        <a:pt x="729465" y="3965"/>
                      </a:cubicBezTo>
                      <a:lnTo>
                        <a:pt x="807997" y="0"/>
                      </a:lnTo>
                      <a:lnTo>
                        <a:pt x="807997" y="86864"/>
                      </a:lnTo>
                      <a:lnTo>
                        <a:pt x="738346" y="90381"/>
                      </a:lnTo>
                      <a:cubicBezTo>
                        <a:pt x="396693" y="125078"/>
                        <a:pt x="125078" y="396693"/>
                        <a:pt x="90381" y="738346"/>
                      </a:cubicBezTo>
                      <a:lnTo>
                        <a:pt x="86864" y="807997"/>
                      </a:ln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9315D0B-9FE2-419A-9525-4B84546CC76A}"/>
                    </a:ext>
                  </a:extLst>
                </p:cNvPr>
                <p:cNvSpPr/>
                <p:nvPr/>
              </p:nvSpPr>
              <p:spPr>
                <a:xfrm rot="5400000">
                  <a:off x="5190284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0 w 807997"/>
                    <a:gd name="connsiteY1" fmla="*/ 721133 h 807997"/>
                    <a:gd name="connsiteX2" fmla="*/ 69651 w 807997"/>
                    <a:gd name="connsiteY2" fmla="*/ 717616 h 807997"/>
                    <a:gd name="connsiteX3" fmla="*/ 717616 w 807997"/>
                    <a:gd name="connsiteY3" fmla="*/ 69651 h 807997"/>
                    <a:gd name="connsiteX4" fmla="*/ 721133 w 807997"/>
                    <a:gd name="connsiteY4" fmla="*/ 0 h 807997"/>
                    <a:gd name="connsiteX5" fmla="*/ 807997 w 807997"/>
                    <a:gd name="connsiteY5" fmla="*/ 0 h 807997"/>
                    <a:gd name="connsiteX6" fmla="*/ 804032 w 807997"/>
                    <a:gd name="connsiteY6" fmla="*/ 78532 h 807997"/>
                    <a:gd name="connsiteX7" fmla="*/ 78532 w 807997"/>
                    <a:gd name="connsiteY7" fmla="*/ 804032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0" y="721133"/>
                      </a:lnTo>
                      <a:lnTo>
                        <a:pt x="69651" y="717616"/>
                      </a:lnTo>
                      <a:cubicBezTo>
                        <a:pt x="411304" y="682919"/>
                        <a:pt x="682919" y="411304"/>
                        <a:pt x="717616" y="69651"/>
                      </a:cubicBezTo>
                      <a:lnTo>
                        <a:pt x="721133" y="0"/>
                      </a:lnTo>
                      <a:lnTo>
                        <a:pt x="807997" y="0"/>
                      </a:lnTo>
                      <a:lnTo>
                        <a:pt x="804032" y="78532"/>
                      </a:lnTo>
                      <a:cubicBezTo>
                        <a:pt x="765183" y="461068"/>
                        <a:pt x="461068" y="765183"/>
                        <a:pt x="78532" y="804032"/>
                      </a:cubicBez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D1B60BE0-394D-4FD0-B103-364561A24187}"/>
                    </a:ext>
                  </a:extLst>
                </p:cNvPr>
                <p:cNvSpPr/>
                <p:nvPr/>
              </p:nvSpPr>
              <p:spPr>
                <a:xfrm rot="5400000">
                  <a:off x="6007425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6864 h 807997"/>
                    <a:gd name="connsiteX1" fmla="*/ 0 w 807997"/>
                    <a:gd name="connsiteY1" fmla="*/ 0 h 807997"/>
                    <a:gd name="connsiteX2" fmla="*/ 78532 w 807997"/>
                    <a:gd name="connsiteY2" fmla="*/ 3965 h 807997"/>
                    <a:gd name="connsiteX3" fmla="*/ 804032 w 807997"/>
                    <a:gd name="connsiteY3" fmla="*/ 729465 h 807997"/>
                    <a:gd name="connsiteX4" fmla="*/ 807997 w 807997"/>
                    <a:gd name="connsiteY4" fmla="*/ 807997 h 807997"/>
                    <a:gd name="connsiteX5" fmla="*/ 721133 w 807997"/>
                    <a:gd name="connsiteY5" fmla="*/ 807997 h 807997"/>
                    <a:gd name="connsiteX6" fmla="*/ 717616 w 807997"/>
                    <a:gd name="connsiteY6" fmla="*/ 738346 h 807997"/>
                    <a:gd name="connsiteX7" fmla="*/ 69651 w 807997"/>
                    <a:gd name="connsiteY7" fmla="*/ 90381 h 807997"/>
                    <a:gd name="connsiteX8" fmla="*/ 0 w 807997"/>
                    <a:gd name="connsiteY8" fmla="*/ 86864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6864"/>
                      </a:moveTo>
                      <a:lnTo>
                        <a:pt x="0" y="0"/>
                      </a:lnTo>
                      <a:lnTo>
                        <a:pt x="78532" y="3965"/>
                      </a:lnTo>
                      <a:cubicBezTo>
                        <a:pt x="461068" y="42814"/>
                        <a:pt x="765183" y="346930"/>
                        <a:pt x="804032" y="729465"/>
                      </a:cubicBezTo>
                      <a:lnTo>
                        <a:pt x="807997" y="807997"/>
                      </a:lnTo>
                      <a:lnTo>
                        <a:pt x="721133" y="807997"/>
                      </a:lnTo>
                      <a:lnTo>
                        <a:pt x="717616" y="738346"/>
                      </a:lnTo>
                      <a:cubicBezTo>
                        <a:pt x="682919" y="396693"/>
                        <a:pt x="411304" y="125078"/>
                        <a:pt x="69651" y="90381"/>
                      </a:cubicBezTo>
                      <a:lnTo>
                        <a:pt x="0" y="8686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B204D01E-045A-4BC4-A23B-82765C15E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61561" y="3022071"/>
                <a:ext cx="498963" cy="281466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3D657B-024C-4C6B-BC63-2995CD80CAAE}"/>
                </a:ext>
              </a:extLst>
            </p:cNvPr>
            <p:cNvGrpSpPr/>
            <p:nvPr/>
          </p:nvGrpSpPr>
          <p:grpSpPr>
            <a:xfrm>
              <a:off x="8497738" y="1230194"/>
              <a:ext cx="862716" cy="862716"/>
              <a:chOff x="8179684" y="1084422"/>
              <a:chExt cx="862716" cy="862716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C22C7F3-86A3-46D9-A583-985DC205F94D}"/>
                  </a:ext>
                </a:extLst>
              </p:cNvPr>
              <p:cNvGrpSpPr/>
              <p:nvPr/>
            </p:nvGrpSpPr>
            <p:grpSpPr>
              <a:xfrm>
                <a:off x="8179684" y="1084422"/>
                <a:ext cx="862716" cy="862716"/>
                <a:chOff x="5190284" y="4495744"/>
                <a:chExt cx="1625138" cy="1625138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3F69C81-2EC7-45E5-89C3-450DF312DCD3}"/>
                    </a:ext>
                  </a:extLst>
                </p:cNvPr>
                <p:cNvSpPr/>
                <p:nvPr/>
              </p:nvSpPr>
              <p:spPr>
                <a:xfrm rot="5400000">
                  <a:off x="5998281" y="5303741"/>
                  <a:ext cx="9144" cy="9144"/>
                </a:xfrm>
                <a:custGeom>
                  <a:avLst/>
                  <a:gdLst>
                    <a:gd name="connsiteX0" fmla="*/ 0 w 9144"/>
                    <a:gd name="connsiteY0" fmla="*/ 9144 h 9144"/>
                    <a:gd name="connsiteX1" fmla="*/ 0 w 9144"/>
                    <a:gd name="connsiteY1" fmla="*/ 0 h 9144"/>
                    <a:gd name="connsiteX2" fmla="*/ 9144 w 9144"/>
                    <a:gd name="connsiteY2" fmla="*/ 0 h 9144"/>
                    <a:gd name="connsiteX3" fmla="*/ 9144 w 9144"/>
                    <a:gd name="connsiteY3" fmla="*/ 9144 h 9144"/>
                    <a:gd name="connsiteX4" fmla="*/ 0 w 9144"/>
                    <a:gd name="connsiteY4" fmla="*/ 9144 h 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9144">
                      <a:moveTo>
                        <a:pt x="0" y="9144"/>
                      </a:moveTo>
                      <a:lnTo>
                        <a:pt x="0" y="0"/>
                      </a:ln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B01FA1B3-D5AA-458D-950D-230A9293E178}"/>
                    </a:ext>
                  </a:extLst>
                </p:cNvPr>
                <p:cNvSpPr/>
                <p:nvPr/>
              </p:nvSpPr>
              <p:spPr>
                <a:xfrm rot="5400000">
                  <a:off x="5190284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0 h 807997"/>
                    <a:gd name="connsiteX1" fmla="*/ 86864 w 807997"/>
                    <a:gd name="connsiteY1" fmla="*/ 0 h 807997"/>
                    <a:gd name="connsiteX2" fmla="*/ 90381 w 807997"/>
                    <a:gd name="connsiteY2" fmla="*/ 69651 h 807997"/>
                    <a:gd name="connsiteX3" fmla="*/ 738346 w 807997"/>
                    <a:gd name="connsiteY3" fmla="*/ 717616 h 807997"/>
                    <a:gd name="connsiteX4" fmla="*/ 807997 w 807997"/>
                    <a:gd name="connsiteY4" fmla="*/ 721133 h 807997"/>
                    <a:gd name="connsiteX5" fmla="*/ 807997 w 807997"/>
                    <a:gd name="connsiteY5" fmla="*/ 807997 h 807997"/>
                    <a:gd name="connsiteX6" fmla="*/ 729465 w 807997"/>
                    <a:gd name="connsiteY6" fmla="*/ 804032 h 807997"/>
                    <a:gd name="connsiteX7" fmla="*/ 3965 w 807997"/>
                    <a:gd name="connsiteY7" fmla="*/ 78532 h 807997"/>
                    <a:gd name="connsiteX8" fmla="*/ 0 w 807997"/>
                    <a:gd name="connsiteY8" fmla="*/ 0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0"/>
                      </a:moveTo>
                      <a:lnTo>
                        <a:pt x="86864" y="0"/>
                      </a:lnTo>
                      <a:lnTo>
                        <a:pt x="90381" y="69651"/>
                      </a:lnTo>
                      <a:cubicBezTo>
                        <a:pt x="125078" y="411304"/>
                        <a:pt x="396693" y="682919"/>
                        <a:pt x="738346" y="717616"/>
                      </a:cubicBezTo>
                      <a:lnTo>
                        <a:pt x="807997" y="721133"/>
                      </a:lnTo>
                      <a:lnTo>
                        <a:pt x="807997" y="807997"/>
                      </a:lnTo>
                      <a:lnTo>
                        <a:pt x="729465" y="804032"/>
                      </a:lnTo>
                      <a:cubicBezTo>
                        <a:pt x="346929" y="765183"/>
                        <a:pt x="42814" y="461068"/>
                        <a:pt x="3965" y="785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F94AD5E9-474E-451D-8A0B-AEC5C4B72A0A}"/>
                    </a:ext>
                  </a:extLst>
                </p:cNvPr>
                <p:cNvSpPr/>
                <p:nvPr/>
              </p:nvSpPr>
              <p:spPr>
                <a:xfrm rot="5400000">
                  <a:off x="6007425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3965 w 807997"/>
                    <a:gd name="connsiteY1" fmla="*/ 729465 h 807997"/>
                    <a:gd name="connsiteX2" fmla="*/ 729465 w 807997"/>
                    <a:gd name="connsiteY2" fmla="*/ 3965 h 807997"/>
                    <a:gd name="connsiteX3" fmla="*/ 807997 w 807997"/>
                    <a:gd name="connsiteY3" fmla="*/ 0 h 807997"/>
                    <a:gd name="connsiteX4" fmla="*/ 807997 w 807997"/>
                    <a:gd name="connsiteY4" fmla="*/ 86864 h 807997"/>
                    <a:gd name="connsiteX5" fmla="*/ 738346 w 807997"/>
                    <a:gd name="connsiteY5" fmla="*/ 90381 h 807997"/>
                    <a:gd name="connsiteX6" fmla="*/ 90381 w 807997"/>
                    <a:gd name="connsiteY6" fmla="*/ 738346 h 807997"/>
                    <a:gd name="connsiteX7" fmla="*/ 86864 w 807997"/>
                    <a:gd name="connsiteY7" fmla="*/ 807997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3965" y="729465"/>
                      </a:lnTo>
                      <a:cubicBezTo>
                        <a:pt x="42814" y="346930"/>
                        <a:pt x="346929" y="42814"/>
                        <a:pt x="729465" y="3965"/>
                      </a:cubicBezTo>
                      <a:lnTo>
                        <a:pt x="807997" y="0"/>
                      </a:lnTo>
                      <a:lnTo>
                        <a:pt x="807997" y="86864"/>
                      </a:lnTo>
                      <a:lnTo>
                        <a:pt x="738346" y="90381"/>
                      </a:lnTo>
                      <a:cubicBezTo>
                        <a:pt x="396693" y="125078"/>
                        <a:pt x="125078" y="396693"/>
                        <a:pt x="90381" y="738346"/>
                      </a:cubicBezTo>
                      <a:lnTo>
                        <a:pt x="86864" y="807997"/>
                      </a:ln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00B95327-66CA-4062-9D5B-65A3536455DF}"/>
                    </a:ext>
                  </a:extLst>
                </p:cNvPr>
                <p:cNvSpPr/>
                <p:nvPr/>
              </p:nvSpPr>
              <p:spPr>
                <a:xfrm rot="5400000">
                  <a:off x="5190284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0 w 807997"/>
                    <a:gd name="connsiteY1" fmla="*/ 721133 h 807997"/>
                    <a:gd name="connsiteX2" fmla="*/ 69651 w 807997"/>
                    <a:gd name="connsiteY2" fmla="*/ 717616 h 807997"/>
                    <a:gd name="connsiteX3" fmla="*/ 717616 w 807997"/>
                    <a:gd name="connsiteY3" fmla="*/ 69651 h 807997"/>
                    <a:gd name="connsiteX4" fmla="*/ 721133 w 807997"/>
                    <a:gd name="connsiteY4" fmla="*/ 0 h 807997"/>
                    <a:gd name="connsiteX5" fmla="*/ 807997 w 807997"/>
                    <a:gd name="connsiteY5" fmla="*/ 0 h 807997"/>
                    <a:gd name="connsiteX6" fmla="*/ 804032 w 807997"/>
                    <a:gd name="connsiteY6" fmla="*/ 78532 h 807997"/>
                    <a:gd name="connsiteX7" fmla="*/ 78532 w 807997"/>
                    <a:gd name="connsiteY7" fmla="*/ 804032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0" y="721133"/>
                      </a:lnTo>
                      <a:lnTo>
                        <a:pt x="69651" y="717616"/>
                      </a:lnTo>
                      <a:cubicBezTo>
                        <a:pt x="411304" y="682919"/>
                        <a:pt x="682919" y="411304"/>
                        <a:pt x="717616" y="69651"/>
                      </a:cubicBezTo>
                      <a:lnTo>
                        <a:pt x="721133" y="0"/>
                      </a:lnTo>
                      <a:lnTo>
                        <a:pt x="807997" y="0"/>
                      </a:lnTo>
                      <a:lnTo>
                        <a:pt x="804032" y="78532"/>
                      </a:lnTo>
                      <a:cubicBezTo>
                        <a:pt x="765183" y="461068"/>
                        <a:pt x="461068" y="765183"/>
                        <a:pt x="78532" y="804032"/>
                      </a:cubicBez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45CA34A0-87C1-4F93-9A46-F110104FCC4C}"/>
                    </a:ext>
                  </a:extLst>
                </p:cNvPr>
                <p:cNvSpPr/>
                <p:nvPr/>
              </p:nvSpPr>
              <p:spPr>
                <a:xfrm rot="5400000">
                  <a:off x="6007425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6864 h 807997"/>
                    <a:gd name="connsiteX1" fmla="*/ 0 w 807997"/>
                    <a:gd name="connsiteY1" fmla="*/ 0 h 807997"/>
                    <a:gd name="connsiteX2" fmla="*/ 78532 w 807997"/>
                    <a:gd name="connsiteY2" fmla="*/ 3965 h 807997"/>
                    <a:gd name="connsiteX3" fmla="*/ 804032 w 807997"/>
                    <a:gd name="connsiteY3" fmla="*/ 729465 h 807997"/>
                    <a:gd name="connsiteX4" fmla="*/ 807997 w 807997"/>
                    <a:gd name="connsiteY4" fmla="*/ 807997 h 807997"/>
                    <a:gd name="connsiteX5" fmla="*/ 721133 w 807997"/>
                    <a:gd name="connsiteY5" fmla="*/ 807997 h 807997"/>
                    <a:gd name="connsiteX6" fmla="*/ 717616 w 807997"/>
                    <a:gd name="connsiteY6" fmla="*/ 738346 h 807997"/>
                    <a:gd name="connsiteX7" fmla="*/ 69651 w 807997"/>
                    <a:gd name="connsiteY7" fmla="*/ 90381 h 807997"/>
                    <a:gd name="connsiteX8" fmla="*/ 0 w 807997"/>
                    <a:gd name="connsiteY8" fmla="*/ 86864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6864"/>
                      </a:moveTo>
                      <a:lnTo>
                        <a:pt x="0" y="0"/>
                      </a:lnTo>
                      <a:lnTo>
                        <a:pt x="78532" y="3965"/>
                      </a:lnTo>
                      <a:cubicBezTo>
                        <a:pt x="461068" y="42814"/>
                        <a:pt x="765183" y="346930"/>
                        <a:pt x="804032" y="729465"/>
                      </a:cubicBezTo>
                      <a:lnTo>
                        <a:pt x="807997" y="807997"/>
                      </a:lnTo>
                      <a:lnTo>
                        <a:pt x="721133" y="807997"/>
                      </a:lnTo>
                      <a:lnTo>
                        <a:pt x="717616" y="738346"/>
                      </a:lnTo>
                      <a:cubicBezTo>
                        <a:pt x="682919" y="396693"/>
                        <a:pt x="411304" y="125078"/>
                        <a:pt x="69651" y="90381"/>
                      </a:cubicBezTo>
                      <a:lnTo>
                        <a:pt x="0" y="8686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4A78F81F-CEF1-461F-8912-66F350898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97591" y="1317474"/>
                <a:ext cx="626903" cy="396613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919C67-8D1B-436C-B489-0D34DB7B9996}"/>
                </a:ext>
              </a:extLst>
            </p:cNvPr>
            <p:cNvGrpSpPr/>
            <p:nvPr/>
          </p:nvGrpSpPr>
          <p:grpSpPr>
            <a:xfrm>
              <a:off x="8497738" y="4524242"/>
              <a:ext cx="862716" cy="862716"/>
              <a:chOff x="8179684" y="4378470"/>
              <a:chExt cx="862716" cy="862716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63CBEDC-C5CC-4142-A2D8-055B50A691F8}"/>
                  </a:ext>
                </a:extLst>
              </p:cNvPr>
              <p:cNvGrpSpPr/>
              <p:nvPr/>
            </p:nvGrpSpPr>
            <p:grpSpPr>
              <a:xfrm>
                <a:off x="8179684" y="4378470"/>
                <a:ext cx="862716" cy="862716"/>
                <a:chOff x="5190284" y="4495744"/>
                <a:chExt cx="1625138" cy="1625138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C8FE97DA-D4DC-4BB0-BCDA-D29BED59E29C}"/>
                    </a:ext>
                  </a:extLst>
                </p:cNvPr>
                <p:cNvSpPr/>
                <p:nvPr/>
              </p:nvSpPr>
              <p:spPr>
                <a:xfrm rot="5400000">
                  <a:off x="5998281" y="5303741"/>
                  <a:ext cx="9144" cy="9144"/>
                </a:xfrm>
                <a:custGeom>
                  <a:avLst/>
                  <a:gdLst>
                    <a:gd name="connsiteX0" fmla="*/ 0 w 9144"/>
                    <a:gd name="connsiteY0" fmla="*/ 9144 h 9144"/>
                    <a:gd name="connsiteX1" fmla="*/ 0 w 9144"/>
                    <a:gd name="connsiteY1" fmla="*/ 0 h 9144"/>
                    <a:gd name="connsiteX2" fmla="*/ 9144 w 9144"/>
                    <a:gd name="connsiteY2" fmla="*/ 0 h 9144"/>
                    <a:gd name="connsiteX3" fmla="*/ 9144 w 9144"/>
                    <a:gd name="connsiteY3" fmla="*/ 9144 h 9144"/>
                    <a:gd name="connsiteX4" fmla="*/ 0 w 9144"/>
                    <a:gd name="connsiteY4" fmla="*/ 9144 h 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9144">
                      <a:moveTo>
                        <a:pt x="0" y="9144"/>
                      </a:moveTo>
                      <a:lnTo>
                        <a:pt x="0" y="0"/>
                      </a:ln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3FE18E63-CE04-4DE8-9FC5-95DA75DF22FC}"/>
                    </a:ext>
                  </a:extLst>
                </p:cNvPr>
                <p:cNvSpPr/>
                <p:nvPr/>
              </p:nvSpPr>
              <p:spPr>
                <a:xfrm rot="5400000">
                  <a:off x="5190284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0 h 807997"/>
                    <a:gd name="connsiteX1" fmla="*/ 86864 w 807997"/>
                    <a:gd name="connsiteY1" fmla="*/ 0 h 807997"/>
                    <a:gd name="connsiteX2" fmla="*/ 90381 w 807997"/>
                    <a:gd name="connsiteY2" fmla="*/ 69651 h 807997"/>
                    <a:gd name="connsiteX3" fmla="*/ 738346 w 807997"/>
                    <a:gd name="connsiteY3" fmla="*/ 717616 h 807997"/>
                    <a:gd name="connsiteX4" fmla="*/ 807997 w 807997"/>
                    <a:gd name="connsiteY4" fmla="*/ 721133 h 807997"/>
                    <a:gd name="connsiteX5" fmla="*/ 807997 w 807997"/>
                    <a:gd name="connsiteY5" fmla="*/ 807997 h 807997"/>
                    <a:gd name="connsiteX6" fmla="*/ 729465 w 807997"/>
                    <a:gd name="connsiteY6" fmla="*/ 804032 h 807997"/>
                    <a:gd name="connsiteX7" fmla="*/ 3965 w 807997"/>
                    <a:gd name="connsiteY7" fmla="*/ 78532 h 807997"/>
                    <a:gd name="connsiteX8" fmla="*/ 0 w 807997"/>
                    <a:gd name="connsiteY8" fmla="*/ 0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0"/>
                      </a:moveTo>
                      <a:lnTo>
                        <a:pt x="86864" y="0"/>
                      </a:lnTo>
                      <a:lnTo>
                        <a:pt x="90381" y="69651"/>
                      </a:lnTo>
                      <a:cubicBezTo>
                        <a:pt x="125078" y="411304"/>
                        <a:pt x="396693" y="682919"/>
                        <a:pt x="738346" y="717616"/>
                      </a:cubicBezTo>
                      <a:lnTo>
                        <a:pt x="807997" y="721133"/>
                      </a:lnTo>
                      <a:lnTo>
                        <a:pt x="807997" y="807997"/>
                      </a:lnTo>
                      <a:lnTo>
                        <a:pt x="729465" y="804032"/>
                      </a:lnTo>
                      <a:cubicBezTo>
                        <a:pt x="346929" y="765183"/>
                        <a:pt x="42814" y="461068"/>
                        <a:pt x="3965" y="785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8F56486-B192-4968-B5E7-C775AFB2E4D9}"/>
                    </a:ext>
                  </a:extLst>
                </p:cNvPr>
                <p:cNvSpPr/>
                <p:nvPr/>
              </p:nvSpPr>
              <p:spPr>
                <a:xfrm rot="5400000">
                  <a:off x="6007425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3965 w 807997"/>
                    <a:gd name="connsiteY1" fmla="*/ 729465 h 807997"/>
                    <a:gd name="connsiteX2" fmla="*/ 729465 w 807997"/>
                    <a:gd name="connsiteY2" fmla="*/ 3965 h 807997"/>
                    <a:gd name="connsiteX3" fmla="*/ 807997 w 807997"/>
                    <a:gd name="connsiteY3" fmla="*/ 0 h 807997"/>
                    <a:gd name="connsiteX4" fmla="*/ 807997 w 807997"/>
                    <a:gd name="connsiteY4" fmla="*/ 86864 h 807997"/>
                    <a:gd name="connsiteX5" fmla="*/ 738346 w 807997"/>
                    <a:gd name="connsiteY5" fmla="*/ 90381 h 807997"/>
                    <a:gd name="connsiteX6" fmla="*/ 90381 w 807997"/>
                    <a:gd name="connsiteY6" fmla="*/ 738346 h 807997"/>
                    <a:gd name="connsiteX7" fmla="*/ 86864 w 807997"/>
                    <a:gd name="connsiteY7" fmla="*/ 807997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3965" y="729465"/>
                      </a:lnTo>
                      <a:cubicBezTo>
                        <a:pt x="42814" y="346930"/>
                        <a:pt x="346929" y="42814"/>
                        <a:pt x="729465" y="3965"/>
                      </a:cubicBezTo>
                      <a:lnTo>
                        <a:pt x="807997" y="0"/>
                      </a:lnTo>
                      <a:lnTo>
                        <a:pt x="807997" y="86864"/>
                      </a:lnTo>
                      <a:lnTo>
                        <a:pt x="738346" y="90381"/>
                      </a:lnTo>
                      <a:cubicBezTo>
                        <a:pt x="396693" y="125078"/>
                        <a:pt x="125078" y="396693"/>
                        <a:pt x="90381" y="738346"/>
                      </a:cubicBezTo>
                      <a:lnTo>
                        <a:pt x="86864" y="807997"/>
                      </a:ln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B725B44-74F9-4E4B-BF48-DFE652085A4F}"/>
                    </a:ext>
                  </a:extLst>
                </p:cNvPr>
                <p:cNvSpPr/>
                <p:nvPr/>
              </p:nvSpPr>
              <p:spPr>
                <a:xfrm rot="5400000">
                  <a:off x="5190284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0 w 807997"/>
                    <a:gd name="connsiteY1" fmla="*/ 721133 h 807997"/>
                    <a:gd name="connsiteX2" fmla="*/ 69651 w 807997"/>
                    <a:gd name="connsiteY2" fmla="*/ 717616 h 807997"/>
                    <a:gd name="connsiteX3" fmla="*/ 717616 w 807997"/>
                    <a:gd name="connsiteY3" fmla="*/ 69651 h 807997"/>
                    <a:gd name="connsiteX4" fmla="*/ 721133 w 807997"/>
                    <a:gd name="connsiteY4" fmla="*/ 0 h 807997"/>
                    <a:gd name="connsiteX5" fmla="*/ 807997 w 807997"/>
                    <a:gd name="connsiteY5" fmla="*/ 0 h 807997"/>
                    <a:gd name="connsiteX6" fmla="*/ 804032 w 807997"/>
                    <a:gd name="connsiteY6" fmla="*/ 78532 h 807997"/>
                    <a:gd name="connsiteX7" fmla="*/ 78532 w 807997"/>
                    <a:gd name="connsiteY7" fmla="*/ 804032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0" y="721133"/>
                      </a:lnTo>
                      <a:lnTo>
                        <a:pt x="69651" y="717616"/>
                      </a:lnTo>
                      <a:cubicBezTo>
                        <a:pt x="411304" y="682919"/>
                        <a:pt x="682919" y="411304"/>
                        <a:pt x="717616" y="69651"/>
                      </a:cubicBezTo>
                      <a:lnTo>
                        <a:pt x="721133" y="0"/>
                      </a:lnTo>
                      <a:lnTo>
                        <a:pt x="807997" y="0"/>
                      </a:lnTo>
                      <a:lnTo>
                        <a:pt x="804032" y="78532"/>
                      </a:lnTo>
                      <a:cubicBezTo>
                        <a:pt x="765183" y="461068"/>
                        <a:pt x="461068" y="765183"/>
                        <a:pt x="78532" y="804032"/>
                      </a:cubicBez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D884F19-B0B7-4859-BDBA-1A5A491459D8}"/>
                    </a:ext>
                  </a:extLst>
                </p:cNvPr>
                <p:cNvSpPr/>
                <p:nvPr/>
              </p:nvSpPr>
              <p:spPr>
                <a:xfrm rot="5400000">
                  <a:off x="6007425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6864 h 807997"/>
                    <a:gd name="connsiteX1" fmla="*/ 0 w 807997"/>
                    <a:gd name="connsiteY1" fmla="*/ 0 h 807997"/>
                    <a:gd name="connsiteX2" fmla="*/ 78532 w 807997"/>
                    <a:gd name="connsiteY2" fmla="*/ 3965 h 807997"/>
                    <a:gd name="connsiteX3" fmla="*/ 804032 w 807997"/>
                    <a:gd name="connsiteY3" fmla="*/ 729465 h 807997"/>
                    <a:gd name="connsiteX4" fmla="*/ 807997 w 807997"/>
                    <a:gd name="connsiteY4" fmla="*/ 807997 h 807997"/>
                    <a:gd name="connsiteX5" fmla="*/ 721133 w 807997"/>
                    <a:gd name="connsiteY5" fmla="*/ 807997 h 807997"/>
                    <a:gd name="connsiteX6" fmla="*/ 717616 w 807997"/>
                    <a:gd name="connsiteY6" fmla="*/ 738346 h 807997"/>
                    <a:gd name="connsiteX7" fmla="*/ 69651 w 807997"/>
                    <a:gd name="connsiteY7" fmla="*/ 90381 h 807997"/>
                    <a:gd name="connsiteX8" fmla="*/ 0 w 807997"/>
                    <a:gd name="connsiteY8" fmla="*/ 86864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6864"/>
                      </a:moveTo>
                      <a:lnTo>
                        <a:pt x="0" y="0"/>
                      </a:lnTo>
                      <a:lnTo>
                        <a:pt x="78532" y="3965"/>
                      </a:lnTo>
                      <a:cubicBezTo>
                        <a:pt x="461068" y="42814"/>
                        <a:pt x="765183" y="346930"/>
                        <a:pt x="804032" y="729465"/>
                      </a:cubicBezTo>
                      <a:lnTo>
                        <a:pt x="807997" y="807997"/>
                      </a:lnTo>
                      <a:lnTo>
                        <a:pt x="721133" y="807997"/>
                      </a:lnTo>
                      <a:lnTo>
                        <a:pt x="717616" y="738346"/>
                      </a:lnTo>
                      <a:cubicBezTo>
                        <a:pt x="682919" y="396693"/>
                        <a:pt x="411304" y="125078"/>
                        <a:pt x="69651" y="90381"/>
                      </a:cubicBezTo>
                      <a:lnTo>
                        <a:pt x="0" y="8686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318DE034-C2DA-421F-89A4-A04B45846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35125" y="4550751"/>
                <a:ext cx="351834" cy="518154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F6AEFA-9216-467D-8A8F-A8343C4D2479}"/>
                </a:ext>
              </a:extLst>
            </p:cNvPr>
            <p:cNvGrpSpPr/>
            <p:nvPr/>
          </p:nvGrpSpPr>
          <p:grpSpPr>
            <a:xfrm>
              <a:off x="5518488" y="4524242"/>
              <a:ext cx="862716" cy="862716"/>
              <a:chOff x="5849790" y="4378470"/>
              <a:chExt cx="862716" cy="86271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4E46EC9-AAE9-4884-ACC8-B342A016F2A0}"/>
                  </a:ext>
                </a:extLst>
              </p:cNvPr>
              <p:cNvGrpSpPr/>
              <p:nvPr/>
            </p:nvGrpSpPr>
            <p:grpSpPr>
              <a:xfrm>
                <a:off x="5849790" y="4378470"/>
                <a:ext cx="862716" cy="862716"/>
                <a:chOff x="5190284" y="4495744"/>
                <a:chExt cx="1625138" cy="162513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34BAEDD0-7E5C-4FA7-A143-063E78903E67}"/>
                    </a:ext>
                  </a:extLst>
                </p:cNvPr>
                <p:cNvSpPr/>
                <p:nvPr/>
              </p:nvSpPr>
              <p:spPr>
                <a:xfrm rot="5400000">
                  <a:off x="5998281" y="5303741"/>
                  <a:ext cx="9144" cy="9144"/>
                </a:xfrm>
                <a:custGeom>
                  <a:avLst/>
                  <a:gdLst>
                    <a:gd name="connsiteX0" fmla="*/ 0 w 9144"/>
                    <a:gd name="connsiteY0" fmla="*/ 9144 h 9144"/>
                    <a:gd name="connsiteX1" fmla="*/ 0 w 9144"/>
                    <a:gd name="connsiteY1" fmla="*/ 0 h 9144"/>
                    <a:gd name="connsiteX2" fmla="*/ 9144 w 9144"/>
                    <a:gd name="connsiteY2" fmla="*/ 0 h 9144"/>
                    <a:gd name="connsiteX3" fmla="*/ 9144 w 9144"/>
                    <a:gd name="connsiteY3" fmla="*/ 9144 h 9144"/>
                    <a:gd name="connsiteX4" fmla="*/ 0 w 9144"/>
                    <a:gd name="connsiteY4" fmla="*/ 9144 h 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9144">
                      <a:moveTo>
                        <a:pt x="0" y="9144"/>
                      </a:moveTo>
                      <a:lnTo>
                        <a:pt x="0" y="0"/>
                      </a:ln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AEA3482B-E386-4614-8DD4-C4897A857255}"/>
                    </a:ext>
                  </a:extLst>
                </p:cNvPr>
                <p:cNvSpPr/>
                <p:nvPr/>
              </p:nvSpPr>
              <p:spPr>
                <a:xfrm rot="5400000">
                  <a:off x="5190284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0 h 807997"/>
                    <a:gd name="connsiteX1" fmla="*/ 86864 w 807997"/>
                    <a:gd name="connsiteY1" fmla="*/ 0 h 807997"/>
                    <a:gd name="connsiteX2" fmla="*/ 90381 w 807997"/>
                    <a:gd name="connsiteY2" fmla="*/ 69651 h 807997"/>
                    <a:gd name="connsiteX3" fmla="*/ 738346 w 807997"/>
                    <a:gd name="connsiteY3" fmla="*/ 717616 h 807997"/>
                    <a:gd name="connsiteX4" fmla="*/ 807997 w 807997"/>
                    <a:gd name="connsiteY4" fmla="*/ 721133 h 807997"/>
                    <a:gd name="connsiteX5" fmla="*/ 807997 w 807997"/>
                    <a:gd name="connsiteY5" fmla="*/ 807997 h 807997"/>
                    <a:gd name="connsiteX6" fmla="*/ 729465 w 807997"/>
                    <a:gd name="connsiteY6" fmla="*/ 804032 h 807997"/>
                    <a:gd name="connsiteX7" fmla="*/ 3965 w 807997"/>
                    <a:gd name="connsiteY7" fmla="*/ 78532 h 807997"/>
                    <a:gd name="connsiteX8" fmla="*/ 0 w 807997"/>
                    <a:gd name="connsiteY8" fmla="*/ 0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0"/>
                      </a:moveTo>
                      <a:lnTo>
                        <a:pt x="86864" y="0"/>
                      </a:lnTo>
                      <a:lnTo>
                        <a:pt x="90381" y="69651"/>
                      </a:lnTo>
                      <a:cubicBezTo>
                        <a:pt x="125078" y="411304"/>
                        <a:pt x="396693" y="682919"/>
                        <a:pt x="738346" y="717616"/>
                      </a:cubicBezTo>
                      <a:lnTo>
                        <a:pt x="807997" y="721133"/>
                      </a:lnTo>
                      <a:lnTo>
                        <a:pt x="807997" y="807997"/>
                      </a:lnTo>
                      <a:lnTo>
                        <a:pt x="729465" y="804032"/>
                      </a:lnTo>
                      <a:cubicBezTo>
                        <a:pt x="346929" y="765183"/>
                        <a:pt x="42814" y="461068"/>
                        <a:pt x="3965" y="785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62E13D1-4E4D-4801-A7DF-FBE307CEE3A0}"/>
                    </a:ext>
                  </a:extLst>
                </p:cNvPr>
                <p:cNvSpPr/>
                <p:nvPr/>
              </p:nvSpPr>
              <p:spPr>
                <a:xfrm rot="5400000">
                  <a:off x="6007425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3965 w 807997"/>
                    <a:gd name="connsiteY1" fmla="*/ 729465 h 807997"/>
                    <a:gd name="connsiteX2" fmla="*/ 729465 w 807997"/>
                    <a:gd name="connsiteY2" fmla="*/ 3965 h 807997"/>
                    <a:gd name="connsiteX3" fmla="*/ 807997 w 807997"/>
                    <a:gd name="connsiteY3" fmla="*/ 0 h 807997"/>
                    <a:gd name="connsiteX4" fmla="*/ 807997 w 807997"/>
                    <a:gd name="connsiteY4" fmla="*/ 86864 h 807997"/>
                    <a:gd name="connsiteX5" fmla="*/ 738346 w 807997"/>
                    <a:gd name="connsiteY5" fmla="*/ 90381 h 807997"/>
                    <a:gd name="connsiteX6" fmla="*/ 90381 w 807997"/>
                    <a:gd name="connsiteY6" fmla="*/ 738346 h 807997"/>
                    <a:gd name="connsiteX7" fmla="*/ 86864 w 807997"/>
                    <a:gd name="connsiteY7" fmla="*/ 807997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3965" y="729465"/>
                      </a:lnTo>
                      <a:cubicBezTo>
                        <a:pt x="42814" y="346930"/>
                        <a:pt x="346929" y="42814"/>
                        <a:pt x="729465" y="3965"/>
                      </a:cubicBezTo>
                      <a:lnTo>
                        <a:pt x="807997" y="0"/>
                      </a:lnTo>
                      <a:lnTo>
                        <a:pt x="807997" y="86864"/>
                      </a:lnTo>
                      <a:lnTo>
                        <a:pt x="738346" y="90381"/>
                      </a:lnTo>
                      <a:cubicBezTo>
                        <a:pt x="396693" y="125078"/>
                        <a:pt x="125078" y="396693"/>
                        <a:pt x="90381" y="738346"/>
                      </a:cubicBezTo>
                      <a:lnTo>
                        <a:pt x="86864" y="807997"/>
                      </a:ln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0106049-95DF-4441-8F6F-4A49525790BA}"/>
                    </a:ext>
                  </a:extLst>
                </p:cNvPr>
                <p:cNvSpPr/>
                <p:nvPr/>
              </p:nvSpPr>
              <p:spPr>
                <a:xfrm rot="5400000">
                  <a:off x="5190284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0 w 807997"/>
                    <a:gd name="connsiteY1" fmla="*/ 721133 h 807997"/>
                    <a:gd name="connsiteX2" fmla="*/ 69651 w 807997"/>
                    <a:gd name="connsiteY2" fmla="*/ 717616 h 807997"/>
                    <a:gd name="connsiteX3" fmla="*/ 717616 w 807997"/>
                    <a:gd name="connsiteY3" fmla="*/ 69651 h 807997"/>
                    <a:gd name="connsiteX4" fmla="*/ 721133 w 807997"/>
                    <a:gd name="connsiteY4" fmla="*/ 0 h 807997"/>
                    <a:gd name="connsiteX5" fmla="*/ 807997 w 807997"/>
                    <a:gd name="connsiteY5" fmla="*/ 0 h 807997"/>
                    <a:gd name="connsiteX6" fmla="*/ 804032 w 807997"/>
                    <a:gd name="connsiteY6" fmla="*/ 78532 h 807997"/>
                    <a:gd name="connsiteX7" fmla="*/ 78532 w 807997"/>
                    <a:gd name="connsiteY7" fmla="*/ 804032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0" y="721133"/>
                      </a:lnTo>
                      <a:lnTo>
                        <a:pt x="69651" y="717616"/>
                      </a:lnTo>
                      <a:cubicBezTo>
                        <a:pt x="411304" y="682919"/>
                        <a:pt x="682919" y="411304"/>
                        <a:pt x="717616" y="69651"/>
                      </a:cubicBezTo>
                      <a:lnTo>
                        <a:pt x="721133" y="0"/>
                      </a:lnTo>
                      <a:lnTo>
                        <a:pt x="807997" y="0"/>
                      </a:lnTo>
                      <a:lnTo>
                        <a:pt x="804032" y="78532"/>
                      </a:lnTo>
                      <a:cubicBezTo>
                        <a:pt x="765183" y="461068"/>
                        <a:pt x="461068" y="765183"/>
                        <a:pt x="78532" y="804032"/>
                      </a:cubicBez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8F4D2EB-2F07-40DF-AA97-69C6A7881DC2}"/>
                    </a:ext>
                  </a:extLst>
                </p:cNvPr>
                <p:cNvSpPr/>
                <p:nvPr/>
              </p:nvSpPr>
              <p:spPr>
                <a:xfrm rot="5400000">
                  <a:off x="6007425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6864 h 807997"/>
                    <a:gd name="connsiteX1" fmla="*/ 0 w 807997"/>
                    <a:gd name="connsiteY1" fmla="*/ 0 h 807997"/>
                    <a:gd name="connsiteX2" fmla="*/ 78532 w 807997"/>
                    <a:gd name="connsiteY2" fmla="*/ 3965 h 807997"/>
                    <a:gd name="connsiteX3" fmla="*/ 804032 w 807997"/>
                    <a:gd name="connsiteY3" fmla="*/ 729465 h 807997"/>
                    <a:gd name="connsiteX4" fmla="*/ 807997 w 807997"/>
                    <a:gd name="connsiteY4" fmla="*/ 807997 h 807997"/>
                    <a:gd name="connsiteX5" fmla="*/ 721133 w 807997"/>
                    <a:gd name="connsiteY5" fmla="*/ 807997 h 807997"/>
                    <a:gd name="connsiteX6" fmla="*/ 717616 w 807997"/>
                    <a:gd name="connsiteY6" fmla="*/ 738346 h 807997"/>
                    <a:gd name="connsiteX7" fmla="*/ 69651 w 807997"/>
                    <a:gd name="connsiteY7" fmla="*/ 90381 h 807997"/>
                    <a:gd name="connsiteX8" fmla="*/ 0 w 807997"/>
                    <a:gd name="connsiteY8" fmla="*/ 86864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6864"/>
                      </a:moveTo>
                      <a:lnTo>
                        <a:pt x="0" y="0"/>
                      </a:lnTo>
                      <a:lnTo>
                        <a:pt x="78532" y="3965"/>
                      </a:lnTo>
                      <a:cubicBezTo>
                        <a:pt x="461068" y="42814"/>
                        <a:pt x="765183" y="346930"/>
                        <a:pt x="804032" y="729465"/>
                      </a:cubicBezTo>
                      <a:lnTo>
                        <a:pt x="807997" y="807997"/>
                      </a:lnTo>
                      <a:lnTo>
                        <a:pt x="721133" y="807997"/>
                      </a:lnTo>
                      <a:lnTo>
                        <a:pt x="717616" y="738346"/>
                      </a:lnTo>
                      <a:cubicBezTo>
                        <a:pt x="682919" y="396693"/>
                        <a:pt x="411304" y="125078"/>
                        <a:pt x="69651" y="90381"/>
                      </a:cubicBezTo>
                      <a:lnTo>
                        <a:pt x="0" y="8686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8924656-42DE-4EE4-BF04-1402F09F9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92437" y="4550751"/>
                <a:ext cx="377422" cy="518154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DA4912-9DF4-4214-AA10-442717AEB0A0}"/>
                </a:ext>
              </a:extLst>
            </p:cNvPr>
            <p:cNvGrpSpPr/>
            <p:nvPr/>
          </p:nvGrpSpPr>
          <p:grpSpPr>
            <a:xfrm>
              <a:off x="5518488" y="2877218"/>
              <a:ext cx="862716" cy="862716"/>
              <a:chOff x="5849790" y="2731446"/>
              <a:chExt cx="862716" cy="86271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A38617F-0C2B-4ED4-98BE-7F79BDC6C091}"/>
                  </a:ext>
                </a:extLst>
              </p:cNvPr>
              <p:cNvGrpSpPr/>
              <p:nvPr/>
            </p:nvGrpSpPr>
            <p:grpSpPr>
              <a:xfrm>
                <a:off x="5849790" y="2731446"/>
                <a:ext cx="862716" cy="862716"/>
                <a:chOff x="5190284" y="4495744"/>
                <a:chExt cx="1625138" cy="1625138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F3449C2-19B6-4B1C-8C26-E6631738AC21}"/>
                    </a:ext>
                  </a:extLst>
                </p:cNvPr>
                <p:cNvSpPr/>
                <p:nvPr/>
              </p:nvSpPr>
              <p:spPr>
                <a:xfrm rot="5400000">
                  <a:off x="5998281" y="5303741"/>
                  <a:ext cx="9144" cy="9144"/>
                </a:xfrm>
                <a:custGeom>
                  <a:avLst/>
                  <a:gdLst>
                    <a:gd name="connsiteX0" fmla="*/ 0 w 9144"/>
                    <a:gd name="connsiteY0" fmla="*/ 9144 h 9144"/>
                    <a:gd name="connsiteX1" fmla="*/ 0 w 9144"/>
                    <a:gd name="connsiteY1" fmla="*/ 0 h 9144"/>
                    <a:gd name="connsiteX2" fmla="*/ 9144 w 9144"/>
                    <a:gd name="connsiteY2" fmla="*/ 0 h 9144"/>
                    <a:gd name="connsiteX3" fmla="*/ 9144 w 9144"/>
                    <a:gd name="connsiteY3" fmla="*/ 9144 h 9144"/>
                    <a:gd name="connsiteX4" fmla="*/ 0 w 9144"/>
                    <a:gd name="connsiteY4" fmla="*/ 9144 h 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9144">
                      <a:moveTo>
                        <a:pt x="0" y="9144"/>
                      </a:moveTo>
                      <a:lnTo>
                        <a:pt x="0" y="0"/>
                      </a:ln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829336E-DA8F-4A8E-B640-0F1C0E0F3A42}"/>
                    </a:ext>
                  </a:extLst>
                </p:cNvPr>
                <p:cNvSpPr/>
                <p:nvPr/>
              </p:nvSpPr>
              <p:spPr>
                <a:xfrm rot="5400000">
                  <a:off x="5190284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0 h 807997"/>
                    <a:gd name="connsiteX1" fmla="*/ 86864 w 807997"/>
                    <a:gd name="connsiteY1" fmla="*/ 0 h 807997"/>
                    <a:gd name="connsiteX2" fmla="*/ 90381 w 807997"/>
                    <a:gd name="connsiteY2" fmla="*/ 69651 h 807997"/>
                    <a:gd name="connsiteX3" fmla="*/ 738346 w 807997"/>
                    <a:gd name="connsiteY3" fmla="*/ 717616 h 807997"/>
                    <a:gd name="connsiteX4" fmla="*/ 807997 w 807997"/>
                    <a:gd name="connsiteY4" fmla="*/ 721133 h 807997"/>
                    <a:gd name="connsiteX5" fmla="*/ 807997 w 807997"/>
                    <a:gd name="connsiteY5" fmla="*/ 807997 h 807997"/>
                    <a:gd name="connsiteX6" fmla="*/ 729465 w 807997"/>
                    <a:gd name="connsiteY6" fmla="*/ 804032 h 807997"/>
                    <a:gd name="connsiteX7" fmla="*/ 3965 w 807997"/>
                    <a:gd name="connsiteY7" fmla="*/ 78532 h 807997"/>
                    <a:gd name="connsiteX8" fmla="*/ 0 w 807997"/>
                    <a:gd name="connsiteY8" fmla="*/ 0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0"/>
                      </a:moveTo>
                      <a:lnTo>
                        <a:pt x="86864" y="0"/>
                      </a:lnTo>
                      <a:lnTo>
                        <a:pt x="90381" y="69651"/>
                      </a:lnTo>
                      <a:cubicBezTo>
                        <a:pt x="125078" y="411304"/>
                        <a:pt x="396693" y="682919"/>
                        <a:pt x="738346" y="717616"/>
                      </a:cubicBezTo>
                      <a:lnTo>
                        <a:pt x="807997" y="721133"/>
                      </a:lnTo>
                      <a:lnTo>
                        <a:pt x="807997" y="807997"/>
                      </a:lnTo>
                      <a:lnTo>
                        <a:pt x="729465" y="804032"/>
                      </a:lnTo>
                      <a:cubicBezTo>
                        <a:pt x="346929" y="765183"/>
                        <a:pt x="42814" y="461068"/>
                        <a:pt x="3965" y="785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FEB79C9-9737-463E-9EFF-FD7E339FADF6}"/>
                    </a:ext>
                  </a:extLst>
                </p:cNvPr>
                <p:cNvSpPr/>
                <p:nvPr/>
              </p:nvSpPr>
              <p:spPr>
                <a:xfrm rot="5400000">
                  <a:off x="6007425" y="4495744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3965 w 807997"/>
                    <a:gd name="connsiteY1" fmla="*/ 729465 h 807997"/>
                    <a:gd name="connsiteX2" fmla="*/ 729465 w 807997"/>
                    <a:gd name="connsiteY2" fmla="*/ 3965 h 807997"/>
                    <a:gd name="connsiteX3" fmla="*/ 807997 w 807997"/>
                    <a:gd name="connsiteY3" fmla="*/ 0 h 807997"/>
                    <a:gd name="connsiteX4" fmla="*/ 807997 w 807997"/>
                    <a:gd name="connsiteY4" fmla="*/ 86864 h 807997"/>
                    <a:gd name="connsiteX5" fmla="*/ 738346 w 807997"/>
                    <a:gd name="connsiteY5" fmla="*/ 90381 h 807997"/>
                    <a:gd name="connsiteX6" fmla="*/ 90381 w 807997"/>
                    <a:gd name="connsiteY6" fmla="*/ 738346 h 807997"/>
                    <a:gd name="connsiteX7" fmla="*/ 86864 w 807997"/>
                    <a:gd name="connsiteY7" fmla="*/ 807997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3965" y="729465"/>
                      </a:lnTo>
                      <a:cubicBezTo>
                        <a:pt x="42814" y="346930"/>
                        <a:pt x="346929" y="42814"/>
                        <a:pt x="729465" y="3965"/>
                      </a:cubicBezTo>
                      <a:lnTo>
                        <a:pt x="807997" y="0"/>
                      </a:lnTo>
                      <a:lnTo>
                        <a:pt x="807997" y="86864"/>
                      </a:lnTo>
                      <a:lnTo>
                        <a:pt x="738346" y="90381"/>
                      </a:lnTo>
                      <a:cubicBezTo>
                        <a:pt x="396693" y="125078"/>
                        <a:pt x="125078" y="396693"/>
                        <a:pt x="90381" y="738346"/>
                      </a:cubicBezTo>
                      <a:lnTo>
                        <a:pt x="86864" y="807997"/>
                      </a:ln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ABCBF60-8F9E-45F7-A0D4-A6BBD2C96B78}"/>
                    </a:ext>
                  </a:extLst>
                </p:cNvPr>
                <p:cNvSpPr/>
                <p:nvPr/>
              </p:nvSpPr>
              <p:spPr>
                <a:xfrm rot="5400000">
                  <a:off x="5190284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07997 h 807997"/>
                    <a:gd name="connsiteX1" fmla="*/ 0 w 807997"/>
                    <a:gd name="connsiteY1" fmla="*/ 721133 h 807997"/>
                    <a:gd name="connsiteX2" fmla="*/ 69651 w 807997"/>
                    <a:gd name="connsiteY2" fmla="*/ 717616 h 807997"/>
                    <a:gd name="connsiteX3" fmla="*/ 717616 w 807997"/>
                    <a:gd name="connsiteY3" fmla="*/ 69651 h 807997"/>
                    <a:gd name="connsiteX4" fmla="*/ 721133 w 807997"/>
                    <a:gd name="connsiteY4" fmla="*/ 0 h 807997"/>
                    <a:gd name="connsiteX5" fmla="*/ 807997 w 807997"/>
                    <a:gd name="connsiteY5" fmla="*/ 0 h 807997"/>
                    <a:gd name="connsiteX6" fmla="*/ 804032 w 807997"/>
                    <a:gd name="connsiteY6" fmla="*/ 78532 h 807997"/>
                    <a:gd name="connsiteX7" fmla="*/ 78532 w 807997"/>
                    <a:gd name="connsiteY7" fmla="*/ 804032 h 807997"/>
                    <a:gd name="connsiteX8" fmla="*/ 0 w 807997"/>
                    <a:gd name="connsiteY8" fmla="*/ 807997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07997"/>
                      </a:moveTo>
                      <a:lnTo>
                        <a:pt x="0" y="721133"/>
                      </a:lnTo>
                      <a:lnTo>
                        <a:pt x="69651" y="717616"/>
                      </a:lnTo>
                      <a:cubicBezTo>
                        <a:pt x="411304" y="682919"/>
                        <a:pt x="682919" y="411304"/>
                        <a:pt x="717616" y="69651"/>
                      </a:cubicBezTo>
                      <a:lnTo>
                        <a:pt x="721133" y="0"/>
                      </a:lnTo>
                      <a:lnTo>
                        <a:pt x="807997" y="0"/>
                      </a:lnTo>
                      <a:lnTo>
                        <a:pt x="804032" y="78532"/>
                      </a:lnTo>
                      <a:cubicBezTo>
                        <a:pt x="765183" y="461068"/>
                        <a:pt x="461068" y="765183"/>
                        <a:pt x="78532" y="804032"/>
                      </a:cubicBezTo>
                      <a:lnTo>
                        <a:pt x="0" y="80799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4BC236C-EF9A-4E1E-AADF-9E17D92EAFEA}"/>
                    </a:ext>
                  </a:extLst>
                </p:cNvPr>
                <p:cNvSpPr/>
                <p:nvPr/>
              </p:nvSpPr>
              <p:spPr>
                <a:xfrm rot="5400000">
                  <a:off x="6007425" y="5312885"/>
                  <a:ext cx="807997" cy="807997"/>
                </a:xfrm>
                <a:custGeom>
                  <a:avLst/>
                  <a:gdLst>
                    <a:gd name="connsiteX0" fmla="*/ 0 w 807997"/>
                    <a:gd name="connsiteY0" fmla="*/ 86864 h 807997"/>
                    <a:gd name="connsiteX1" fmla="*/ 0 w 807997"/>
                    <a:gd name="connsiteY1" fmla="*/ 0 h 807997"/>
                    <a:gd name="connsiteX2" fmla="*/ 78532 w 807997"/>
                    <a:gd name="connsiteY2" fmla="*/ 3965 h 807997"/>
                    <a:gd name="connsiteX3" fmla="*/ 804032 w 807997"/>
                    <a:gd name="connsiteY3" fmla="*/ 729465 h 807997"/>
                    <a:gd name="connsiteX4" fmla="*/ 807997 w 807997"/>
                    <a:gd name="connsiteY4" fmla="*/ 807997 h 807997"/>
                    <a:gd name="connsiteX5" fmla="*/ 721133 w 807997"/>
                    <a:gd name="connsiteY5" fmla="*/ 807997 h 807997"/>
                    <a:gd name="connsiteX6" fmla="*/ 717616 w 807997"/>
                    <a:gd name="connsiteY6" fmla="*/ 738346 h 807997"/>
                    <a:gd name="connsiteX7" fmla="*/ 69651 w 807997"/>
                    <a:gd name="connsiteY7" fmla="*/ 90381 h 807997"/>
                    <a:gd name="connsiteX8" fmla="*/ 0 w 807997"/>
                    <a:gd name="connsiteY8" fmla="*/ 86864 h 80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7997" h="807997">
                      <a:moveTo>
                        <a:pt x="0" y="86864"/>
                      </a:moveTo>
                      <a:lnTo>
                        <a:pt x="0" y="0"/>
                      </a:lnTo>
                      <a:lnTo>
                        <a:pt x="78532" y="3965"/>
                      </a:lnTo>
                      <a:cubicBezTo>
                        <a:pt x="461068" y="42814"/>
                        <a:pt x="765183" y="346930"/>
                        <a:pt x="804032" y="729465"/>
                      </a:cubicBezTo>
                      <a:lnTo>
                        <a:pt x="807997" y="807997"/>
                      </a:lnTo>
                      <a:lnTo>
                        <a:pt x="721133" y="807997"/>
                      </a:lnTo>
                      <a:lnTo>
                        <a:pt x="717616" y="738346"/>
                      </a:lnTo>
                      <a:cubicBezTo>
                        <a:pt x="682919" y="396693"/>
                        <a:pt x="411304" y="125078"/>
                        <a:pt x="69651" y="90381"/>
                      </a:cubicBezTo>
                      <a:lnTo>
                        <a:pt x="0" y="8686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886AF96F-673C-461F-B4A9-130B32FDC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050857" y="2964498"/>
                <a:ext cx="460583" cy="39661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4997C01-1319-466E-B998-FAD615C02137}"/>
                </a:ext>
              </a:extLst>
            </p:cNvPr>
            <p:cNvGrpSpPr/>
            <p:nvPr/>
          </p:nvGrpSpPr>
          <p:grpSpPr>
            <a:xfrm>
              <a:off x="6421232" y="1221346"/>
              <a:ext cx="1559263" cy="943078"/>
              <a:chOff x="6421232" y="1221346"/>
              <a:chExt cx="1559263" cy="9430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507B12-2245-401B-9000-00F29499C458}"/>
                  </a:ext>
                </a:extLst>
              </p:cNvPr>
              <p:cNvSpPr txBox="1"/>
              <p:nvPr/>
            </p:nvSpPr>
            <p:spPr>
              <a:xfrm>
                <a:off x="6421232" y="1221346"/>
                <a:ext cx="155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A56EDFD-86A0-4722-9785-4FD46738F6F3}"/>
                  </a:ext>
                </a:extLst>
              </p:cNvPr>
              <p:cNvSpPr txBox="1"/>
              <p:nvPr/>
            </p:nvSpPr>
            <p:spPr>
              <a:xfrm>
                <a:off x="6421232" y="1555090"/>
                <a:ext cx="1457848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Lorem ipsum dolor sit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amet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consectetur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adipiscing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elit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.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lectus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sagittis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sapien</a:t>
                </a:r>
                <a:endParaRPr lang="en-US" sz="800" dirty="0">
                  <a:solidFill>
                    <a:schemeClr val="bg1"/>
                  </a:solidFill>
                  <a:latin typeface="Open Sans regular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C9ACDB-A718-4197-AE64-E4C895127FC0}"/>
                </a:ext>
              </a:extLst>
            </p:cNvPr>
            <p:cNvGrpSpPr/>
            <p:nvPr/>
          </p:nvGrpSpPr>
          <p:grpSpPr>
            <a:xfrm>
              <a:off x="9561997" y="1247850"/>
              <a:ext cx="1559263" cy="943078"/>
              <a:chOff x="9561997" y="1247850"/>
              <a:chExt cx="1559263" cy="943078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566D15-0067-40D8-8BB4-288513EEAC92}"/>
                  </a:ext>
                </a:extLst>
              </p:cNvPr>
              <p:cNvSpPr txBox="1"/>
              <p:nvPr/>
            </p:nvSpPr>
            <p:spPr>
              <a:xfrm>
                <a:off x="9561997" y="1247850"/>
                <a:ext cx="155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28F4240-C4AC-41AC-96CC-42EDCFEFF1AF}"/>
                  </a:ext>
                </a:extLst>
              </p:cNvPr>
              <p:cNvSpPr txBox="1"/>
              <p:nvPr/>
            </p:nvSpPr>
            <p:spPr>
              <a:xfrm>
                <a:off x="9561997" y="1581594"/>
                <a:ext cx="1457848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Lorem ipsum dolor sit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amet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consectetur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adipiscing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elit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.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lectus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sagittis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sapien</a:t>
                </a:r>
                <a:endParaRPr lang="en-US" sz="800" dirty="0">
                  <a:solidFill>
                    <a:schemeClr val="bg1"/>
                  </a:solidFill>
                  <a:latin typeface="Open Sans regular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99949B-1A7D-49E7-8621-7924C7181C01}"/>
                </a:ext>
              </a:extLst>
            </p:cNvPr>
            <p:cNvGrpSpPr/>
            <p:nvPr/>
          </p:nvGrpSpPr>
          <p:grpSpPr>
            <a:xfrm>
              <a:off x="9561997" y="2997137"/>
              <a:ext cx="1559263" cy="943078"/>
              <a:chOff x="9561997" y="2997137"/>
              <a:chExt cx="1559263" cy="943078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4491E75-9092-40A8-BD94-4EEC85ABD69C}"/>
                  </a:ext>
                </a:extLst>
              </p:cNvPr>
              <p:cNvSpPr txBox="1"/>
              <p:nvPr/>
            </p:nvSpPr>
            <p:spPr>
              <a:xfrm>
                <a:off x="9561997" y="2997137"/>
                <a:ext cx="155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5EA835-691A-40B4-A88E-6766C7011AFC}"/>
                  </a:ext>
                </a:extLst>
              </p:cNvPr>
              <p:cNvSpPr txBox="1"/>
              <p:nvPr/>
            </p:nvSpPr>
            <p:spPr>
              <a:xfrm>
                <a:off x="9561997" y="3330881"/>
                <a:ext cx="1457848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Lorem ipsum dolor sit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amet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consectetur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adipiscing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elit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.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lectus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sagittis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sapien</a:t>
                </a:r>
                <a:endParaRPr lang="en-US" sz="800" dirty="0">
                  <a:solidFill>
                    <a:schemeClr val="bg1"/>
                  </a:solidFill>
                  <a:latin typeface="Open Sans regular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62AA0B-1811-4754-B1A9-381D10007603}"/>
                </a:ext>
              </a:extLst>
            </p:cNvPr>
            <p:cNvGrpSpPr/>
            <p:nvPr/>
          </p:nvGrpSpPr>
          <p:grpSpPr>
            <a:xfrm>
              <a:off x="6421232" y="2944129"/>
              <a:ext cx="1559263" cy="943078"/>
              <a:chOff x="6421232" y="2944129"/>
              <a:chExt cx="1559263" cy="943078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3DD158-AEB5-41CB-97F9-9FC2509E4DDD}"/>
                  </a:ext>
                </a:extLst>
              </p:cNvPr>
              <p:cNvSpPr txBox="1"/>
              <p:nvPr/>
            </p:nvSpPr>
            <p:spPr>
              <a:xfrm>
                <a:off x="6421232" y="2944129"/>
                <a:ext cx="155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C26F45-C7D0-4A29-AA48-153487A2386E}"/>
                  </a:ext>
                </a:extLst>
              </p:cNvPr>
              <p:cNvSpPr txBox="1"/>
              <p:nvPr/>
            </p:nvSpPr>
            <p:spPr>
              <a:xfrm>
                <a:off x="6421232" y="3277873"/>
                <a:ext cx="1457848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Lorem ipsum dolor sit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amet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consectetur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adipiscing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elit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.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lectus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sagittis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sapien</a:t>
                </a:r>
                <a:endParaRPr lang="en-US" sz="800" dirty="0">
                  <a:solidFill>
                    <a:schemeClr val="bg1"/>
                  </a:solidFill>
                  <a:latin typeface="Open Sans regular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D66ABA-43DD-4F53-B3A0-130EB6773553}"/>
                </a:ext>
              </a:extLst>
            </p:cNvPr>
            <p:cNvGrpSpPr/>
            <p:nvPr/>
          </p:nvGrpSpPr>
          <p:grpSpPr>
            <a:xfrm>
              <a:off x="6421232" y="4733172"/>
              <a:ext cx="1559263" cy="943078"/>
              <a:chOff x="6421232" y="4733172"/>
              <a:chExt cx="1559263" cy="94307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B7C40CB-ADA9-4D58-B4A4-DCAE439DDE23}"/>
                  </a:ext>
                </a:extLst>
              </p:cNvPr>
              <p:cNvSpPr txBox="1"/>
              <p:nvPr/>
            </p:nvSpPr>
            <p:spPr>
              <a:xfrm>
                <a:off x="6421232" y="4733172"/>
                <a:ext cx="155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6FBAD8-A487-47AA-8F81-27021BDB9E4A}"/>
                  </a:ext>
                </a:extLst>
              </p:cNvPr>
              <p:cNvSpPr txBox="1"/>
              <p:nvPr/>
            </p:nvSpPr>
            <p:spPr>
              <a:xfrm>
                <a:off x="6421232" y="5066916"/>
                <a:ext cx="1457848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Lorem ipsum dolor sit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amet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consectetur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adipiscing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elit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.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lectus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sagittis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sapien</a:t>
                </a:r>
                <a:endParaRPr lang="en-US" sz="800" dirty="0">
                  <a:solidFill>
                    <a:schemeClr val="bg1"/>
                  </a:solidFill>
                  <a:latin typeface="Open Sans regular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06F5DB-9508-4FD3-AAE4-2B6078B5814A}"/>
                </a:ext>
              </a:extLst>
            </p:cNvPr>
            <p:cNvGrpSpPr/>
            <p:nvPr/>
          </p:nvGrpSpPr>
          <p:grpSpPr>
            <a:xfrm>
              <a:off x="9561997" y="4680163"/>
              <a:ext cx="1559263" cy="943078"/>
              <a:chOff x="9561997" y="4680163"/>
              <a:chExt cx="1559263" cy="94307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BC2C75-5D3C-43E2-9BE3-F5AEE3F2AAB7}"/>
                  </a:ext>
                </a:extLst>
              </p:cNvPr>
              <p:cNvSpPr txBox="1"/>
              <p:nvPr/>
            </p:nvSpPr>
            <p:spPr>
              <a:xfrm>
                <a:off x="9561997" y="4680163"/>
                <a:ext cx="155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7342C90-5CFA-4E8D-8D0D-668B3AF5738F}"/>
                  </a:ext>
                </a:extLst>
              </p:cNvPr>
              <p:cNvSpPr txBox="1"/>
              <p:nvPr/>
            </p:nvSpPr>
            <p:spPr>
              <a:xfrm>
                <a:off x="9561997" y="5013907"/>
                <a:ext cx="1457848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Lorem ipsum dolor sit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amet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consectetur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adipiscing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elit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.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lectus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sagittis</a:t>
                </a:r>
                <a:r>
                  <a:rPr lang="en-US" sz="800" b="0" i="0" dirty="0">
                    <a:solidFill>
                      <a:schemeClr val="bg1"/>
                    </a:solidFill>
                    <a:effectLst/>
                    <a:latin typeface="Open Sans regular"/>
                  </a:rPr>
                  <a:t>, </a:t>
                </a:r>
                <a:r>
                  <a:rPr lang="en-US" sz="800" b="0" i="0" dirty="0" err="1">
                    <a:solidFill>
                      <a:schemeClr val="bg1"/>
                    </a:solidFill>
                    <a:effectLst/>
                    <a:latin typeface="Open Sans regular"/>
                  </a:rPr>
                  <a:t>sapien</a:t>
                </a:r>
                <a:endParaRPr lang="en-US" sz="800" dirty="0">
                  <a:solidFill>
                    <a:schemeClr val="bg1"/>
                  </a:solidFill>
                  <a:latin typeface="Open Sans regul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78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BBB77B6-8A42-49F8-B5F1-4F2BC1E0F6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4F660-570A-4537-B169-41A0044FACE0}"/>
              </a:ext>
            </a:extLst>
          </p:cNvPr>
          <p:cNvSpPr txBox="1"/>
          <p:nvPr/>
        </p:nvSpPr>
        <p:spPr>
          <a:xfrm>
            <a:off x="5081180" y="482461"/>
            <a:ext cx="2595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180D97-3F2F-4CF0-AAB3-E3AB42FA5101}"/>
              </a:ext>
            </a:extLst>
          </p:cNvPr>
          <p:cNvGrpSpPr/>
          <p:nvPr/>
        </p:nvGrpSpPr>
        <p:grpSpPr>
          <a:xfrm>
            <a:off x="2155510" y="2073981"/>
            <a:ext cx="7880980" cy="3958269"/>
            <a:chOff x="1492153" y="2057890"/>
            <a:chExt cx="7880980" cy="395826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E1B7A5-649E-4BA4-877E-4C44C9448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3139" y="3501559"/>
              <a:ext cx="1504950" cy="25146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B w="0" h="0"/>
            </a:sp3d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9D3206D-D964-45A1-A91C-5FCE9B40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05061" y="3493622"/>
              <a:ext cx="1133475" cy="173355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B6CA3CE-5E61-4EF2-888E-1B979F2F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73258" y="2878307"/>
              <a:ext cx="1171575" cy="237172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F5A051C-EFEB-4F7B-B3ED-9E8EB0F3A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9801" y="3168188"/>
              <a:ext cx="1257300" cy="1495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DD3B59D-C922-4891-BD33-EAD953D5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57" y="2057890"/>
              <a:ext cx="1428750" cy="196215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7F8066-5F5E-4EE5-B32F-34E6840C96FC}"/>
                </a:ext>
              </a:extLst>
            </p:cNvPr>
            <p:cNvSpPr/>
            <p:nvPr/>
          </p:nvSpPr>
          <p:spPr>
            <a:xfrm>
              <a:off x="4259602" y="3088594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BDBA08-EC43-4CCD-AA27-9694BDC6D7B2}"/>
                </a:ext>
              </a:extLst>
            </p:cNvPr>
            <p:cNvSpPr/>
            <p:nvPr/>
          </p:nvSpPr>
          <p:spPr>
            <a:xfrm>
              <a:off x="5431177" y="3945844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5528B92-0F6B-477F-9367-ED9247E5EF05}"/>
                </a:ext>
              </a:extLst>
            </p:cNvPr>
            <p:cNvSpPr/>
            <p:nvPr/>
          </p:nvSpPr>
          <p:spPr>
            <a:xfrm>
              <a:off x="6431302" y="3402919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3E25D8-A629-445B-B8E1-5BB9694C2DAD}"/>
                </a:ext>
              </a:extLst>
            </p:cNvPr>
            <p:cNvSpPr/>
            <p:nvPr/>
          </p:nvSpPr>
          <p:spPr>
            <a:xfrm>
              <a:off x="3278527" y="3783919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F0E76DA-EB90-4A8B-BA20-E7BE86D7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25023" y="4039690"/>
              <a:ext cx="240821" cy="240821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793AE915-8D0B-485E-933E-C362B5DE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43445" y="3848838"/>
              <a:ext cx="298677" cy="298674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D7CBC7C-470E-414D-ADC3-E4FA84257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50540" y="3179533"/>
              <a:ext cx="246637" cy="246634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583D09E-0C22-461C-8B39-A4147F98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06338" y="3504295"/>
              <a:ext cx="278440" cy="22576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97D9CD-7437-48AF-9513-A080B5F66399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6859814" y="3617175"/>
              <a:ext cx="12902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E343F7-F90C-4ECF-ABC3-2B9263D2F057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4473258" y="2517914"/>
              <a:ext cx="600" cy="5706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FE6C50-19DE-4FC1-9CAC-E1D24C892030}"/>
                </a:ext>
              </a:extLst>
            </p:cNvPr>
            <p:cNvCxnSpPr/>
            <p:nvPr/>
          </p:nvCxnSpPr>
          <p:spPr>
            <a:xfrm>
              <a:off x="4473258" y="2520809"/>
              <a:ext cx="11715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9FDA88-4F5E-491C-A905-F305B26BB9F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2728686" y="3998175"/>
              <a:ext cx="5498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9BC0B1-6D76-4719-ADDA-F9BA63E2081F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5645433" y="4374356"/>
              <a:ext cx="0" cy="6112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605E6A-83F3-4A5D-BA01-D7FA66B145FB}"/>
                </a:ext>
              </a:extLst>
            </p:cNvPr>
            <p:cNvCxnSpPr>
              <a:cxnSpLocks/>
            </p:cNvCxnSpPr>
            <p:nvPr/>
          </p:nvCxnSpPr>
          <p:spPr>
            <a:xfrm>
              <a:off x="5644833" y="4985643"/>
              <a:ext cx="23132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9EB0DE8-0A60-45C9-9D6A-D16F53967DBC}"/>
                </a:ext>
              </a:extLst>
            </p:cNvPr>
            <p:cNvGrpSpPr/>
            <p:nvPr/>
          </p:nvGrpSpPr>
          <p:grpSpPr>
            <a:xfrm>
              <a:off x="8150087" y="3470645"/>
              <a:ext cx="1214677" cy="689455"/>
              <a:chOff x="7579614" y="1418723"/>
              <a:chExt cx="1214677" cy="68945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B64E30-7859-4756-A79F-8D18A3CF89C6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60257D4-091C-4E67-BF71-AFEE39B4BA5E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A180FB-2A30-4D10-BDD9-24A710927E39}"/>
                </a:ext>
              </a:extLst>
            </p:cNvPr>
            <p:cNvGrpSpPr/>
            <p:nvPr/>
          </p:nvGrpSpPr>
          <p:grpSpPr>
            <a:xfrm>
              <a:off x="8158456" y="4829591"/>
              <a:ext cx="1214677" cy="689455"/>
              <a:chOff x="7579614" y="1418723"/>
              <a:chExt cx="1214677" cy="68945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6B3156-EE22-4038-9FBC-2CC46A5225C9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14ADDC-D7A7-4592-B44C-5D125FC73063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2A40C5-7C7A-4935-A657-0F620648ECAC}"/>
                </a:ext>
              </a:extLst>
            </p:cNvPr>
            <p:cNvGrpSpPr/>
            <p:nvPr/>
          </p:nvGrpSpPr>
          <p:grpSpPr>
            <a:xfrm>
              <a:off x="5724387" y="2403845"/>
              <a:ext cx="1214677" cy="689455"/>
              <a:chOff x="7579614" y="1418723"/>
              <a:chExt cx="1214677" cy="68945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86F10A-8106-4B38-9CF2-5AF9A5A28CFE}"/>
                  </a:ext>
                </a:extLst>
              </p:cNvPr>
              <p:cNvSpPr txBox="1"/>
              <p:nvPr/>
            </p:nvSpPr>
            <p:spPr>
              <a:xfrm>
                <a:off x="7579614" y="1418723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0184AE-7087-451B-8DB1-5E9D7D7A68CB}"/>
                  </a:ext>
                </a:extLst>
              </p:cNvPr>
              <p:cNvSpPr txBox="1"/>
              <p:nvPr/>
            </p:nvSpPr>
            <p:spPr>
              <a:xfrm>
                <a:off x="7579614" y="1655938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3366F8-68E6-4303-B9A2-F0FA6AC495D6}"/>
                </a:ext>
              </a:extLst>
            </p:cNvPr>
            <p:cNvGrpSpPr/>
            <p:nvPr/>
          </p:nvGrpSpPr>
          <p:grpSpPr>
            <a:xfrm>
              <a:off x="1492153" y="3849246"/>
              <a:ext cx="1214677" cy="689455"/>
              <a:chOff x="3450790" y="5292245"/>
              <a:chExt cx="1214677" cy="68945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4DC254-6D3F-4237-83A6-EDE566440508}"/>
                  </a:ext>
                </a:extLst>
              </p:cNvPr>
              <p:cNvSpPr txBox="1"/>
              <p:nvPr/>
            </p:nvSpPr>
            <p:spPr>
              <a:xfrm>
                <a:off x="3655724" y="5292245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25E635-8C7E-4ADF-94E0-95D24B71D27D}"/>
                  </a:ext>
                </a:extLst>
              </p:cNvPr>
              <p:cNvSpPr txBox="1"/>
              <p:nvPr/>
            </p:nvSpPr>
            <p:spPr>
              <a:xfrm>
                <a:off x="3450790" y="5529460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567593D-2A0F-4441-8535-D39FA57F00F0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788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CAD361B-3632-4D05-9238-8B1E7B415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4F660-570A-4537-B169-41A0044FACE0}"/>
              </a:ext>
            </a:extLst>
          </p:cNvPr>
          <p:cNvSpPr txBox="1"/>
          <p:nvPr/>
        </p:nvSpPr>
        <p:spPr>
          <a:xfrm>
            <a:off x="5081180" y="482461"/>
            <a:ext cx="2595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Infographic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1AA21B-9C04-489A-AD1C-521B8A35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971969" y="2600475"/>
            <a:ext cx="2070545" cy="207054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4EB0EE3-3DE9-414B-ACEF-8993F0842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524026" y="3791039"/>
            <a:ext cx="4106581" cy="8799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5A03E22-71FC-4E21-8A26-C9CAF5349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820139" y="3687511"/>
            <a:ext cx="5814781" cy="4831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5FD5EC-56E9-4CB0-B480-2A7BD3495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811513" y="3083604"/>
            <a:ext cx="5832035" cy="4831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D606FD-196E-4515-8A26-EBE2D20AB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536967" y="2591849"/>
            <a:ext cx="4106581" cy="87998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7A4D3E-9629-476F-BB0B-02F38407E8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308758" y="4516554"/>
            <a:ext cx="224309" cy="2070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91214E-168F-4354-9B25-2072A7A4A5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4596037" y="4023976"/>
            <a:ext cx="224309" cy="20705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26CDC26-8D15-4096-8BC1-CA50F8F54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308760" y="3532221"/>
            <a:ext cx="224309" cy="2070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A810E79-D392-4B7D-AD1F-A483906F8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4587410" y="3027529"/>
            <a:ext cx="224309" cy="2070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A081A0-EE20-45F2-A1A7-6CDCC518BE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312660" y="2518514"/>
            <a:ext cx="224309" cy="2070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97DE0B5-38B8-41B5-89C0-13A80D6052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708192" y="4300049"/>
            <a:ext cx="1501145" cy="62116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9632DEA-AD56-4A6B-A882-F8A3336BE1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708192" y="3287782"/>
            <a:ext cx="1501145" cy="62116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250C96E-E8E6-443F-9920-EF01F6CD72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708192" y="2344534"/>
            <a:ext cx="1501145" cy="62116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FD8C098-F246-4F9D-81E2-5675DA2A3A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005744" y="3805418"/>
            <a:ext cx="1501145" cy="62116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38F05E1-B286-47EE-8749-08916B9D27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005744" y="2770146"/>
            <a:ext cx="1501145" cy="6211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D43376-02E1-4781-8D21-912AA0969419}"/>
              </a:ext>
            </a:extLst>
          </p:cNvPr>
          <p:cNvSpPr/>
          <p:nvPr/>
        </p:nvSpPr>
        <p:spPr>
          <a:xfrm rot="10800000">
            <a:off x="6524026" y="3595371"/>
            <a:ext cx="4119522" cy="66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E46B45-20B8-4AA6-B1AA-28746B0CAE58}"/>
              </a:ext>
            </a:extLst>
          </p:cNvPr>
          <p:cNvSpPr/>
          <p:nvPr/>
        </p:nvSpPr>
        <p:spPr>
          <a:xfrm>
            <a:off x="5217088" y="3388410"/>
            <a:ext cx="428512" cy="428512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B1AA6F-6E64-44A8-8154-EDB5DD38C90D}"/>
              </a:ext>
            </a:extLst>
          </p:cNvPr>
          <p:cNvGrpSpPr/>
          <p:nvPr/>
        </p:nvGrpSpPr>
        <p:grpSpPr>
          <a:xfrm>
            <a:off x="5217088" y="4396375"/>
            <a:ext cx="428512" cy="428512"/>
            <a:chOff x="5217088" y="4396375"/>
            <a:chExt cx="428512" cy="428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738377-1FD2-454C-88C1-917C90F79AD1}"/>
                </a:ext>
              </a:extLst>
            </p:cNvPr>
            <p:cNvSpPr/>
            <p:nvPr/>
          </p:nvSpPr>
          <p:spPr>
            <a:xfrm>
              <a:off x="5217088" y="4396375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E621A66-E14B-45BE-9B44-976950D8E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22987" y="4502274"/>
              <a:ext cx="216715" cy="21671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72A722-45F4-4C06-BD37-D2CD3BB6C537}"/>
              </a:ext>
            </a:extLst>
          </p:cNvPr>
          <p:cNvGrpSpPr/>
          <p:nvPr/>
        </p:nvGrpSpPr>
        <p:grpSpPr>
          <a:xfrm>
            <a:off x="3481245" y="2866472"/>
            <a:ext cx="428512" cy="428512"/>
            <a:chOff x="3481245" y="2866472"/>
            <a:chExt cx="428512" cy="428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A92EF5-FB5D-4315-9863-B95EBDB315FD}"/>
                </a:ext>
              </a:extLst>
            </p:cNvPr>
            <p:cNvSpPr/>
            <p:nvPr/>
          </p:nvSpPr>
          <p:spPr>
            <a:xfrm>
              <a:off x="3481245" y="2866472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5C08B62-8E29-4EDB-A6AC-4D39EB89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61111" y="2946340"/>
              <a:ext cx="268780" cy="26877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4480F-ABC8-40A5-9826-140BF20D7B93}"/>
              </a:ext>
            </a:extLst>
          </p:cNvPr>
          <p:cNvGrpSpPr/>
          <p:nvPr/>
        </p:nvGrpSpPr>
        <p:grpSpPr>
          <a:xfrm>
            <a:off x="5217088" y="2459307"/>
            <a:ext cx="428512" cy="428512"/>
            <a:chOff x="5217088" y="2459307"/>
            <a:chExt cx="428512" cy="4285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CC18B1-309C-4AC1-90CF-6B651F5AD942}"/>
                </a:ext>
              </a:extLst>
            </p:cNvPr>
            <p:cNvSpPr/>
            <p:nvPr/>
          </p:nvSpPr>
          <p:spPr>
            <a:xfrm>
              <a:off x="5217088" y="2459307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452C404-E8C6-4452-85F8-E209EADA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20370" y="2562590"/>
              <a:ext cx="221949" cy="221946"/>
            </a:xfrm>
            <a:prstGeom prst="rect">
              <a:avLst/>
            </a:prstGeom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71EF0E4A-8D95-406F-8AAB-EA490C7DCF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06060" y="3510034"/>
            <a:ext cx="250568" cy="20316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30E97BC-DD8D-4C2C-8841-C97A790D8213}"/>
              </a:ext>
            </a:extLst>
          </p:cNvPr>
          <p:cNvGrpSpPr/>
          <p:nvPr/>
        </p:nvGrpSpPr>
        <p:grpSpPr>
          <a:xfrm>
            <a:off x="3481245" y="3901743"/>
            <a:ext cx="428512" cy="428512"/>
            <a:chOff x="3481245" y="3901743"/>
            <a:chExt cx="428512" cy="4285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380A1E-C386-4225-9DB8-CFAF18E458D5}"/>
                </a:ext>
              </a:extLst>
            </p:cNvPr>
            <p:cNvSpPr/>
            <p:nvPr/>
          </p:nvSpPr>
          <p:spPr>
            <a:xfrm>
              <a:off x="3481245" y="3901743"/>
              <a:ext cx="428512" cy="428512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C1A9E52-E2CC-44A4-A3EB-51C35438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74120" y="3994620"/>
              <a:ext cx="242763" cy="242759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781F4D-D702-4C5E-9F63-29C70AA7C1E7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458764" y="4921212"/>
            <a:ext cx="0" cy="403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3CF0C5-AE9A-49FD-8E92-399D6B3D5F9A}"/>
              </a:ext>
            </a:extLst>
          </p:cNvPr>
          <p:cNvCxnSpPr>
            <a:cxnSpLocks/>
          </p:cNvCxnSpPr>
          <p:nvPr/>
        </p:nvCxnSpPr>
        <p:spPr>
          <a:xfrm>
            <a:off x="5458764" y="5327189"/>
            <a:ext cx="1065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1BFD66-E656-45F9-8C81-8F7AF767323B}"/>
              </a:ext>
            </a:extLst>
          </p:cNvPr>
          <p:cNvCxnSpPr>
            <a:cxnSpLocks/>
          </p:cNvCxnSpPr>
          <p:nvPr/>
        </p:nvCxnSpPr>
        <p:spPr>
          <a:xfrm>
            <a:off x="3800732" y="4426581"/>
            <a:ext cx="0" cy="791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54DD38-A8FB-473E-9568-0C718FBDDBBD}"/>
              </a:ext>
            </a:extLst>
          </p:cNvPr>
          <p:cNvCxnSpPr>
            <a:cxnSpLocks/>
          </p:cNvCxnSpPr>
          <p:nvPr/>
        </p:nvCxnSpPr>
        <p:spPr>
          <a:xfrm flipH="1">
            <a:off x="2509164" y="3080727"/>
            <a:ext cx="54099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E938B0-9868-4DDF-BC28-E5E545467B48}"/>
              </a:ext>
            </a:extLst>
          </p:cNvPr>
          <p:cNvCxnSpPr/>
          <p:nvPr/>
        </p:nvCxnSpPr>
        <p:spPr>
          <a:xfrm>
            <a:off x="2502617" y="3080728"/>
            <a:ext cx="0" cy="15902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73EF3E-E89F-4B98-A81B-5E62561088E3}"/>
              </a:ext>
            </a:extLst>
          </p:cNvPr>
          <p:cNvCxnSpPr>
            <a:cxnSpLocks/>
          </p:cNvCxnSpPr>
          <p:nvPr/>
        </p:nvCxnSpPr>
        <p:spPr>
          <a:xfrm flipH="1">
            <a:off x="2758821" y="2359881"/>
            <a:ext cx="2947163" cy="18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1155BD-C322-4C84-9F36-4E42A451FF27}"/>
              </a:ext>
            </a:extLst>
          </p:cNvPr>
          <p:cNvGrpSpPr/>
          <p:nvPr/>
        </p:nvGrpSpPr>
        <p:grpSpPr>
          <a:xfrm>
            <a:off x="6512852" y="5186566"/>
            <a:ext cx="1214677" cy="689455"/>
            <a:chOff x="7579614" y="1418723"/>
            <a:chExt cx="1214677" cy="6894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8434B6-FBEE-4E01-985D-62DA65C4FEFA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099EED-5453-4B52-A9AB-32EDCA73B266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00E928-5737-429D-8870-63B1C130D89E}"/>
              </a:ext>
            </a:extLst>
          </p:cNvPr>
          <p:cNvGrpSpPr/>
          <p:nvPr/>
        </p:nvGrpSpPr>
        <p:grpSpPr>
          <a:xfrm>
            <a:off x="3849048" y="5048067"/>
            <a:ext cx="1214677" cy="689455"/>
            <a:chOff x="7579614" y="1418723"/>
            <a:chExt cx="1214677" cy="68945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5ED89F-8B95-452A-BAAB-10F54490EC9A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D2D849-A37C-4EA9-8B44-C2B62F97A610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5C57F2-49E1-494C-B0F1-6345DD2FF5EA}"/>
              </a:ext>
            </a:extLst>
          </p:cNvPr>
          <p:cNvGrpSpPr/>
          <p:nvPr/>
        </p:nvGrpSpPr>
        <p:grpSpPr>
          <a:xfrm>
            <a:off x="2401248" y="4806767"/>
            <a:ext cx="1214677" cy="689455"/>
            <a:chOff x="7579614" y="1418723"/>
            <a:chExt cx="1214677" cy="6894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B55E2C-1B68-4502-8644-EAB7422C09E3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90B9E-BC4B-4F14-A727-40787FF8D5CA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12019B-D4FA-4F80-B100-ADBB76D7B033}"/>
              </a:ext>
            </a:extLst>
          </p:cNvPr>
          <p:cNvGrpSpPr/>
          <p:nvPr/>
        </p:nvGrpSpPr>
        <p:grpSpPr>
          <a:xfrm>
            <a:off x="1548452" y="2201179"/>
            <a:ext cx="1214677" cy="689455"/>
            <a:chOff x="749300" y="4029353"/>
            <a:chExt cx="1214677" cy="68945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B7BEA4-8DBF-4CE6-8C81-BF3533502059}"/>
                </a:ext>
              </a:extLst>
            </p:cNvPr>
            <p:cNvSpPr txBox="1"/>
            <p:nvPr/>
          </p:nvSpPr>
          <p:spPr>
            <a:xfrm>
              <a:off x="954234" y="402935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067EF13-0019-4456-88CC-49DFE33CC3EB}"/>
                </a:ext>
              </a:extLst>
            </p:cNvPr>
            <p:cNvSpPr txBox="1"/>
            <p:nvPr/>
          </p:nvSpPr>
          <p:spPr>
            <a:xfrm>
              <a:off x="749300" y="426656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B22E18C-17E6-4EB0-AB85-FCD5076AB2C7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853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079B5B-2F7C-4DE0-A066-D42516CFB0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4F660-570A-4537-B169-41A0044FACE0}"/>
              </a:ext>
            </a:extLst>
          </p:cNvPr>
          <p:cNvSpPr txBox="1"/>
          <p:nvPr/>
        </p:nvSpPr>
        <p:spPr>
          <a:xfrm>
            <a:off x="5081180" y="482461"/>
            <a:ext cx="2595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Infographic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E9AA6C73-C5ED-458F-BCC0-A253A475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6714" y="3288157"/>
            <a:ext cx="108221" cy="378773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7F7F94B2-9F7A-4BBD-A00C-B90D75EB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6714" y="3665114"/>
            <a:ext cx="108221" cy="324662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98A1877-43A6-45A1-BC33-B4F69610F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6714" y="3975811"/>
            <a:ext cx="108221" cy="324662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8DDA15A-8B41-45F2-AE15-4229A7FA678A}"/>
              </a:ext>
            </a:extLst>
          </p:cNvPr>
          <p:cNvSpPr/>
          <p:nvPr/>
        </p:nvSpPr>
        <p:spPr>
          <a:xfrm>
            <a:off x="3926846" y="3288156"/>
            <a:ext cx="968886" cy="378773"/>
          </a:xfrm>
          <a:custGeom>
            <a:avLst/>
            <a:gdLst>
              <a:gd name="connsiteX0" fmla="*/ 0 w 682208"/>
              <a:gd name="connsiteY0" fmla="*/ 0 h 266700"/>
              <a:gd name="connsiteX1" fmla="*/ 682208 w 682208"/>
              <a:gd name="connsiteY1" fmla="*/ 0 h 266700"/>
              <a:gd name="connsiteX2" fmla="*/ 682208 w 682208"/>
              <a:gd name="connsiteY2" fmla="*/ 266700 h 266700"/>
              <a:gd name="connsiteX3" fmla="*/ 165310 w 682208"/>
              <a:gd name="connsiteY3" fmla="*/ 266700 h 266700"/>
              <a:gd name="connsiteX4" fmla="*/ 155074 w 682208"/>
              <a:gd name="connsiteY4" fmla="*/ 238732 h 266700"/>
              <a:gd name="connsiteX5" fmla="*/ 74513 w 682208"/>
              <a:gd name="connsiteY5" fmla="*/ 90312 h 266700"/>
              <a:gd name="connsiteX6" fmla="*/ 0 w 682208"/>
              <a:gd name="connsiteY6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208" h="266700">
                <a:moveTo>
                  <a:pt x="0" y="0"/>
                </a:moveTo>
                <a:lnTo>
                  <a:pt x="682208" y="0"/>
                </a:lnTo>
                <a:lnTo>
                  <a:pt x="682208" y="266700"/>
                </a:lnTo>
                <a:lnTo>
                  <a:pt x="165310" y="266700"/>
                </a:lnTo>
                <a:lnTo>
                  <a:pt x="155074" y="238732"/>
                </a:lnTo>
                <a:cubicBezTo>
                  <a:pt x="132966" y="186465"/>
                  <a:pt x="105918" y="136796"/>
                  <a:pt x="74513" y="903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002B013-D471-4D00-A1E5-5FC4DD62B5FF}"/>
              </a:ext>
            </a:extLst>
          </p:cNvPr>
          <p:cNvSpPr/>
          <p:nvPr/>
        </p:nvSpPr>
        <p:spPr>
          <a:xfrm>
            <a:off x="4164145" y="3673823"/>
            <a:ext cx="722569" cy="299478"/>
          </a:xfrm>
          <a:custGeom>
            <a:avLst/>
            <a:gdLst>
              <a:gd name="connsiteX0" fmla="*/ 0 w 508772"/>
              <a:gd name="connsiteY0" fmla="*/ 0 h 210867"/>
              <a:gd name="connsiteX1" fmla="*/ 508772 w 508772"/>
              <a:gd name="connsiteY1" fmla="*/ 0 h 210867"/>
              <a:gd name="connsiteX2" fmla="*/ 508772 w 508772"/>
              <a:gd name="connsiteY2" fmla="*/ 210867 h 210867"/>
              <a:gd name="connsiteX3" fmla="*/ 51060 w 508772"/>
              <a:gd name="connsiteY3" fmla="*/ 210867 h 210867"/>
              <a:gd name="connsiteX4" fmla="*/ 38900 w 508772"/>
              <a:gd name="connsiteY4" fmla="*/ 131193 h 210867"/>
              <a:gd name="connsiteX5" fmla="*/ 17369 w 508772"/>
              <a:gd name="connsiteY5" fmla="*/ 47457 h 210867"/>
              <a:gd name="connsiteX6" fmla="*/ 0 w 508772"/>
              <a:gd name="connsiteY6" fmla="*/ 0 h 2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72" h="210867">
                <a:moveTo>
                  <a:pt x="0" y="0"/>
                </a:moveTo>
                <a:lnTo>
                  <a:pt x="508772" y="0"/>
                </a:lnTo>
                <a:lnTo>
                  <a:pt x="508772" y="210867"/>
                </a:lnTo>
                <a:lnTo>
                  <a:pt x="51060" y="210867"/>
                </a:lnTo>
                <a:lnTo>
                  <a:pt x="38900" y="131193"/>
                </a:lnTo>
                <a:cubicBezTo>
                  <a:pt x="33081" y="102753"/>
                  <a:pt x="25880" y="74817"/>
                  <a:pt x="17369" y="474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CC0F0A-776A-4179-98D8-9EA5E6FB27D8}"/>
              </a:ext>
            </a:extLst>
          </p:cNvPr>
          <p:cNvSpPr/>
          <p:nvPr/>
        </p:nvSpPr>
        <p:spPr>
          <a:xfrm>
            <a:off x="4228527" y="3992030"/>
            <a:ext cx="658187" cy="308443"/>
          </a:xfrm>
          <a:custGeom>
            <a:avLst/>
            <a:gdLst>
              <a:gd name="connsiteX0" fmla="*/ 7118 w 463440"/>
              <a:gd name="connsiteY0" fmla="*/ 0 h 217180"/>
              <a:gd name="connsiteX1" fmla="*/ 463440 w 463440"/>
              <a:gd name="connsiteY1" fmla="*/ 0 h 217180"/>
              <a:gd name="connsiteX2" fmla="*/ 463440 w 463440"/>
              <a:gd name="connsiteY2" fmla="*/ 217180 h 217180"/>
              <a:gd name="connsiteX3" fmla="*/ 0 w 463440"/>
              <a:gd name="connsiteY3" fmla="*/ 217180 h 217180"/>
              <a:gd name="connsiteX4" fmla="*/ 6809 w 463440"/>
              <a:gd name="connsiteY4" fmla="*/ 172568 h 217180"/>
              <a:gd name="connsiteX5" fmla="*/ 11320 w 463440"/>
              <a:gd name="connsiteY5" fmla="*/ 83231 h 217180"/>
              <a:gd name="connsiteX6" fmla="*/ 7118 w 463440"/>
              <a:gd name="connsiteY6" fmla="*/ 0 h 2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40" h="217180">
                <a:moveTo>
                  <a:pt x="7118" y="0"/>
                </a:moveTo>
                <a:lnTo>
                  <a:pt x="463440" y="0"/>
                </a:lnTo>
                <a:lnTo>
                  <a:pt x="463440" y="217180"/>
                </a:lnTo>
                <a:lnTo>
                  <a:pt x="0" y="217180"/>
                </a:lnTo>
                <a:lnTo>
                  <a:pt x="6809" y="172568"/>
                </a:lnTo>
                <a:cubicBezTo>
                  <a:pt x="9792" y="143194"/>
                  <a:pt x="11320" y="113391"/>
                  <a:pt x="11320" y="83231"/>
                </a:cubicBezTo>
                <a:lnTo>
                  <a:pt x="711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EE5EFB3-C054-441B-B603-41C9D694D999}"/>
              </a:ext>
            </a:extLst>
          </p:cNvPr>
          <p:cNvSpPr/>
          <p:nvPr/>
        </p:nvSpPr>
        <p:spPr>
          <a:xfrm>
            <a:off x="4121221" y="4302727"/>
            <a:ext cx="765495" cy="338190"/>
          </a:xfrm>
          <a:custGeom>
            <a:avLst/>
            <a:gdLst>
              <a:gd name="connsiteX0" fmla="*/ 75315 w 538997"/>
              <a:gd name="connsiteY0" fmla="*/ 0 h 238125"/>
              <a:gd name="connsiteX1" fmla="*/ 538997 w 538997"/>
              <a:gd name="connsiteY1" fmla="*/ 0 h 238125"/>
              <a:gd name="connsiteX2" fmla="*/ 538997 w 538997"/>
              <a:gd name="connsiteY2" fmla="*/ 238125 h 238125"/>
              <a:gd name="connsiteX3" fmla="*/ 0 w 538997"/>
              <a:gd name="connsiteY3" fmla="*/ 238125 h 238125"/>
              <a:gd name="connsiteX4" fmla="*/ 18213 w 538997"/>
              <a:gd name="connsiteY4" fmla="*/ 204571 h 238125"/>
              <a:gd name="connsiteX5" fmla="*/ 69125 w 538997"/>
              <a:gd name="connsiteY5" fmla="*/ 40557 h 238125"/>
              <a:gd name="connsiteX6" fmla="*/ 75315 w 538997"/>
              <a:gd name="connsiteY6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997" h="238125">
                <a:moveTo>
                  <a:pt x="75315" y="0"/>
                </a:moveTo>
                <a:lnTo>
                  <a:pt x="538997" y="0"/>
                </a:lnTo>
                <a:lnTo>
                  <a:pt x="538997" y="238125"/>
                </a:lnTo>
                <a:lnTo>
                  <a:pt x="0" y="238125"/>
                </a:lnTo>
                <a:lnTo>
                  <a:pt x="18213" y="204571"/>
                </a:lnTo>
                <a:cubicBezTo>
                  <a:pt x="40320" y="152303"/>
                  <a:pt x="57486" y="97437"/>
                  <a:pt x="69125" y="40557"/>
                </a:cubicBezTo>
                <a:lnTo>
                  <a:pt x="7531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FD92F64-09B4-4ECD-985E-DC69EC52D319}"/>
              </a:ext>
            </a:extLst>
          </p:cNvPr>
          <p:cNvSpPr/>
          <p:nvPr/>
        </p:nvSpPr>
        <p:spPr>
          <a:xfrm>
            <a:off x="3912726" y="4654197"/>
            <a:ext cx="973988" cy="311135"/>
          </a:xfrm>
          <a:custGeom>
            <a:avLst/>
            <a:gdLst>
              <a:gd name="connsiteX0" fmla="*/ 141728 w 685800"/>
              <a:gd name="connsiteY0" fmla="*/ 0 h 219075"/>
              <a:gd name="connsiteX1" fmla="*/ 685800 w 685800"/>
              <a:gd name="connsiteY1" fmla="*/ 0 h 219075"/>
              <a:gd name="connsiteX2" fmla="*/ 685800 w 685800"/>
              <a:gd name="connsiteY2" fmla="*/ 219075 h 219075"/>
              <a:gd name="connsiteX3" fmla="*/ 0 w 685800"/>
              <a:gd name="connsiteY3" fmla="*/ 219075 h 219075"/>
              <a:gd name="connsiteX4" fmla="*/ 0 w 685800"/>
              <a:gd name="connsiteY4" fmla="*/ 207877 h 219075"/>
              <a:gd name="connsiteX5" fmla="*/ 84455 w 685800"/>
              <a:gd name="connsiteY5" fmla="*/ 105516 h 219075"/>
              <a:gd name="connsiteX6" fmla="*/ 141728 w 685800"/>
              <a:gd name="connsiteY6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" h="219075">
                <a:moveTo>
                  <a:pt x="141728" y="0"/>
                </a:moveTo>
                <a:lnTo>
                  <a:pt x="685800" y="0"/>
                </a:lnTo>
                <a:lnTo>
                  <a:pt x="685800" y="219075"/>
                </a:lnTo>
                <a:lnTo>
                  <a:pt x="0" y="219075"/>
                </a:lnTo>
                <a:lnTo>
                  <a:pt x="0" y="207877"/>
                </a:lnTo>
                <a:lnTo>
                  <a:pt x="84455" y="105516"/>
                </a:lnTo>
                <a:lnTo>
                  <a:pt x="14172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8F4B2F3B-5C85-40A0-A738-B1FE7F28BF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6714" y="4302727"/>
            <a:ext cx="108221" cy="33819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5AB197D-7CF2-47B5-9713-EA7BED363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6714" y="4627141"/>
            <a:ext cx="108221" cy="33819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30D3A107-3EAB-452C-BF3A-7A59F74A6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90426" y="2911894"/>
            <a:ext cx="202914" cy="75754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697A9DFC-428A-439E-8807-DE91CFFEC9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4935" y="3400887"/>
            <a:ext cx="202914" cy="581687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CC07DBA-E5C8-4AB4-9005-FD8189B3B0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85916" y="3902538"/>
            <a:ext cx="202914" cy="486994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F8B915FF-2267-49A9-A424-28AB381D97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1407" y="4300221"/>
            <a:ext cx="202914" cy="581687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B4FD261-18A7-49B7-BAA0-7C7CB3FF5A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81407" y="4620248"/>
            <a:ext cx="202914" cy="7575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CC1A53D3-5B4F-433B-A98D-F87104801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9519" y="2933043"/>
            <a:ext cx="2218527" cy="486994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5A150F35-BBBE-4C26-A090-4919969962A2}"/>
              </a:ext>
            </a:extLst>
          </p:cNvPr>
          <p:cNvSpPr/>
          <p:nvPr/>
        </p:nvSpPr>
        <p:spPr>
          <a:xfrm>
            <a:off x="1616641" y="2723205"/>
            <a:ext cx="2774061" cy="27740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358215-E79F-4C4A-AB43-4BF49120660B}"/>
              </a:ext>
            </a:extLst>
          </p:cNvPr>
          <p:cNvSpPr/>
          <p:nvPr/>
        </p:nvSpPr>
        <p:spPr>
          <a:xfrm>
            <a:off x="1771758" y="2869303"/>
            <a:ext cx="2481865" cy="24818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 prst="artDeco"/>
            <a:bevelB w="387350" h="70485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A5643B0-EEB4-4D75-A978-486E0A55DE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59519" y="3418030"/>
            <a:ext cx="2462024" cy="486994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C0561DE9-9360-4710-A98B-26FC587BD8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59519" y="3895215"/>
            <a:ext cx="2719049" cy="486994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B3FF92F-0038-4EF5-9028-72EFAFDAB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59519" y="4381923"/>
            <a:ext cx="2962545" cy="48699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CC637411-0C37-41D6-BA13-98C6B3732AE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159519" y="4855577"/>
            <a:ext cx="3206042" cy="5005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506E79-DE66-49A9-AF3B-B1D09FF4B656}"/>
              </a:ext>
            </a:extLst>
          </p:cNvPr>
          <p:cNvGrpSpPr/>
          <p:nvPr/>
        </p:nvGrpSpPr>
        <p:grpSpPr>
          <a:xfrm>
            <a:off x="5197447" y="4942721"/>
            <a:ext cx="287066" cy="287066"/>
            <a:chOff x="8237858" y="4609370"/>
            <a:chExt cx="267918" cy="26791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4A5506-514C-45B9-B3F3-96C260988060}"/>
                </a:ext>
              </a:extLst>
            </p:cNvPr>
            <p:cNvSpPr/>
            <p:nvPr/>
          </p:nvSpPr>
          <p:spPr>
            <a:xfrm>
              <a:off x="8237858" y="4609370"/>
              <a:ext cx="267918" cy="2679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BFE71C25-FE77-44A4-BC36-9939450E7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317276" y="4688789"/>
              <a:ext cx="109082" cy="10908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6E6883-4299-4046-B24C-EF8FE5C9C93B}"/>
              </a:ext>
            </a:extLst>
          </p:cNvPr>
          <p:cNvGrpSpPr/>
          <p:nvPr/>
        </p:nvGrpSpPr>
        <p:grpSpPr>
          <a:xfrm>
            <a:off x="5197447" y="2963709"/>
            <a:ext cx="287066" cy="287066"/>
            <a:chOff x="7237733" y="2685320"/>
            <a:chExt cx="267918" cy="2679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6E718F-76C0-4B44-8478-84CFCBAE806F}"/>
                </a:ext>
              </a:extLst>
            </p:cNvPr>
            <p:cNvSpPr/>
            <p:nvPr/>
          </p:nvSpPr>
          <p:spPr>
            <a:xfrm>
              <a:off x="7237733" y="2685320"/>
              <a:ext cx="267918" cy="2679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53A93EE-5737-43AD-8684-9D085EBA6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327391" y="2774979"/>
              <a:ext cx="88602" cy="8860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0058FF-8D80-4C93-85F8-52E40B84B720}"/>
              </a:ext>
            </a:extLst>
          </p:cNvPr>
          <p:cNvGrpSpPr/>
          <p:nvPr/>
        </p:nvGrpSpPr>
        <p:grpSpPr>
          <a:xfrm>
            <a:off x="5197447" y="3981790"/>
            <a:ext cx="287066" cy="287066"/>
            <a:chOff x="7761608" y="3647345"/>
            <a:chExt cx="267918" cy="267918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F802AA-54CC-43DE-93F6-7F6BEA7F3A0A}"/>
                </a:ext>
              </a:extLst>
            </p:cNvPr>
            <p:cNvSpPr/>
            <p:nvPr/>
          </p:nvSpPr>
          <p:spPr>
            <a:xfrm>
              <a:off x="7761608" y="3647345"/>
              <a:ext cx="267918" cy="2679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E488A6E4-50EE-4EA7-A0FE-3BE408AD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833552" y="3719290"/>
              <a:ext cx="124030" cy="12402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9FC256-58AB-47A9-AB3C-CA2143C71D54}"/>
              </a:ext>
            </a:extLst>
          </p:cNvPr>
          <p:cNvGrpSpPr/>
          <p:nvPr/>
        </p:nvGrpSpPr>
        <p:grpSpPr>
          <a:xfrm>
            <a:off x="5197447" y="4455339"/>
            <a:ext cx="287066" cy="287066"/>
            <a:chOff x="7999733" y="4142645"/>
            <a:chExt cx="267918" cy="26791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CC7305D-8A38-4F5E-B0DB-5A5F2D353429}"/>
                </a:ext>
              </a:extLst>
            </p:cNvPr>
            <p:cNvSpPr/>
            <p:nvPr/>
          </p:nvSpPr>
          <p:spPr>
            <a:xfrm>
              <a:off x="7999733" y="4142645"/>
              <a:ext cx="267918" cy="2679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0EB1DE4-AE43-4B36-AF4C-C8FB9FBF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73552" y="4201430"/>
              <a:ext cx="120281" cy="15034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A80798-5611-4631-8318-2019ACF539F6}"/>
              </a:ext>
            </a:extLst>
          </p:cNvPr>
          <p:cNvGrpSpPr/>
          <p:nvPr/>
        </p:nvGrpSpPr>
        <p:grpSpPr>
          <a:xfrm>
            <a:off x="5197447" y="3512097"/>
            <a:ext cx="287066" cy="287066"/>
            <a:chOff x="7513958" y="3161570"/>
            <a:chExt cx="267918" cy="2679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53299E-3A6E-45FA-BD70-7CDE033B64A2}"/>
                </a:ext>
              </a:extLst>
            </p:cNvPr>
            <p:cNvSpPr/>
            <p:nvPr/>
          </p:nvSpPr>
          <p:spPr>
            <a:xfrm>
              <a:off x="7513958" y="3161570"/>
              <a:ext cx="267918" cy="2679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B1E0DF52-496E-4FED-B6AA-857C5789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7587777" y="3220355"/>
              <a:ext cx="120281" cy="150349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A135B3-DC9E-4091-A272-F19826EDD120}"/>
              </a:ext>
            </a:extLst>
          </p:cNvPr>
          <p:cNvCxnSpPr>
            <a:cxnSpLocks/>
          </p:cNvCxnSpPr>
          <p:nvPr/>
        </p:nvCxnSpPr>
        <p:spPr>
          <a:xfrm>
            <a:off x="7755208" y="4053007"/>
            <a:ext cx="16332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CEEC3A0-6CED-47C3-BA16-8F8ABE084012}"/>
              </a:ext>
            </a:extLst>
          </p:cNvPr>
          <p:cNvGrpSpPr/>
          <p:nvPr/>
        </p:nvGrpSpPr>
        <p:grpSpPr>
          <a:xfrm>
            <a:off x="7474112" y="2412259"/>
            <a:ext cx="1214677" cy="689455"/>
            <a:chOff x="7579614" y="1418723"/>
            <a:chExt cx="1214677" cy="68945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FC414A6-A0B6-4A61-8802-49FC78C56296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94BA94-CCB3-4A81-8D5D-9995161133EC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03E2C53-E1A1-41C5-AAD0-1ACDE5949200}"/>
              </a:ext>
            </a:extLst>
          </p:cNvPr>
          <p:cNvGrpSpPr/>
          <p:nvPr/>
        </p:nvGrpSpPr>
        <p:grpSpPr>
          <a:xfrm>
            <a:off x="7839222" y="3186792"/>
            <a:ext cx="1214677" cy="689455"/>
            <a:chOff x="7579614" y="1418723"/>
            <a:chExt cx="1214677" cy="68945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35FA77-D238-4DB0-9DEF-164F6EB2C0F2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ABCA21-6AA9-4B9D-852F-F4E9CD514AF3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FF7CDD-59FC-4A9A-A4AE-FEA9701A2DDF}"/>
              </a:ext>
            </a:extLst>
          </p:cNvPr>
          <p:cNvGrpSpPr/>
          <p:nvPr/>
        </p:nvGrpSpPr>
        <p:grpSpPr>
          <a:xfrm>
            <a:off x="8104414" y="4084936"/>
            <a:ext cx="1214677" cy="689455"/>
            <a:chOff x="7579614" y="1418723"/>
            <a:chExt cx="1214677" cy="68945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91AC4AA-B28C-426A-B8C4-798F96EEE30C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686788-0C61-423D-A9AB-AFC0D867060F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4306526-D931-434B-A29F-6C20415B49EE}"/>
              </a:ext>
            </a:extLst>
          </p:cNvPr>
          <p:cNvGrpSpPr/>
          <p:nvPr/>
        </p:nvGrpSpPr>
        <p:grpSpPr>
          <a:xfrm>
            <a:off x="9360683" y="3828870"/>
            <a:ext cx="1214677" cy="689455"/>
            <a:chOff x="7579614" y="1418723"/>
            <a:chExt cx="1214677" cy="68945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153D1-BB54-403E-936D-080672FF9465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703C00-2A11-4F9C-94D0-A22959CB6E80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300091F-CFB4-4430-8A7D-C4C97A22D783}"/>
              </a:ext>
            </a:extLst>
          </p:cNvPr>
          <p:cNvGrpSpPr/>
          <p:nvPr/>
        </p:nvGrpSpPr>
        <p:grpSpPr>
          <a:xfrm>
            <a:off x="8378687" y="4861187"/>
            <a:ext cx="1214677" cy="689455"/>
            <a:chOff x="7579614" y="1418723"/>
            <a:chExt cx="1214677" cy="68945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D378FB0-523C-428F-AE91-23CE33439972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B3AB66-905C-4AF9-889C-EEE98B4C6491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AB71F9D-7A8B-4B83-804C-D8BA90F7A2F0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258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3FBC2D81-6084-4355-B048-DAE469B4C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0744B7-981A-4FE5-8163-213B36B79C67}"/>
              </a:ext>
            </a:extLst>
          </p:cNvPr>
          <p:cNvSpPr txBox="1"/>
          <p:nvPr/>
        </p:nvSpPr>
        <p:spPr>
          <a:xfrm>
            <a:off x="1937881" y="1190347"/>
            <a:ext cx="8882519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massa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ac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viverra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urna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Duis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turpis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nisi. Nunc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commodo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rhoncus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4F660-570A-4537-B169-41A0044FACE0}"/>
              </a:ext>
            </a:extLst>
          </p:cNvPr>
          <p:cNvSpPr txBox="1"/>
          <p:nvPr/>
        </p:nvSpPr>
        <p:spPr>
          <a:xfrm>
            <a:off x="5081180" y="482461"/>
            <a:ext cx="2595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Infographic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CA38B74-039C-4F3D-BA5F-87FB66F00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486" y="3570150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384C66C-EC30-4C42-AAD5-B9958C666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1600" y="2745461"/>
            <a:ext cx="892117" cy="76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90500" h="19050" prst="convex"/>
          </a:sp3d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FE9B61-0FFE-45D3-8EF4-90048E66D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8365" y="3601270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C6FF31C-1BE1-42FB-996C-FA1A4E8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9769" y="4296291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5201F48-C287-4295-B5FD-DC6D90CDC8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6123" y="3580523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2933F40-385E-4BC9-BEA2-835BD600A7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8365" y="2180108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02C7B1F-D06C-473B-9E4B-BD6683A3DC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89769" y="2864755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78F2223-8168-4C71-9EA4-330DCEAC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274" y="4285917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1D0B810-DA54-4109-8181-9DEC9DC458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62804" y="2875129"/>
            <a:ext cx="1566391" cy="1358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0" h="69850" prst="convex"/>
            <a:bevelB w="0" h="0" prst="coolSlant"/>
          </a:sp3d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A35D86E-EF7F-474F-A58B-C325DD12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6623" y="2724714"/>
            <a:ext cx="892117" cy="76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90500" h="19050" prst="convex"/>
          </a:sp3d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1957B96-471C-483B-9A08-4B2212C3D9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80770" y="3389362"/>
            <a:ext cx="330458" cy="33045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3775DE2-E73F-4CAB-BA09-39883449D3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15110" y="4125776"/>
            <a:ext cx="268416" cy="268415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FC385B7-0A0C-43CC-86F0-9043D0C641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43113" y="4745904"/>
            <a:ext cx="459701" cy="45969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B87959D-8A26-427C-A92E-4949699037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45262" y="4814401"/>
            <a:ext cx="372415" cy="30195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B638556-254F-47B5-BEB2-D775BEC20BA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29367" y="2722924"/>
            <a:ext cx="364385" cy="27328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008EDC1-CAC3-4378-A25B-0CE96C20E16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29367" y="4052991"/>
            <a:ext cx="364385" cy="455479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935B18AC-F4F7-407D-9DEE-83E79AD15E8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460488" y="4021871"/>
            <a:ext cx="364385" cy="455479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9A8C978C-85FD-4781-951E-197DD8EA7D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90771" y="3316477"/>
            <a:ext cx="364385" cy="45547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E6804A7C-B50B-4527-9210-D60AE07D9EEA}"/>
              </a:ext>
            </a:extLst>
          </p:cNvPr>
          <p:cNvGrpSpPr/>
          <p:nvPr/>
        </p:nvGrpSpPr>
        <p:grpSpPr>
          <a:xfrm>
            <a:off x="5599372" y="5126113"/>
            <a:ext cx="1214677" cy="689455"/>
            <a:chOff x="7579614" y="1418723"/>
            <a:chExt cx="1214677" cy="68945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749845-B8E2-4A4E-81A5-F4E47367E5AF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C921841-C41E-4607-A6D9-1F82DD03B9C0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3A11C32-FEF6-4B6D-A93F-B49146ABE856}"/>
              </a:ext>
            </a:extLst>
          </p:cNvPr>
          <p:cNvGrpSpPr/>
          <p:nvPr/>
        </p:nvGrpSpPr>
        <p:grpSpPr>
          <a:xfrm>
            <a:off x="9605723" y="3990151"/>
            <a:ext cx="1214677" cy="689455"/>
            <a:chOff x="7579614" y="1418723"/>
            <a:chExt cx="1214677" cy="68945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71FB798-E57D-44B0-BC69-375B84707A50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76CD349-5036-45F2-ABE8-FC4CD1889405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E1057E-9CEE-4ED8-8496-90BA2DD1481B}"/>
              </a:ext>
            </a:extLst>
          </p:cNvPr>
          <p:cNvGrpSpPr/>
          <p:nvPr/>
        </p:nvGrpSpPr>
        <p:grpSpPr>
          <a:xfrm>
            <a:off x="8175330" y="5126113"/>
            <a:ext cx="1214677" cy="689455"/>
            <a:chOff x="7579614" y="1418723"/>
            <a:chExt cx="1214677" cy="68945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518BFAB-8E2B-4679-9870-F3C7D7EBEF8E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E1C21-35D8-4F20-8F36-B83F4077E821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C98E586-4C5F-4B48-85DD-717E95A65748}"/>
              </a:ext>
            </a:extLst>
          </p:cNvPr>
          <p:cNvGrpSpPr/>
          <p:nvPr/>
        </p:nvGrpSpPr>
        <p:grpSpPr>
          <a:xfrm>
            <a:off x="7182304" y="2022698"/>
            <a:ext cx="1214677" cy="689455"/>
            <a:chOff x="7579614" y="1418723"/>
            <a:chExt cx="1214677" cy="68945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1F48F0-C915-46E8-BDA7-1AB1CA3BF300}"/>
                </a:ext>
              </a:extLst>
            </p:cNvPr>
            <p:cNvSpPr txBox="1"/>
            <p:nvPr/>
          </p:nvSpPr>
          <p:spPr>
            <a:xfrm>
              <a:off x="7579614" y="141872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8143868-B594-46EF-9AB6-F27D2E123A00}"/>
                </a:ext>
              </a:extLst>
            </p:cNvPr>
            <p:cNvSpPr txBox="1"/>
            <p:nvPr/>
          </p:nvSpPr>
          <p:spPr>
            <a:xfrm>
              <a:off x="7579614" y="165593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775DEB0-0A2D-4D76-B7B7-BA37ED2F5132}"/>
              </a:ext>
            </a:extLst>
          </p:cNvPr>
          <p:cNvGrpSpPr/>
          <p:nvPr/>
        </p:nvGrpSpPr>
        <p:grpSpPr>
          <a:xfrm>
            <a:off x="4026498" y="2022698"/>
            <a:ext cx="1214677" cy="689455"/>
            <a:chOff x="3450790" y="5292245"/>
            <a:chExt cx="1214677" cy="6894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383694-2D4E-4BEB-82B0-8D63B5925914}"/>
                </a:ext>
              </a:extLst>
            </p:cNvPr>
            <p:cNvSpPr txBox="1"/>
            <p:nvPr/>
          </p:nvSpPr>
          <p:spPr>
            <a:xfrm>
              <a:off x="3655724" y="5292245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4969D1A-47B7-40DF-9BED-B785B3C153EF}"/>
                </a:ext>
              </a:extLst>
            </p:cNvPr>
            <p:cNvSpPr txBox="1"/>
            <p:nvPr/>
          </p:nvSpPr>
          <p:spPr>
            <a:xfrm>
              <a:off x="3450790" y="5529460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9981169-2D9A-4579-AF97-5BD330C01FE6}"/>
              </a:ext>
            </a:extLst>
          </p:cNvPr>
          <p:cNvGrpSpPr/>
          <p:nvPr/>
        </p:nvGrpSpPr>
        <p:grpSpPr>
          <a:xfrm>
            <a:off x="2759227" y="5126113"/>
            <a:ext cx="1214677" cy="689455"/>
            <a:chOff x="3450790" y="5292245"/>
            <a:chExt cx="1214677" cy="68945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DC41E9F-8EF3-4317-B93B-7FACED61ABD5}"/>
                </a:ext>
              </a:extLst>
            </p:cNvPr>
            <p:cNvSpPr txBox="1"/>
            <p:nvPr/>
          </p:nvSpPr>
          <p:spPr>
            <a:xfrm>
              <a:off x="3655724" y="5292245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E2F123-AF65-42D6-B95B-B1385523657B}"/>
                </a:ext>
              </a:extLst>
            </p:cNvPr>
            <p:cNvSpPr txBox="1"/>
            <p:nvPr/>
          </p:nvSpPr>
          <p:spPr>
            <a:xfrm>
              <a:off x="3450790" y="5529460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4190B2F-AC52-4449-B69A-E739509C1901}"/>
              </a:ext>
            </a:extLst>
          </p:cNvPr>
          <p:cNvGrpSpPr/>
          <p:nvPr/>
        </p:nvGrpSpPr>
        <p:grpSpPr>
          <a:xfrm>
            <a:off x="1315827" y="3932971"/>
            <a:ext cx="1214677" cy="689455"/>
            <a:chOff x="3450790" y="5292245"/>
            <a:chExt cx="1214677" cy="68945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6142E25-A3F2-492D-9412-FC533560C4DD}"/>
                </a:ext>
              </a:extLst>
            </p:cNvPr>
            <p:cNvSpPr txBox="1"/>
            <p:nvPr/>
          </p:nvSpPr>
          <p:spPr>
            <a:xfrm>
              <a:off x="3655724" y="5292245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462306-9CE4-4A77-9B01-B7B7B0EE19A9}"/>
                </a:ext>
              </a:extLst>
            </p:cNvPr>
            <p:cNvSpPr txBox="1"/>
            <p:nvPr/>
          </p:nvSpPr>
          <p:spPr>
            <a:xfrm>
              <a:off x="3450790" y="5529460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1AFA1A-071B-49AD-90EA-5D7698F0A78A}"/>
              </a:ext>
            </a:extLst>
          </p:cNvPr>
          <p:cNvCxnSpPr>
            <a:cxnSpLocks/>
          </p:cNvCxnSpPr>
          <p:nvPr/>
        </p:nvCxnSpPr>
        <p:spPr>
          <a:xfrm>
            <a:off x="5285991" y="2192096"/>
            <a:ext cx="4958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50F622-0A09-4874-814F-0F55C6A2B893}"/>
              </a:ext>
            </a:extLst>
          </p:cNvPr>
          <p:cNvCxnSpPr/>
          <p:nvPr/>
        </p:nvCxnSpPr>
        <p:spPr>
          <a:xfrm>
            <a:off x="7182304" y="2173213"/>
            <a:ext cx="0" cy="7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4DEC8D-4BC1-4458-AF55-EC762F3A1A19}"/>
              </a:ext>
            </a:extLst>
          </p:cNvPr>
          <p:cNvCxnSpPr>
            <a:cxnSpLocks/>
          </p:cNvCxnSpPr>
          <p:nvPr/>
        </p:nvCxnSpPr>
        <p:spPr>
          <a:xfrm flipH="1" flipV="1">
            <a:off x="7889966" y="5226512"/>
            <a:ext cx="3158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C58FC2-37E4-4628-8348-CCC384D8C19D}"/>
              </a:ext>
            </a:extLst>
          </p:cNvPr>
          <p:cNvCxnSpPr>
            <a:cxnSpLocks/>
          </p:cNvCxnSpPr>
          <p:nvPr/>
        </p:nvCxnSpPr>
        <p:spPr>
          <a:xfrm flipH="1" flipV="1">
            <a:off x="9197773" y="4125776"/>
            <a:ext cx="420650" cy="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E3A68A-02C0-484D-BAA3-FBEB3789CE9A}"/>
              </a:ext>
            </a:extLst>
          </p:cNvPr>
          <p:cNvCxnSpPr/>
          <p:nvPr/>
        </p:nvCxnSpPr>
        <p:spPr>
          <a:xfrm flipH="1">
            <a:off x="2517766" y="4125776"/>
            <a:ext cx="2963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C513AA-317E-4304-8E53-B43AFFC7557D}"/>
              </a:ext>
            </a:extLst>
          </p:cNvPr>
          <p:cNvCxnSpPr/>
          <p:nvPr/>
        </p:nvCxnSpPr>
        <p:spPr>
          <a:xfrm>
            <a:off x="3989701" y="5286263"/>
            <a:ext cx="4088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67730-C959-460C-BB28-AB1F36A71DC2}"/>
              </a:ext>
            </a:extLst>
          </p:cNvPr>
          <p:cNvCxnSpPr>
            <a:cxnSpLocks/>
          </p:cNvCxnSpPr>
          <p:nvPr/>
        </p:nvCxnSpPr>
        <p:spPr>
          <a:xfrm>
            <a:off x="6096000" y="4837261"/>
            <a:ext cx="8244" cy="311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B066635-0EF6-4B57-9888-37539E54B3E0}"/>
              </a:ext>
            </a:extLst>
          </p:cNvPr>
          <p:cNvGrpSpPr/>
          <p:nvPr/>
        </p:nvGrpSpPr>
        <p:grpSpPr>
          <a:xfrm>
            <a:off x="1644037" y="2976746"/>
            <a:ext cx="1214677" cy="689455"/>
            <a:chOff x="3450790" y="5292245"/>
            <a:chExt cx="1214677" cy="6894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4FE8E0-7541-47F0-9817-D847E508A314}"/>
                </a:ext>
              </a:extLst>
            </p:cNvPr>
            <p:cNvSpPr txBox="1"/>
            <p:nvPr/>
          </p:nvSpPr>
          <p:spPr>
            <a:xfrm>
              <a:off x="3655724" y="5292245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46486C7-21A7-4A3E-9266-21024D016619}"/>
                </a:ext>
              </a:extLst>
            </p:cNvPr>
            <p:cNvSpPr txBox="1"/>
            <p:nvPr/>
          </p:nvSpPr>
          <p:spPr>
            <a:xfrm>
              <a:off x="3450790" y="5529460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815139-F577-45D7-8044-31323A07EBD4}"/>
              </a:ext>
            </a:extLst>
          </p:cNvPr>
          <p:cNvCxnSpPr>
            <a:cxnSpLocks/>
          </p:cNvCxnSpPr>
          <p:nvPr/>
        </p:nvCxnSpPr>
        <p:spPr>
          <a:xfrm>
            <a:off x="2964161" y="3492349"/>
            <a:ext cx="1300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4E4B17-212F-4AD1-9E64-4497E9E1EDAA}"/>
              </a:ext>
            </a:extLst>
          </p:cNvPr>
          <p:cNvCxnSpPr>
            <a:cxnSpLocks/>
          </p:cNvCxnSpPr>
          <p:nvPr/>
        </p:nvCxnSpPr>
        <p:spPr>
          <a:xfrm>
            <a:off x="2968126" y="3124954"/>
            <a:ext cx="0" cy="367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81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D64AC-2AF1-4ED6-AA33-14F02BD081C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200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9711-561B-43B0-8DE3-5440CA8D5443}"/>
              </a:ext>
            </a:extLst>
          </p:cNvPr>
          <p:cNvSpPr txBox="1"/>
          <p:nvPr/>
        </p:nvSpPr>
        <p:spPr>
          <a:xfrm>
            <a:off x="3869635" y="2767280"/>
            <a:ext cx="4638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aleway BOLD" panose="020B08030301010600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513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D13B60-1FAF-49B7-B6A4-B92DEFA13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70C230-E5EA-4E68-927D-77A327F772F5}"/>
              </a:ext>
            </a:extLst>
          </p:cNvPr>
          <p:cNvGrpSpPr/>
          <p:nvPr/>
        </p:nvGrpSpPr>
        <p:grpSpPr>
          <a:xfrm>
            <a:off x="1125264" y="2767918"/>
            <a:ext cx="3787888" cy="1322164"/>
            <a:chOff x="733378" y="2785279"/>
            <a:chExt cx="3787888" cy="13221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0193D1-FD7C-45BB-8617-4276D7EE3AC7}"/>
                </a:ext>
              </a:extLst>
            </p:cNvPr>
            <p:cNvSpPr txBox="1"/>
            <p:nvPr/>
          </p:nvSpPr>
          <p:spPr>
            <a:xfrm>
              <a:off x="733378" y="3357045"/>
              <a:ext cx="3787888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risus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5BC5-42DC-4271-A43E-C91D119C7375}"/>
                </a:ext>
              </a:extLst>
            </p:cNvPr>
            <p:cNvSpPr txBox="1"/>
            <p:nvPr/>
          </p:nvSpPr>
          <p:spPr>
            <a:xfrm>
              <a:off x="733378" y="2785279"/>
              <a:ext cx="3436731" cy="52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Our Mission &amp; Vision</a:t>
              </a:r>
            </a:p>
          </p:txBody>
        </p:sp>
      </p:grpSp>
      <p:pic>
        <p:nvPicPr>
          <p:cNvPr id="60" name="Graphic 59">
            <a:extLst>
              <a:ext uri="{FF2B5EF4-FFF2-40B4-BE49-F238E27FC236}">
                <a16:creationId xmlns:a16="http://schemas.microsoft.com/office/drawing/2014/main" id="{B01490E5-BA3F-4C51-8B55-9E061E2E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972" y="2764197"/>
            <a:ext cx="257175" cy="27622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29A4A79-2273-4CB3-A5EA-B0C9D48EABD3}"/>
              </a:ext>
            </a:extLst>
          </p:cNvPr>
          <p:cNvGrpSpPr/>
          <p:nvPr/>
        </p:nvGrpSpPr>
        <p:grpSpPr>
          <a:xfrm>
            <a:off x="6338374" y="955409"/>
            <a:ext cx="3922715" cy="4947182"/>
            <a:chOff x="6490774" y="824968"/>
            <a:chExt cx="3922715" cy="494718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CFD4D37-F57A-45F2-858F-D9823A487C32}"/>
                </a:ext>
              </a:extLst>
            </p:cNvPr>
            <p:cNvSpPr/>
            <p:nvPr/>
          </p:nvSpPr>
          <p:spPr>
            <a:xfrm>
              <a:off x="8993683" y="824968"/>
              <a:ext cx="1419806" cy="22230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CE06B43-D4B4-4715-B986-2B05E6E85321}"/>
                </a:ext>
              </a:extLst>
            </p:cNvPr>
            <p:cNvSpPr/>
            <p:nvPr/>
          </p:nvSpPr>
          <p:spPr>
            <a:xfrm>
              <a:off x="8991487" y="1257876"/>
              <a:ext cx="1419806" cy="179012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86CCF7A-2742-4476-8854-B4014113A2E9}"/>
                </a:ext>
              </a:extLst>
            </p:cNvPr>
            <p:cNvSpPr/>
            <p:nvPr/>
          </p:nvSpPr>
          <p:spPr>
            <a:xfrm>
              <a:off x="6874597" y="824968"/>
              <a:ext cx="1419806" cy="22230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0067B47-F2F7-48D9-A23E-89B7E48F7FD6}"/>
                </a:ext>
              </a:extLst>
            </p:cNvPr>
            <p:cNvSpPr/>
            <p:nvPr/>
          </p:nvSpPr>
          <p:spPr>
            <a:xfrm>
              <a:off x="6874597" y="1257876"/>
              <a:ext cx="1419806" cy="179012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C5B688-C84C-48E2-A733-97E27F85F4AC}"/>
                </a:ext>
              </a:extLst>
            </p:cNvPr>
            <p:cNvSpPr txBox="1"/>
            <p:nvPr/>
          </p:nvSpPr>
          <p:spPr>
            <a:xfrm>
              <a:off x="9018693" y="830103"/>
              <a:ext cx="136978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regular"/>
                  <a:cs typeface="Adobe Arabic" panose="02040503050201020203" pitchFamily="18" charset="-78"/>
                </a:rPr>
                <a:t>Vision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1AB45D-84F6-47F0-B686-02FC3150051C}"/>
                </a:ext>
              </a:extLst>
            </p:cNvPr>
            <p:cNvSpPr txBox="1"/>
            <p:nvPr/>
          </p:nvSpPr>
          <p:spPr>
            <a:xfrm>
              <a:off x="6899607" y="830103"/>
              <a:ext cx="136978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regular"/>
                  <a:cs typeface="Adobe Arabic" panose="02040503050201020203" pitchFamily="18" charset="-78"/>
                </a:rPr>
                <a:t>Values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93B68F-1217-4534-954B-B59E0171338A}"/>
                </a:ext>
              </a:extLst>
            </p:cNvPr>
            <p:cNvGrpSpPr/>
            <p:nvPr/>
          </p:nvGrpSpPr>
          <p:grpSpPr>
            <a:xfrm>
              <a:off x="6530852" y="1303858"/>
              <a:ext cx="533400" cy="533400"/>
              <a:chOff x="12469572" y="1262068"/>
              <a:chExt cx="533400" cy="5334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9A8EF32-78F4-4568-AF22-7DA4412A16B2}"/>
                  </a:ext>
                </a:extLst>
              </p:cNvPr>
              <p:cNvSpPr/>
              <p:nvPr/>
            </p:nvSpPr>
            <p:spPr>
              <a:xfrm>
                <a:off x="12469572" y="126206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A2716C1E-679E-4FE0-824D-D7E1E8103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593397" y="1385893"/>
                <a:ext cx="285750" cy="28575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4B9E2-8BBC-45B9-8CD6-CD6EF8B25010}"/>
                </a:ext>
              </a:extLst>
            </p:cNvPr>
            <p:cNvSpPr txBox="1"/>
            <p:nvPr/>
          </p:nvSpPr>
          <p:spPr>
            <a:xfrm>
              <a:off x="6951643" y="1668323"/>
              <a:ext cx="1265715" cy="80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A90794B-C771-4B1E-9EB5-EEC944B6C72C}"/>
                </a:ext>
              </a:extLst>
            </p:cNvPr>
            <p:cNvSpPr/>
            <p:nvPr/>
          </p:nvSpPr>
          <p:spPr>
            <a:xfrm>
              <a:off x="8993683" y="3549118"/>
              <a:ext cx="1419806" cy="22230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9FD0DC3-FA38-4B9C-ABAB-2B4E41E642F4}"/>
                </a:ext>
              </a:extLst>
            </p:cNvPr>
            <p:cNvSpPr/>
            <p:nvPr/>
          </p:nvSpPr>
          <p:spPr>
            <a:xfrm>
              <a:off x="8993683" y="3982026"/>
              <a:ext cx="1419806" cy="179012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B05011A-7482-4B70-9AD6-350937B3024F}"/>
                </a:ext>
              </a:extLst>
            </p:cNvPr>
            <p:cNvSpPr/>
            <p:nvPr/>
          </p:nvSpPr>
          <p:spPr>
            <a:xfrm>
              <a:off x="6874597" y="3549118"/>
              <a:ext cx="1419806" cy="22230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C9C6D7B-F963-4E33-A86C-6AF8E1694F2B}"/>
                </a:ext>
              </a:extLst>
            </p:cNvPr>
            <p:cNvSpPr/>
            <p:nvPr/>
          </p:nvSpPr>
          <p:spPr>
            <a:xfrm>
              <a:off x="6874597" y="3982026"/>
              <a:ext cx="1419806" cy="179012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A196538-B646-440C-9C06-DD5DAB2D3210}"/>
                </a:ext>
              </a:extLst>
            </p:cNvPr>
            <p:cNvGrpSpPr/>
            <p:nvPr/>
          </p:nvGrpSpPr>
          <p:grpSpPr>
            <a:xfrm>
              <a:off x="8713594" y="4022829"/>
              <a:ext cx="533400" cy="533400"/>
              <a:chOff x="12469572" y="5595258"/>
              <a:chExt cx="533400" cy="533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17B24C-0A58-4379-AB03-24334804C320}"/>
                  </a:ext>
                </a:extLst>
              </p:cNvPr>
              <p:cNvSpPr/>
              <p:nvPr/>
            </p:nvSpPr>
            <p:spPr>
              <a:xfrm>
                <a:off x="12469572" y="559525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45F2B47-8516-40D3-92C8-EEB372C15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607685" y="5723846"/>
                <a:ext cx="257175" cy="276225"/>
              </a:xfrm>
              <a:prstGeom prst="rect">
                <a:avLst/>
              </a:prstGeom>
            </p:spPr>
          </p:pic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26E394-C6E8-4C76-A9A6-DCD6CF389F53}"/>
                </a:ext>
              </a:extLst>
            </p:cNvPr>
            <p:cNvSpPr txBox="1"/>
            <p:nvPr/>
          </p:nvSpPr>
          <p:spPr>
            <a:xfrm>
              <a:off x="6899607" y="3553340"/>
              <a:ext cx="136978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regular"/>
                  <a:cs typeface="Adobe Arabic" panose="02040503050201020203" pitchFamily="18" charset="-78"/>
                </a:rPr>
                <a:t>Mission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A0DA18-5549-43DB-9CEF-F239FCD28260}"/>
                </a:ext>
              </a:extLst>
            </p:cNvPr>
            <p:cNvSpPr txBox="1"/>
            <p:nvPr/>
          </p:nvSpPr>
          <p:spPr>
            <a:xfrm>
              <a:off x="9018693" y="3507779"/>
              <a:ext cx="136978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regular"/>
                  <a:cs typeface="Adobe Arabic" panose="02040503050201020203" pitchFamily="18" charset="-78"/>
                </a:rPr>
                <a:t>Values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378140-FCCF-45D9-9A20-18623F605C42}"/>
                </a:ext>
              </a:extLst>
            </p:cNvPr>
            <p:cNvSpPr txBox="1"/>
            <p:nvPr/>
          </p:nvSpPr>
          <p:spPr>
            <a:xfrm>
              <a:off x="9068533" y="1693723"/>
              <a:ext cx="1265715" cy="80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8F11D1-157E-452F-B04C-6A7097D92043}"/>
                </a:ext>
              </a:extLst>
            </p:cNvPr>
            <p:cNvSpPr txBox="1"/>
            <p:nvPr/>
          </p:nvSpPr>
          <p:spPr>
            <a:xfrm>
              <a:off x="9070729" y="4386123"/>
              <a:ext cx="1265715" cy="80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01283B-A29F-4E4A-BF5D-299501895D5F}"/>
                </a:ext>
              </a:extLst>
            </p:cNvPr>
            <p:cNvGrpSpPr/>
            <p:nvPr/>
          </p:nvGrpSpPr>
          <p:grpSpPr>
            <a:xfrm>
              <a:off x="6490774" y="4022829"/>
              <a:ext cx="533400" cy="533400"/>
              <a:chOff x="12469572" y="3670486"/>
              <a:chExt cx="533400" cy="5334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01DBB20-B4C3-4AEC-AC69-4797FCC931DC}"/>
                  </a:ext>
                </a:extLst>
              </p:cNvPr>
              <p:cNvSpPr/>
              <p:nvPr/>
            </p:nvSpPr>
            <p:spPr>
              <a:xfrm>
                <a:off x="12469572" y="3670486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57F9A19-758D-42A8-91AF-4CCD5B435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598160" y="3784786"/>
                <a:ext cx="276225" cy="3048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734A05-0AC0-40E2-8A6F-407C10D9E32B}"/>
                </a:ext>
              </a:extLst>
            </p:cNvPr>
            <p:cNvSpPr txBox="1"/>
            <p:nvPr/>
          </p:nvSpPr>
          <p:spPr>
            <a:xfrm>
              <a:off x="6951643" y="4475023"/>
              <a:ext cx="1265715" cy="80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54F472-9136-48A3-90B6-141A7F4ECB91}"/>
                </a:ext>
              </a:extLst>
            </p:cNvPr>
            <p:cNvGrpSpPr/>
            <p:nvPr/>
          </p:nvGrpSpPr>
          <p:grpSpPr>
            <a:xfrm>
              <a:off x="8713594" y="1303858"/>
              <a:ext cx="533400" cy="533400"/>
              <a:chOff x="12469572" y="2654115"/>
              <a:chExt cx="533400" cy="5334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7008CE-1F07-4929-B514-345597D05D8D}"/>
                  </a:ext>
                </a:extLst>
              </p:cNvPr>
              <p:cNvSpPr/>
              <p:nvPr/>
            </p:nvSpPr>
            <p:spPr>
              <a:xfrm>
                <a:off x="12469572" y="2654115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4D11453D-B99D-4FFB-82DA-5F7B15AB3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09321" y="2793864"/>
                <a:ext cx="253902" cy="2539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37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A091A58-38A4-4A3D-A0DD-C03FCBE07811}"/>
              </a:ext>
            </a:extLst>
          </p:cNvPr>
          <p:cNvSpPr/>
          <p:nvPr/>
        </p:nvSpPr>
        <p:spPr>
          <a:xfrm>
            <a:off x="0" y="846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9CB717A-C664-4573-AD0E-27DA8935EB51}"/>
              </a:ext>
            </a:extLst>
          </p:cNvPr>
          <p:cNvGrpSpPr/>
          <p:nvPr/>
        </p:nvGrpSpPr>
        <p:grpSpPr>
          <a:xfrm>
            <a:off x="931156" y="2793182"/>
            <a:ext cx="3520194" cy="1273329"/>
            <a:chOff x="4010906" y="744444"/>
            <a:chExt cx="3520194" cy="1273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5BC5-42DC-4271-A43E-C91D119C7375}"/>
                </a:ext>
              </a:extLst>
            </p:cNvPr>
            <p:cNvSpPr txBox="1"/>
            <p:nvPr/>
          </p:nvSpPr>
          <p:spPr>
            <a:xfrm>
              <a:off x="4010906" y="744444"/>
              <a:ext cx="3212468" cy="52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Goals and Objectives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390383-C26C-4F3D-8E77-9938AD17D3CD}"/>
                </a:ext>
              </a:extLst>
            </p:cNvPr>
            <p:cNvSpPr txBox="1"/>
            <p:nvPr/>
          </p:nvSpPr>
          <p:spPr>
            <a:xfrm>
              <a:off x="4010906" y="1267375"/>
              <a:ext cx="352019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20B47004-D100-4208-BBB5-025541F82513}"/>
              </a:ext>
            </a:extLst>
          </p:cNvPr>
          <p:cNvSpPr/>
          <p:nvPr/>
        </p:nvSpPr>
        <p:spPr>
          <a:xfrm rot="3315587">
            <a:off x="7279866" y="1389325"/>
            <a:ext cx="1396345" cy="1855995"/>
          </a:xfrm>
          <a:custGeom>
            <a:avLst/>
            <a:gdLst>
              <a:gd name="connsiteX0" fmla="*/ 382111 w 917529"/>
              <a:gd name="connsiteY0" fmla="*/ 110353 h 1219562"/>
              <a:gd name="connsiteX1" fmla="*/ 877022 w 917529"/>
              <a:gd name="connsiteY1" fmla="*/ 0 h 1219562"/>
              <a:gd name="connsiteX2" fmla="*/ 917529 w 917529"/>
              <a:gd name="connsiteY2" fmla="*/ 1228 h 1219562"/>
              <a:gd name="connsiteX3" fmla="*/ 899550 w 917529"/>
              <a:gd name="connsiteY3" fmla="*/ 1210845 h 1219562"/>
              <a:gd name="connsiteX4" fmla="*/ 891540 w 917529"/>
              <a:gd name="connsiteY4" fmla="*/ 1219562 h 1219562"/>
              <a:gd name="connsiteX5" fmla="*/ 0 w 917529"/>
              <a:gd name="connsiteY5" fmla="*/ 373830 h 1219562"/>
              <a:gd name="connsiteX6" fmla="*/ 58514 w 917529"/>
              <a:gd name="connsiteY6" fmla="*/ 317153 h 1219562"/>
              <a:gd name="connsiteX7" fmla="*/ 382111 w 917529"/>
              <a:gd name="connsiteY7" fmla="*/ 110353 h 121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529" h="1219562">
                <a:moveTo>
                  <a:pt x="382111" y="110353"/>
                </a:moveTo>
                <a:cubicBezTo>
                  <a:pt x="543195" y="38688"/>
                  <a:pt x="711178" y="3060"/>
                  <a:pt x="877022" y="0"/>
                </a:cubicBezTo>
                <a:lnTo>
                  <a:pt x="917529" y="1228"/>
                </a:lnTo>
                <a:lnTo>
                  <a:pt x="899550" y="1210845"/>
                </a:lnTo>
                <a:lnTo>
                  <a:pt x="891540" y="1219562"/>
                </a:lnTo>
                <a:lnTo>
                  <a:pt x="0" y="373830"/>
                </a:lnTo>
                <a:lnTo>
                  <a:pt x="58514" y="317153"/>
                </a:lnTo>
                <a:cubicBezTo>
                  <a:pt x="152944" y="234306"/>
                  <a:pt x="261298" y="164102"/>
                  <a:pt x="382111" y="110353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D5AAEF9-E867-412D-9D71-B36F30AF9805}"/>
              </a:ext>
            </a:extLst>
          </p:cNvPr>
          <p:cNvSpPr/>
          <p:nvPr/>
        </p:nvSpPr>
        <p:spPr>
          <a:xfrm rot="3315587">
            <a:off x="6600034" y="1586179"/>
            <a:ext cx="1739558" cy="1200651"/>
          </a:xfrm>
          <a:custGeom>
            <a:avLst/>
            <a:gdLst>
              <a:gd name="connsiteX0" fmla="*/ 311381 w 1143052"/>
              <a:gd name="connsiteY0" fmla="*/ 0 h 788940"/>
              <a:gd name="connsiteX1" fmla="*/ 1143052 w 1143052"/>
              <a:gd name="connsiteY1" fmla="*/ 788939 h 788940"/>
              <a:gd name="connsiteX2" fmla="*/ 0 w 1143052"/>
              <a:gd name="connsiteY2" fmla="*/ 788940 h 788940"/>
              <a:gd name="connsiteX3" fmla="*/ 1589 w 1143052"/>
              <a:gd name="connsiteY3" fmla="*/ 736570 h 788940"/>
              <a:gd name="connsiteX4" fmla="*/ 262353 w 1143052"/>
              <a:gd name="connsiteY4" fmla="*/ 57822 h 788940"/>
              <a:gd name="connsiteX5" fmla="*/ 311381 w 1143052"/>
              <a:gd name="connsiteY5" fmla="*/ 0 h 78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52" h="788940">
                <a:moveTo>
                  <a:pt x="311381" y="0"/>
                </a:moveTo>
                <a:lnTo>
                  <a:pt x="1143052" y="788939"/>
                </a:lnTo>
                <a:lnTo>
                  <a:pt x="0" y="788940"/>
                </a:lnTo>
                <a:lnTo>
                  <a:pt x="1589" y="736570"/>
                </a:lnTo>
                <a:cubicBezTo>
                  <a:pt x="21096" y="490255"/>
                  <a:pt x="111924" y="253838"/>
                  <a:pt x="262353" y="57822"/>
                </a:cubicBezTo>
                <a:lnTo>
                  <a:pt x="311381" y="0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5679FC1-4556-49EF-AA44-9EA0404AEF8D}"/>
              </a:ext>
            </a:extLst>
          </p:cNvPr>
          <p:cNvSpPr/>
          <p:nvPr/>
        </p:nvSpPr>
        <p:spPr>
          <a:xfrm rot="3315587">
            <a:off x="5441865" y="2342727"/>
            <a:ext cx="1784703" cy="1314499"/>
          </a:xfrm>
          <a:custGeom>
            <a:avLst/>
            <a:gdLst>
              <a:gd name="connsiteX0" fmla="*/ 0 w 1172717"/>
              <a:gd name="connsiteY0" fmla="*/ 0 h 863749"/>
              <a:gd name="connsiteX1" fmla="*/ 1172717 w 1172717"/>
              <a:gd name="connsiteY1" fmla="*/ 0 h 863749"/>
              <a:gd name="connsiteX2" fmla="*/ 378961 w 1172717"/>
              <a:gd name="connsiteY2" fmla="*/ 863749 h 863749"/>
              <a:gd name="connsiteX3" fmla="*/ 315798 w 1172717"/>
              <a:gd name="connsiteY3" fmla="*/ 798539 h 863749"/>
              <a:gd name="connsiteX4" fmla="*/ 108998 w 1172717"/>
              <a:gd name="connsiteY4" fmla="*/ 474942 h 863749"/>
              <a:gd name="connsiteX5" fmla="*/ 7101 w 1172717"/>
              <a:gd name="connsiteY5" fmla="*/ 104674 h 863749"/>
              <a:gd name="connsiteX6" fmla="*/ 0 w 1172717"/>
              <a:gd name="connsiteY6" fmla="*/ 0 h 8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717" h="863749">
                <a:moveTo>
                  <a:pt x="0" y="0"/>
                </a:moveTo>
                <a:lnTo>
                  <a:pt x="1172717" y="0"/>
                </a:lnTo>
                <a:lnTo>
                  <a:pt x="378961" y="863749"/>
                </a:lnTo>
                <a:lnTo>
                  <a:pt x="315798" y="798539"/>
                </a:lnTo>
                <a:cubicBezTo>
                  <a:pt x="232951" y="704108"/>
                  <a:pt x="162747" y="595754"/>
                  <a:pt x="108998" y="474942"/>
                </a:cubicBezTo>
                <a:cubicBezTo>
                  <a:pt x="55249" y="354129"/>
                  <a:pt x="21772" y="229435"/>
                  <a:pt x="7101" y="10467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F6989DF-EE45-4FA2-8432-A330C300C51D}"/>
              </a:ext>
            </a:extLst>
          </p:cNvPr>
          <p:cNvSpPr/>
          <p:nvPr/>
        </p:nvSpPr>
        <p:spPr>
          <a:xfrm rot="3315587">
            <a:off x="7833021" y="3243170"/>
            <a:ext cx="1780855" cy="1310115"/>
          </a:xfrm>
          <a:custGeom>
            <a:avLst/>
            <a:gdLst>
              <a:gd name="connsiteX0" fmla="*/ 791107 w 1170188"/>
              <a:gd name="connsiteY0" fmla="*/ 0 h 860868"/>
              <a:gd name="connsiteX1" fmla="*/ 854609 w 1170188"/>
              <a:gd name="connsiteY1" fmla="*/ 65559 h 860868"/>
              <a:gd name="connsiteX2" fmla="*/ 1061409 w 1170188"/>
              <a:gd name="connsiteY2" fmla="*/ 389157 h 860868"/>
              <a:gd name="connsiteX3" fmla="*/ 1163306 w 1170188"/>
              <a:gd name="connsiteY3" fmla="*/ 759425 h 860868"/>
              <a:gd name="connsiteX4" fmla="*/ 1170188 w 1170188"/>
              <a:gd name="connsiteY4" fmla="*/ 860867 h 860868"/>
              <a:gd name="connsiteX5" fmla="*/ 0 w 1170188"/>
              <a:gd name="connsiteY5" fmla="*/ 860868 h 860868"/>
              <a:gd name="connsiteX6" fmla="*/ 791107 w 1170188"/>
              <a:gd name="connsiteY6" fmla="*/ 0 h 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88" h="860868">
                <a:moveTo>
                  <a:pt x="791107" y="0"/>
                </a:moveTo>
                <a:lnTo>
                  <a:pt x="854609" y="65559"/>
                </a:lnTo>
                <a:cubicBezTo>
                  <a:pt x="937456" y="159990"/>
                  <a:pt x="1007660" y="268344"/>
                  <a:pt x="1061409" y="389157"/>
                </a:cubicBezTo>
                <a:cubicBezTo>
                  <a:pt x="1115158" y="509969"/>
                  <a:pt x="1148635" y="634663"/>
                  <a:pt x="1163306" y="759425"/>
                </a:cubicBezTo>
                <a:lnTo>
                  <a:pt x="1170188" y="860867"/>
                </a:lnTo>
                <a:lnTo>
                  <a:pt x="0" y="860868"/>
                </a:lnTo>
                <a:lnTo>
                  <a:pt x="791107" y="0"/>
                </a:lnTo>
                <a:close/>
              </a:path>
            </a:pathLst>
          </a:cu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78D3CA-D4F2-4C74-B53B-6BD6A5E9B79B}"/>
              </a:ext>
            </a:extLst>
          </p:cNvPr>
          <p:cNvSpPr/>
          <p:nvPr/>
        </p:nvSpPr>
        <p:spPr>
          <a:xfrm rot="3315587">
            <a:off x="6665701" y="4081013"/>
            <a:ext cx="1791990" cy="1230330"/>
          </a:xfrm>
          <a:custGeom>
            <a:avLst/>
            <a:gdLst>
              <a:gd name="connsiteX0" fmla="*/ 0 w 1177505"/>
              <a:gd name="connsiteY0" fmla="*/ 0 h 808442"/>
              <a:gd name="connsiteX1" fmla="*/ 1177505 w 1177505"/>
              <a:gd name="connsiteY1" fmla="*/ 0 h 808442"/>
              <a:gd name="connsiteX2" fmla="*/ 1175819 w 1177505"/>
              <a:gd name="connsiteY2" fmla="*/ 55601 h 808442"/>
              <a:gd name="connsiteX3" fmla="*/ 915055 w 1177505"/>
              <a:gd name="connsiteY3" fmla="*/ 734349 h 808442"/>
              <a:gd name="connsiteX4" fmla="*/ 852231 w 1177505"/>
              <a:gd name="connsiteY4" fmla="*/ 808442 h 808442"/>
              <a:gd name="connsiteX5" fmla="*/ 0 w 1177505"/>
              <a:gd name="connsiteY5" fmla="*/ 0 h 80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7505" h="808442">
                <a:moveTo>
                  <a:pt x="0" y="0"/>
                </a:moveTo>
                <a:lnTo>
                  <a:pt x="1177505" y="0"/>
                </a:lnTo>
                <a:lnTo>
                  <a:pt x="1175819" y="55601"/>
                </a:lnTo>
                <a:cubicBezTo>
                  <a:pt x="1156312" y="301915"/>
                  <a:pt x="1065484" y="538333"/>
                  <a:pt x="915055" y="734349"/>
                </a:cubicBezTo>
                <a:lnTo>
                  <a:pt x="852231" y="8084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B9DD89A-C4B5-450E-AE49-FFE84490E2D9}"/>
              </a:ext>
            </a:extLst>
          </p:cNvPr>
          <p:cNvSpPr/>
          <p:nvPr/>
        </p:nvSpPr>
        <p:spPr>
          <a:xfrm rot="3315587">
            <a:off x="6424397" y="3820709"/>
            <a:ext cx="1241709" cy="1695617"/>
          </a:xfrm>
          <a:custGeom>
            <a:avLst/>
            <a:gdLst>
              <a:gd name="connsiteX0" fmla="*/ 16561 w 815919"/>
              <a:gd name="connsiteY0" fmla="*/ 0 h 1114179"/>
              <a:gd name="connsiteX1" fmla="*/ 815919 w 815919"/>
              <a:gd name="connsiteY1" fmla="*/ 758287 h 1114179"/>
              <a:gd name="connsiteX2" fmla="*/ 772718 w 815919"/>
              <a:gd name="connsiteY2" fmla="*/ 800132 h 1114179"/>
              <a:gd name="connsiteX3" fmla="*/ 449121 w 815919"/>
              <a:gd name="connsiteY3" fmla="*/ 1006932 h 1114179"/>
              <a:gd name="connsiteX4" fmla="*/ 78853 w 815919"/>
              <a:gd name="connsiteY4" fmla="*/ 1108829 h 1114179"/>
              <a:gd name="connsiteX5" fmla="*/ 0 w 815919"/>
              <a:gd name="connsiteY5" fmla="*/ 1114179 h 1114179"/>
              <a:gd name="connsiteX6" fmla="*/ 16561 w 815919"/>
              <a:gd name="connsiteY6" fmla="*/ 0 h 111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919" h="1114179">
                <a:moveTo>
                  <a:pt x="16561" y="0"/>
                </a:moveTo>
                <a:lnTo>
                  <a:pt x="815919" y="758287"/>
                </a:lnTo>
                <a:lnTo>
                  <a:pt x="772718" y="800132"/>
                </a:lnTo>
                <a:cubicBezTo>
                  <a:pt x="678288" y="882978"/>
                  <a:pt x="569934" y="953183"/>
                  <a:pt x="449121" y="1006932"/>
                </a:cubicBezTo>
                <a:cubicBezTo>
                  <a:pt x="328308" y="1060681"/>
                  <a:pt x="203614" y="1094158"/>
                  <a:pt x="78853" y="1108829"/>
                </a:cubicBezTo>
                <a:lnTo>
                  <a:pt x="0" y="1114179"/>
                </a:lnTo>
                <a:lnTo>
                  <a:pt x="16561" y="0"/>
                </a:lnTo>
                <a:close/>
              </a:path>
            </a:pathLst>
          </a:cu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52DC64-6837-47F1-9B0E-A7F39C39E58F}"/>
              </a:ext>
            </a:extLst>
          </p:cNvPr>
          <p:cNvSpPr/>
          <p:nvPr/>
        </p:nvSpPr>
        <p:spPr>
          <a:xfrm rot="1876546">
            <a:off x="6495374" y="2424592"/>
            <a:ext cx="2058751" cy="20587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68375B-C4D6-41F6-98C3-19D4BCA4270C}"/>
              </a:ext>
            </a:extLst>
          </p:cNvPr>
          <p:cNvSpPr/>
          <p:nvPr/>
        </p:nvSpPr>
        <p:spPr>
          <a:xfrm rot="1876546">
            <a:off x="6710915" y="2640134"/>
            <a:ext cx="1627669" cy="162767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47700" dist="76200" dir="5700000" sx="89000" sy="89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C9F71F-E34E-42F5-BB34-625AA830F127}"/>
              </a:ext>
            </a:extLst>
          </p:cNvPr>
          <p:cNvSpPr/>
          <p:nvPr/>
        </p:nvSpPr>
        <p:spPr>
          <a:xfrm rot="1876546">
            <a:off x="6914099" y="2843316"/>
            <a:ext cx="1221301" cy="1221301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CE91D22-F21C-4F4D-8D95-0C0DD20F3BDD}"/>
              </a:ext>
            </a:extLst>
          </p:cNvPr>
          <p:cNvSpPr/>
          <p:nvPr/>
        </p:nvSpPr>
        <p:spPr>
          <a:xfrm rot="3315587">
            <a:off x="7859622" y="3543932"/>
            <a:ext cx="12190" cy="24487"/>
          </a:xfrm>
          <a:custGeom>
            <a:avLst/>
            <a:gdLst>
              <a:gd name="connsiteX0" fmla="*/ 8010 w 8010"/>
              <a:gd name="connsiteY0" fmla="*/ 0 h 16090"/>
              <a:gd name="connsiteX1" fmla="*/ 7771 w 8010"/>
              <a:gd name="connsiteY1" fmla="*/ 16090 h 16090"/>
              <a:gd name="connsiteX2" fmla="*/ 0 w 8010"/>
              <a:gd name="connsiteY2" fmla="*/ 8717 h 16090"/>
              <a:gd name="connsiteX3" fmla="*/ 8010 w 8010"/>
              <a:gd name="connsiteY3" fmla="*/ 0 h 1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0" h="16090">
                <a:moveTo>
                  <a:pt x="8010" y="0"/>
                </a:moveTo>
                <a:lnTo>
                  <a:pt x="7771" y="16090"/>
                </a:lnTo>
                <a:lnTo>
                  <a:pt x="0" y="8717"/>
                </a:lnTo>
                <a:lnTo>
                  <a:pt x="801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E3DF2032-709A-4BEF-A687-CC6F7C478273}"/>
              </a:ext>
            </a:extLst>
          </p:cNvPr>
          <p:cNvSpPr/>
          <p:nvPr/>
        </p:nvSpPr>
        <p:spPr>
          <a:xfrm rot="3315587">
            <a:off x="7856202" y="3568750"/>
            <a:ext cx="4480" cy="4191"/>
          </a:xfrm>
          <a:custGeom>
            <a:avLst/>
            <a:gdLst>
              <a:gd name="connsiteX0" fmla="*/ 40 w 2944"/>
              <a:gd name="connsiteY0" fmla="*/ 0 h 2754"/>
              <a:gd name="connsiteX1" fmla="*/ 2944 w 2944"/>
              <a:gd name="connsiteY1" fmla="*/ 2754 h 2754"/>
              <a:gd name="connsiteX2" fmla="*/ 0 w 2944"/>
              <a:gd name="connsiteY2" fmla="*/ 2754 h 2754"/>
              <a:gd name="connsiteX3" fmla="*/ 40 w 2944"/>
              <a:gd name="connsiteY3" fmla="*/ 0 h 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" h="2754">
                <a:moveTo>
                  <a:pt x="40" y="0"/>
                </a:moveTo>
                <a:lnTo>
                  <a:pt x="2944" y="2754"/>
                </a:lnTo>
                <a:lnTo>
                  <a:pt x="0" y="2754"/>
                </a:lnTo>
                <a:lnTo>
                  <a:pt x="4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44DC0D7-2A6F-4BCA-ADBF-ACE404480D0F}"/>
              </a:ext>
            </a:extLst>
          </p:cNvPr>
          <p:cNvSpPr/>
          <p:nvPr/>
        </p:nvSpPr>
        <p:spPr>
          <a:xfrm rot="3315587">
            <a:off x="7702026" y="3668851"/>
            <a:ext cx="2284" cy="4590"/>
          </a:xfrm>
          <a:custGeom>
            <a:avLst/>
            <a:gdLst>
              <a:gd name="connsiteX0" fmla="*/ 1501 w 1501"/>
              <a:gd name="connsiteY0" fmla="*/ 0 h 3016"/>
              <a:gd name="connsiteX1" fmla="*/ 1456 w 1501"/>
              <a:gd name="connsiteY1" fmla="*/ 3016 h 3016"/>
              <a:gd name="connsiteX2" fmla="*/ 0 w 1501"/>
              <a:gd name="connsiteY2" fmla="*/ 1634 h 3016"/>
              <a:gd name="connsiteX3" fmla="*/ 1501 w 1501"/>
              <a:gd name="connsiteY3" fmla="*/ 0 h 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" h="3016">
                <a:moveTo>
                  <a:pt x="1501" y="0"/>
                </a:moveTo>
                <a:lnTo>
                  <a:pt x="1456" y="3016"/>
                </a:lnTo>
                <a:lnTo>
                  <a:pt x="0" y="1634"/>
                </a:lnTo>
                <a:lnTo>
                  <a:pt x="150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03E05FB-0956-494C-A5AF-D4A4EE0D8A2F}"/>
              </a:ext>
            </a:extLst>
          </p:cNvPr>
          <p:cNvSpPr/>
          <p:nvPr/>
        </p:nvSpPr>
        <p:spPr>
          <a:xfrm rot="1876546">
            <a:off x="6970105" y="2899323"/>
            <a:ext cx="1109288" cy="110928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FFE55D-2B39-4665-A5E8-C5E7FEB96893}"/>
              </a:ext>
            </a:extLst>
          </p:cNvPr>
          <p:cNvCxnSpPr/>
          <p:nvPr/>
        </p:nvCxnSpPr>
        <p:spPr>
          <a:xfrm flipV="1">
            <a:off x="6386657" y="1574800"/>
            <a:ext cx="0" cy="788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D7772CA-EF4F-4E0C-9E9A-36E666970DF3}"/>
              </a:ext>
            </a:extLst>
          </p:cNvPr>
          <p:cNvCxnSpPr/>
          <p:nvPr/>
        </p:nvCxnSpPr>
        <p:spPr>
          <a:xfrm flipH="1">
            <a:off x="5935436" y="1574800"/>
            <a:ext cx="451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36394E8-A95F-4CED-B573-73BF5B8190D5}"/>
              </a:ext>
            </a:extLst>
          </p:cNvPr>
          <p:cNvCxnSpPr>
            <a:cxnSpLocks/>
          </p:cNvCxnSpPr>
          <p:nvPr/>
        </p:nvCxnSpPr>
        <p:spPr>
          <a:xfrm flipV="1">
            <a:off x="7096080" y="673100"/>
            <a:ext cx="0" cy="9017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E490EC1-C4A3-420E-9789-B032DC4BA11F}"/>
              </a:ext>
            </a:extLst>
          </p:cNvPr>
          <p:cNvCxnSpPr/>
          <p:nvPr/>
        </p:nvCxnSpPr>
        <p:spPr>
          <a:xfrm>
            <a:off x="6685815" y="5003220"/>
            <a:ext cx="0" cy="468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48BB33F-D9AF-4022-A017-C7CC29D74F3B}"/>
              </a:ext>
            </a:extLst>
          </p:cNvPr>
          <p:cNvCxnSpPr/>
          <p:nvPr/>
        </p:nvCxnSpPr>
        <p:spPr>
          <a:xfrm flipH="1">
            <a:off x="5966196" y="5471886"/>
            <a:ext cx="7172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03D475-AE26-4D7C-B3C0-3F1A423BB261}"/>
              </a:ext>
            </a:extLst>
          </p:cNvPr>
          <p:cNvCxnSpPr>
            <a:cxnSpLocks/>
          </p:cNvCxnSpPr>
          <p:nvPr/>
        </p:nvCxnSpPr>
        <p:spPr>
          <a:xfrm>
            <a:off x="7096080" y="673100"/>
            <a:ext cx="1621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6F11987-6E73-49EC-BA4F-CC6FBE20A4D8}"/>
              </a:ext>
            </a:extLst>
          </p:cNvPr>
          <p:cNvCxnSpPr>
            <a:cxnSpLocks/>
          </p:cNvCxnSpPr>
          <p:nvPr/>
        </p:nvCxnSpPr>
        <p:spPr>
          <a:xfrm>
            <a:off x="8319004" y="1892153"/>
            <a:ext cx="1235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B229A58-A0B5-4969-81D1-9B2E158497B4}"/>
              </a:ext>
            </a:extLst>
          </p:cNvPr>
          <p:cNvCxnSpPr>
            <a:cxnSpLocks/>
          </p:cNvCxnSpPr>
          <p:nvPr/>
        </p:nvCxnSpPr>
        <p:spPr>
          <a:xfrm flipV="1">
            <a:off x="7905308" y="5239117"/>
            <a:ext cx="1649279" cy="13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777374B-895D-411E-9503-6E921D2FFF89}"/>
              </a:ext>
            </a:extLst>
          </p:cNvPr>
          <p:cNvCxnSpPr>
            <a:cxnSpLocks/>
          </p:cNvCxnSpPr>
          <p:nvPr/>
        </p:nvCxnSpPr>
        <p:spPr>
          <a:xfrm flipV="1">
            <a:off x="8488539" y="3858445"/>
            <a:ext cx="1066048" cy="12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EE2D95-039E-4C2C-AF19-5C3028A205CD}"/>
              </a:ext>
            </a:extLst>
          </p:cNvPr>
          <p:cNvGrpSpPr/>
          <p:nvPr/>
        </p:nvGrpSpPr>
        <p:grpSpPr>
          <a:xfrm>
            <a:off x="7978038" y="2374792"/>
            <a:ext cx="475306" cy="475306"/>
            <a:chOff x="6496355" y="3190353"/>
            <a:chExt cx="475306" cy="4753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1250558-4E9C-4889-BF97-B3DD8E6BE7C3}"/>
                </a:ext>
              </a:extLst>
            </p:cNvPr>
            <p:cNvSpPr/>
            <p:nvPr/>
          </p:nvSpPr>
          <p:spPr>
            <a:xfrm rot="1876546">
              <a:off x="6496355" y="3190353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DBAAE3AF-C4F3-4380-BC48-B6B2F535E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3801" y="3290248"/>
              <a:ext cx="220414" cy="27551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A81C04-9B41-46CB-996F-2BE340A91464}"/>
              </a:ext>
            </a:extLst>
          </p:cNvPr>
          <p:cNvGrpSpPr/>
          <p:nvPr/>
        </p:nvGrpSpPr>
        <p:grpSpPr>
          <a:xfrm>
            <a:off x="6802513" y="4203509"/>
            <a:ext cx="475306" cy="475306"/>
            <a:chOff x="6496355" y="3190353"/>
            <a:chExt cx="475306" cy="47530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B0CFD8-7D26-4600-B421-F48FFAE785A2}"/>
                </a:ext>
              </a:extLst>
            </p:cNvPr>
            <p:cNvSpPr/>
            <p:nvPr/>
          </p:nvSpPr>
          <p:spPr>
            <a:xfrm rot="1876546">
              <a:off x="6496355" y="3190353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E229515-3D09-4084-A559-B5316C700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2827" y="3346825"/>
              <a:ext cx="162363" cy="16236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13F250-47AC-4D68-85BA-AD5E4B338B6E}"/>
              </a:ext>
            </a:extLst>
          </p:cNvPr>
          <p:cNvGrpSpPr/>
          <p:nvPr/>
        </p:nvGrpSpPr>
        <p:grpSpPr>
          <a:xfrm>
            <a:off x="7070441" y="2186896"/>
            <a:ext cx="475306" cy="475306"/>
            <a:chOff x="6496355" y="3190353"/>
            <a:chExt cx="475306" cy="47530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E1ED79C-F6AB-4DD6-A6EF-3747FAB462DA}"/>
                </a:ext>
              </a:extLst>
            </p:cNvPr>
            <p:cNvSpPr/>
            <p:nvPr/>
          </p:nvSpPr>
          <p:spPr>
            <a:xfrm rot="1876546">
              <a:off x="6496355" y="3190353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5C99C9E0-58F5-4521-9F5A-BF010B92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7331" y="3321331"/>
              <a:ext cx="213354" cy="21335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6C25B4C-DDDC-45A5-AB46-5A392D11EAEE}"/>
              </a:ext>
            </a:extLst>
          </p:cNvPr>
          <p:cNvGrpSpPr/>
          <p:nvPr/>
        </p:nvGrpSpPr>
        <p:grpSpPr>
          <a:xfrm>
            <a:off x="8254831" y="3708716"/>
            <a:ext cx="475306" cy="475306"/>
            <a:chOff x="6496355" y="3190353"/>
            <a:chExt cx="475306" cy="47530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7BE8616-0022-44C9-9D10-3FA930313902}"/>
                </a:ext>
              </a:extLst>
            </p:cNvPr>
            <p:cNvSpPr/>
            <p:nvPr/>
          </p:nvSpPr>
          <p:spPr>
            <a:xfrm rot="1876546">
              <a:off x="6496355" y="3190353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A14197F-891E-4264-9CB0-578A9E301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95" y="3324490"/>
              <a:ext cx="165626" cy="207032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495C3A8-A6D3-491C-9B85-A3E986CAD7CF}"/>
              </a:ext>
            </a:extLst>
          </p:cNvPr>
          <p:cNvGrpSpPr/>
          <p:nvPr/>
        </p:nvGrpSpPr>
        <p:grpSpPr>
          <a:xfrm>
            <a:off x="7591258" y="4286576"/>
            <a:ext cx="475306" cy="475306"/>
            <a:chOff x="6496355" y="3190353"/>
            <a:chExt cx="475306" cy="47530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8725199-AC52-4BD3-8CF3-4BC18321BAD0}"/>
                </a:ext>
              </a:extLst>
            </p:cNvPr>
            <p:cNvSpPr/>
            <p:nvPr/>
          </p:nvSpPr>
          <p:spPr>
            <a:xfrm rot="1876546">
              <a:off x="6496355" y="3190353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FF63250C-7545-414D-AF60-AD2E694BC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23801" y="3290248"/>
              <a:ext cx="220414" cy="27551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F00601-3B05-4600-9B6C-7A56091C87BB}"/>
              </a:ext>
            </a:extLst>
          </p:cNvPr>
          <p:cNvGrpSpPr/>
          <p:nvPr/>
        </p:nvGrpSpPr>
        <p:grpSpPr>
          <a:xfrm>
            <a:off x="7353605" y="3190353"/>
            <a:ext cx="475306" cy="475306"/>
            <a:chOff x="6496355" y="3190353"/>
            <a:chExt cx="475306" cy="47530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7E0215B-D214-46D3-A852-9274B758EEF8}"/>
                </a:ext>
              </a:extLst>
            </p:cNvPr>
            <p:cNvSpPr/>
            <p:nvPr/>
          </p:nvSpPr>
          <p:spPr>
            <a:xfrm rot="1876546">
              <a:off x="6496355" y="3190353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A9001BB-E299-486B-BBDD-540E9CA4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34062" y="3328061"/>
              <a:ext cx="199892" cy="19989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0A527-2301-42EF-ADF2-52C3CD1DBAB9}"/>
              </a:ext>
            </a:extLst>
          </p:cNvPr>
          <p:cNvGrpSpPr/>
          <p:nvPr/>
        </p:nvGrpSpPr>
        <p:grpSpPr>
          <a:xfrm>
            <a:off x="6399270" y="2627639"/>
            <a:ext cx="475306" cy="475306"/>
            <a:chOff x="13316604" y="3313391"/>
            <a:chExt cx="475306" cy="475306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1E759F-E1E9-4CC6-A398-93D8ED049C72}"/>
                </a:ext>
              </a:extLst>
            </p:cNvPr>
            <p:cNvSpPr/>
            <p:nvPr/>
          </p:nvSpPr>
          <p:spPr>
            <a:xfrm rot="1876546">
              <a:off x="13316604" y="3313391"/>
              <a:ext cx="475306" cy="47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D851905C-97D9-40DC-B6D1-982E0092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444050" y="3468389"/>
              <a:ext cx="220414" cy="16531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45E151F-B030-4837-88C5-8A83E15FAA66}"/>
              </a:ext>
            </a:extLst>
          </p:cNvPr>
          <p:cNvGrpSpPr/>
          <p:nvPr/>
        </p:nvGrpSpPr>
        <p:grpSpPr>
          <a:xfrm>
            <a:off x="8777386" y="542551"/>
            <a:ext cx="1214677" cy="689455"/>
            <a:chOff x="9694945" y="2495491"/>
            <a:chExt cx="1214677" cy="68945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029346C-C402-4AB3-9140-5951BD5AB0A0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3EB06F-8FA2-43CD-A63F-0CDFABAEF100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71538B-785E-42F6-A867-32FEC9B696E5}"/>
              </a:ext>
            </a:extLst>
          </p:cNvPr>
          <p:cNvGrpSpPr/>
          <p:nvPr/>
        </p:nvGrpSpPr>
        <p:grpSpPr>
          <a:xfrm>
            <a:off x="9602603" y="1741297"/>
            <a:ext cx="1214677" cy="689455"/>
            <a:chOff x="9694945" y="2495491"/>
            <a:chExt cx="1214677" cy="6894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0CCA19-1286-466E-919A-C541763CCAF6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14B49B-E3A7-49E4-A28A-D36BB20AA453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96BB2F-1C25-4D04-883D-C6BB4FDB1EA7}"/>
              </a:ext>
            </a:extLst>
          </p:cNvPr>
          <p:cNvGrpSpPr/>
          <p:nvPr/>
        </p:nvGrpSpPr>
        <p:grpSpPr>
          <a:xfrm>
            <a:off x="9709936" y="3705157"/>
            <a:ext cx="1214677" cy="689455"/>
            <a:chOff x="9694945" y="2495491"/>
            <a:chExt cx="1214677" cy="6894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6B6574-9763-4AF3-9E36-2BE5F1BA626B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81E4C30-6249-4547-BDA2-11306187126C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E1CCA6E-A24D-4933-AE9F-E800FC29C4DB}"/>
              </a:ext>
            </a:extLst>
          </p:cNvPr>
          <p:cNvGrpSpPr/>
          <p:nvPr/>
        </p:nvGrpSpPr>
        <p:grpSpPr>
          <a:xfrm>
            <a:off x="9797285" y="5149048"/>
            <a:ext cx="1214677" cy="689455"/>
            <a:chOff x="9694945" y="2495491"/>
            <a:chExt cx="1214677" cy="68945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00F4437-3FBD-48AF-8F85-B1A2DD873A80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B311882-5014-4601-BFB1-6E38791A6B8D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1C59D-B1D1-4E8D-B292-87991F282B3E}"/>
              </a:ext>
            </a:extLst>
          </p:cNvPr>
          <p:cNvGrpSpPr/>
          <p:nvPr/>
        </p:nvGrpSpPr>
        <p:grpSpPr>
          <a:xfrm>
            <a:off x="4749115" y="5258478"/>
            <a:ext cx="1214677" cy="689455"/>
            <a:chOff x="3426886" y="4892460"/>
            <a:chExt cx="1214677" cy="68945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9E3CB7F-EBA7-431F-A1ED-92FD2211F96E}"/>
                </a:ext>
              </a:extLst>
            </p:cNvPr>
            <p:cNvSpPr txBox="1"/>
            <p:nvPr/>
          </p:nvSpPr>
          <p:spPr>
            <a:xfrm>
              <a:off x="3631820" y="489246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75E29B7-B901-4CC7-8134-7BCA3105A645}"/>
                </a:ext>
              </a:extLst>
            </p:cNvPr>
            <p:cNvSpPr txBox="1"/>
            <p:nvPr/>
          </p:nvSpPr>
          <p:spPr>
            <a:xfrm>
              <a:off x="3426886" y="512967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3DC287A-7699-4AEE-BC52-F0BE9D7C604F}"/>
              </a:ext>
            </a:extLst>
          </p:cNvPr>
          <p:cNvGrpSpPr/>
          <p:nvPr/>
        </p:nvGrpSpPr>
        <p:grpSpPr>
          <a:xfrm>
            <a:off x="4608438" y="1446133"/>
            <a:ext cx="1214677" cy="689455"/>
            <a:chOff x="3426886" y="4892460"/>
            <a:chExt cx="1214677" cy="689455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98327E1-2E4C-4BAD-B55D-1BCE64DA976D}"/>
                </a:ext>
              </a:extLst>
            </p:cNvPr>
            <p:cNvSpPr txBox="1"/>
            <p:nvPr/>
          </p:nvSpPr>
          <p:spPr>
            <a:xfrm>
              <a:off x="3631820" y="489246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AFEE787-972C-4AF9-B2BE-72EABB0E38BD}"/>
                </a:ext>
              </a:extLst>
            </p:cNvPr>
            <p:cNvSpPr txBox="1"/>
            <p:nvPr/>
          </p:nvSpPr>
          <p:spPr>
            <a:xfrm>
              <a:off x="3426886" y="512967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F71E05-F164-4538-8FD6-9922FCCE5CFB}"/>
              </a:ext>
            </a:extLst>
          </p:cNvPr>
          <p:cNvSpPr/>
          <p:nvPr/>
        </p:nvSpPr>
        <p:spPr>
          <a:xfrm>
            <a:off x="27340" y="3912269"/>
            <a:ext cx="249728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D7CA480-1C3C-4B75-A0A3-F21FF7A77DCC}"/>
              </a:ext>
            </a:extLst>
          </p:cNvPr>
          <p:cNvSpPr/>
          <p:nvPr/>
        </p:nvSpPr>
        <p:spPr>
          <a:xfrm>
            <a:off x="0" y="846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75F6003-59A2-4666-B2BC-457B8034D597}"/>
              </a:ext>
            </a:extLst>
          </p:cNvPr>
          <p:cNvGrpSpPr/>
          <p:nvPr/>
        </p:nvGrpSpPr>
        <p:grpSpPr>
          <a:xfrm>
            <a:off x="9177707" y="3053480"/>
            <a:ext cx="1214677" cy="689455"/>
            <a:chOff x="9694945" y="2495491"/>
            <a:chExt cx="1214677" cy="68945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4BB6753-4FBE-4FFD-97D7-BAE56267216A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EBC0D65-8837-4141-ABA6-815E7F433384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331C4FD-E7A5-490C-8B13-04560F105F47}"/>
              </a:ext>
            </a:extLst>
          </p:cNvPr>
          <p:cNvGrpSpPr/>
          <p:nvPr/>
        </p:nvGrpSpPr>
        <p:grpSpPr>
          <a:xfrm>
            <a:off x="7574895" y="4215743"/>
            <a:ext cx="1214677" cy="689455"/>
            <a:chOff x="9694945" y="2495491"/>
            <a:chExt cx="1214677" cy="68945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6E7411E-8BE8-4356-AFF4-3D0AD47C2091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3A29BB6-C238-4850-B659-C931BE1D6C5F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2C3E7057-D748-4624-B131-05F60B30D439}"/>
              </a:ext>
            </a:extLst>
          </p:cNvPr>
          <p:cNvGrpSpPr/>
          <p:nvPr/>
        </p:nvGrpSpPr>
        <p:grpSpPr>
          <a:xfrm>
            <a:off x="7944359" y="2112451"/>
            <a:ext cx="1214677" cy="689455"/>
            <a:chOff x="9694945" y="2495491"/>
            <a:chExt cx="1214677" cy="689455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F953CE9-77A0-4FF2-BDC6-3A292BB5B660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2AAE451-08BC-49BD-8F09-2E270633F583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B9AC039-E80D-466B-A07A-2C10761B7E5E}"/>
              </a:ext>
            </a:extLst>
          </p:cNvPr>
          <p:cNvGrpSpPr/>
          <p:nvPr/>
        </p:nvGrpSpPr>
        <p:grpSpPr>
          <a:xfrm>
            <a:off x="6480386" y="3764301"/>
            <a:ext cx="1214677" cy="689455"/>
            <a:chOff x="9694945" y="2495491"/>
            <a:chExt cx="1214677" cy="689455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A087837-2F76-454E-A730-058931758B61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C85D020-88C4-456A-B54D-99DEA89D05F3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228785A-10F9-49CA-A03F-5010476850A8}"/>
              </a:ext>
            </a:extLst>
          </p:cNvPr>
          <p:cNvGrpSpPr/>
          <p:nvPr/>
        </p:nvGrpSpPr>
        <p:grpSpPr>
          <a:xfrm>
            <a:off x="5368684" y="2937729"/>
            <a:ext cx="1214677" cy="689455"/>
            <a:chOff x="9694945" y="2495491"/>
            <a:chExt cx="1214677" cy="689455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E427AA6-028F-41F6-A4DC-291E0447F0AA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3CBBE03-31B0-4C2A-B3D7-F3939B903B9E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9C478923-3AC2-4472-9B9E-A7666DF69F31}"/>
              </a:ext>
            </a:extLst>
          </p:cNvPr>
          <p:cNvGrpSpPr/>
          <p:nvPr/>
        </p:nvGrpSpPr>
        <p:grpSpPr>
          <a:xfrm>
            <a:off x="3236354" y="2527880"/>
            <a:ext cx="1214677" cy="689455"/>
            <a:chOff x="2454898" y="2981900"/>
            <a:chExt cx="1214677" cy="689455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38017FD5-74DB-4573-94F2-FE4AFB6C4008}"/>
                </a:ext>
              </a:extLst>
            </p:cNvPr>
            <p:cNvSpPr txBox="1"/>
            <p:nvPr/>
          </p:nvSpPr>
          <p:spPr>
            <a:xfrm>
              <a:off x="2659832" y="298190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5EC17A5-6CEF-4A2B-AC61-B4F0D569FBF5}"/>
                </a:ext>
              </a:extLst>
            </p:cNvPr>
            <p:cNvSpPr txBox="1"/>
            <p:nvPr/>
          </p:nvSpPr>
          <p:spPr>
            <a:xfrm>
              <a:off x="2454898" y="321911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E879BE9-CB1D-4497-B9B0-94D1326AF054}"/>
              </a:ext>
            </a:extLst>
          </p:cNvPr>
          <p:cNvGrpSpPr/>
          <p:nvPr/>
        </p:nvGrpSpPr>
        <p:grpSpPr>
          <a:xfrm>
            <a:off x="4180207" y="4750318"/>
            <a:ext cx="1214677" cy="689455"/>
            <a:chOff x="9694945" y="2495491"/>
            <a:chExt cx="1214677" cy="689455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2ADD803-1430-4F33-9383-65E5B985B4AE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90B8CEC-F9CE-42F9-91FC-AA064B86E1C5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7CD0E25-B3D4-46A2-A123-C19269435016}"/>
              </a:ext>
            </a:extLst>
          </p:cNvPr>
          <p:cNvGrpSpPr/>
          <p:nvPr/>
        </p:nvGrpSpPr>
        <p:grpSpPr>
          <a:xfrm>
            <a:off x="2785317" y="4786989"/>
            <a:ext cx="1214677" cy="689455"/>
            <a:chOff x="9694945" y="2495491"/>
            <a:chExt cx="1214677" cy="68945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F764285-3432-4CAD-812C-392351B72761}"/>
                </a:ext>
              </a:extLst>
            </p:cNvPr>
            <p:cNvSpPr txBox="1"/>
            <p:nvPr/>
          </p:nvSpPr>
          <p:spPr>
            <a:xfrm>
              <a:off x="9694945" y="249549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5DE0417-D8E6-4A14-8D4E-943FC21F1795}"/>
                </a:ext>
              </a:extLst>
            </p:cNvPr>
            <p:cNvSpPr txBox="1"/>
            <p:nvPr/>
          </p:nvSpPr>
          <p:spPr>
            <a:xfrm>
              <a:off x="9694945" y="2732706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E02495-2A12-4BA6-ADE0-6474788895F4}"/>
              </a:ext>
            </a:extLst>
          </p:cNvPr>
          <p:cNvGrpSpPr/>
          <p:nvPr/>
        </p:nvGrpSpPr>
        <p:grpSpPr>
          <a:xfrm>
            <a:off x="3086100" y="1919946"/>
            <a:ext cx="6019800" cy="3214770"/>
            <a:chOff x="2053906" y="907263"/>
            <a:chExt cx="9574013" cy="511283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39244D-9963-48AA-881C-26D2B1805BA9}"/>
                </a:ext>
              </a:extLst>
            </p:cNvPr>
            <p:cNvSpPr/>
            <p:nvPr/>
          </p:nvSpPr>
          <p:spPr>
            <a:xfrm rot="5400000">
              <a:off x="1993235" y="4406649"/>
              <a:ext cx="1017053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523BED-5A04-4E34-9EB3-30E39F1060D3}"/>
                </a:ext>
              </a:extLst>
            </p:cNvPr>
            <p:cNvSpPr/>
            <p:nvPr/>
          </p:nvSpPr>
          <p:spPr>
            <a:xfrm rot="5400000">
              <a:off x="3563675" y="4143782"/>
              <a:ext cx="15285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B8009A4-BEBC-4FB9-8ADE-462C2665FEB2}"/>
                </a:ext>
              </a:extLst>
            </p:cNvPr>
            <p:cNvSpPr/>
            <p:nvPr/>
          </p:nvSpPr>
          <p:spPr>
            <a:xfrm rot="5400000">
              <a:off x="8334210" y="2205199"/>
              <a:ext cx="462637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6C4538-A0FF-4976-86FE-B8ECA23A93F8}"/>
                </a:ext>
              </a:extLst>
            </p:cNvPr>
            <p:cNvSpPr/>
            <p:nvPr/>
          </p:nvSpPr>
          <p:spPr>
            <a:xfrm>
              <a:off x="4921187" y="3402355"/>
              <a:ext cx="11026" cy="11026"/>
            </a:xfrm>
            <a:custGeom>
              <a:avLst/>
              <a:gdLst>
                <a:gd name="connsiteX0" fmla="*/ 0 w 9144"/>
                <a:gd name="connsiteY0" fmla="*/ 0 h 9144"/>
                <a:gd name="connsiteX1" fmla="*/ 9144 w 9144"/>
                <a:gd name="connsiteY1" fmla="*/ 0 h 9144"/>
                <a:gd name="connsiteX2" fmla="*/ 9144 w 9144"/>
                <a:gd name="connsiteY2" fmla="*/ 9144 h 9144"/>
                <a:gd name="connsiteX3" fmla="*/ 0 w 9144"/>
                <a:gd name="connsiteY3" fmla="*/ 9144 h 9144"/>
                <a:gd name="connsiteX4" fmla="*/ 0 w 9144"/>
                <a:gd name="connsiteY4" fmla="*/ 0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CC4546-49E0-46B4-8605-32A8EADB8FC2}"/>
                </a:ext>
              </a:extLst>
            </p:cNvPr>
            <p:cNvSpPr/>
            <p:nvPr/>
          </p:nvSpPr>
          <p:spPr>
            <a:xfrm>
              <a:off x="4921187" y="2153809"/>
              <a:ext cx="45720" cy="1248546"/>
            </a:xfrm>
            <a:custGeom>
              <a:avLst/>
              <a:gdLst>
                <a:gd name="connsiteX0" fmla="*/ 0 w 9144"/>
                <a:gd name="connsiteY0" fmla="*/ 0 h 1035424"/>
                <a:gd name="connsiteX1" fmla="*/ 9144 w 9144"/>
                <a:gd name="connsiteY1" fmla="*/ 0 h 1035424"/>
                <a:gd name="connsiteX2" fmla="*/ 9144 w 9144"/>
                <a:gd name="connsiteY2" fmla="*/ 1035424 h 1035424"/>
                <a:gd name="connsiteX3" fmla="*/ 0 w 9144"/>
                <a:gd name="connsiteY3" fmla="*/ 1035424 h 1035424"/>
                <a:gd name="connsiteX4" fmla="*/ 0 w 9144"/>
                <a:gd name="connsiteY4" fmla="*/ 0 h 103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1035424">
                  <a:moveTo>
                    <a:pt x="0" y="0"/>
                  </a:moveTo>
                  <a:lnTo>
                    <a:pt x="9144" y="0"/>
                  </a:lnTo>
                  <a:lnTo>
                    <a:pt x="9144" y="1035424"/>
                  </a:lnTo>
                  <a:lnTo>
                    <a:pt x="0" y="1035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90915-CD67-4FA5-ADF8-9D99CE62B755}"/>
                </a:ext>
              </a:extLst>
            </p:cNvPr>
            <p:cNvSpPr/>
            <p:nvPr/>
          </p:nvSpPr>
          <p:spPr>
            <a:xfrm rot="5400000">
              <a:off x="4339797" y="3402355"/>
              <a:ext cx="11026" cy="11026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16C595-BED0-4F77-A58B-7CA0B730212F}"/>
                </a:ext>
              </a:extLst>
            </p:cNvPr>
            <p:cNvSpPr/>
            <p:nvPr/>
          </p:nvSpPr>
          <p:spPr>
            <a:xfrm rot="5400000">
              <a:off x="7501603" y="2735199"/>
              <a:ext cx="11026" cy="11026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0A6BCDD-8618-4F88-8180-4114AE3BA025}"/>
                </a:ext>
              </a:extLst>
            </p:cNvPr>
            <p:cNvSpPr/>
            <p:nvPr/>
          </p:nvSpPr>
          <p:spPr>
            <a:xfrm rot="5400000">
              <a:off x="5683825" y="5196831"/>
              <a:ext cx="11026" cy="11026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58FB39-46A8-4E1C-93D6-70A506F27390}"/>
                </a:ext>
              </a:extLst>
            </p:cNvPr>
            <p:cNvSpPr/>
            <p:nvPr/>
          </p:nvSpPr>
          <p:spPr>
            <a:xfrm>
              <a:off x="5683825" y="5196831"/>
              <a:ext cx="11026" cy="11026"/>
            </a:xfrm>
            <a:custGeom>
              <a:avLst/>
              <a:gdLst>
                <a:gd name="connsiteX0" fmla="*/ 0 w 9144"/>
                <a:gd name="connsiteY0" fmla="*/ 0 h 9144"/>
                <a:gd name="connsiteX1" fmla="*/ 9144 w 9144"/>
                <a:gd name="connsiteY1" fmla="*/ 0 h 9144"/>
                <a:gd name="connsiteX2" fmla="*/ 9144 w 9144"/>
                <a:gd name="connsiteY2" fmla="*/ 9144 h 9144"/>
                <a:gd name="connsiteX3" fmla="*/ 0 w 9144"/>
                <a:gd name="connsiteY3" fmla="*/ 9144 h 9144"/>
                <a:gd name="connsiteX4" fmla="*/ 0 w 9144"/>
                <a:gd name="connsiteY4" fmla="*/ 0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D219D45-42A8-4F06-B200-3702DA3D3A34}"/>
                </a:ext>
              </a:extLst>
            </p:cNvPr>
            <p:cNvSpPr/>
            <p:nvPr/>
          </p:nvSpPr>
          <p:spPr>
            <a:xfrm>
              <a:off x="5683825" y="2153809"/>
              <a:ext cx="45720" cy="3043023"/>
            </a:xfrm>
            <a:custGeom>
              <a:avLst/>
              <a:gdLst>
                <a:gd name="connsiteX0" fmla="*/ 0 w 9144"/>
                <a:gd name="connsiteY0" fmla="*/ 0 h 2523590"/>
                <a:gd name="connsiteX1" fmla="*/ 9144 w 9144"/>
                <a:gd name="connsiteY1" fmla="*/ 0 h 2523590"/>
                <a:gd name="connsiteX2" fmla="*/ 9144 w 9144"/>
                <a:gd name="connsiteY2" fmla="*/ 2523590 h 2523590"/>
                <a:gd name="connsiteX3" fmla="*/ 0 w 9144"/>
                <a:gd name="connsiteY3" fmla="*/ 2523590 h 2523590"/>
                <a:gd name="connsiteX4" fmla="*/ 0 w 9144"/>
                <a:gd name="connsiteY4" fmla="*/ 0 h 252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2523590">
                  <a:moveTo>
                    <a:pt x="0" y="0"/>
                  </a:moveTo>
                  <a:lnTo>
                    <a:pt x="9144" y="0"/>
                  </a:lnTo>
                  <a:lnTo>
                    <a:pt x="9144" y="2523590"/>
                  </a:lnTo>
                  <a:lnTo>
                    <a:pt x="0" y="2523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3FA34E-C2E6-478C-B886-3D1CC16FD099}"/>
                </a:ext>
              </a:extLst>
            </p:cNvPr>
            <p:cNvSpPr/>
            <p:nvPr/>
          </p:nvSpPr>
          <p:spPr>
            <a:xfrm rot="5400000">
              <a:off x="8400140" y="2310128"/>
              <a:ext cx="45720" cy="330783"/>
            </a:xfrm>
            <a:custGeom>
              <a:avLst/>
              <a:gdLst>
                <a:gd name="connsiteX0" fmla="*/ 0 w 9144"/>
                <a:gd name="connsiteY0" fmla="*/ 241077 h 241077"/>
                <a:gd name="connsiteX1" fmla="*/ 0 w 9144"/>
                <a:gd name="connsiteY1" fmla="*/ 0 h 241077"/>
                <a:gd name="connsiteX2" fmla="*/ 9144 w 9144"/>
                <a:gd name="connsiteY2" fmla="*/ 0 h 241077"/>
                <a:gd name="connsiteX3" fmla="*/ 9144 w 9144"/>
                <a:gd name="connsiteY3" fmla="*/ 241077 h 241077"/>
                <a:gd name="connsiteX4" fmla="*/ 0 w 9144"/>
                <a:gd name="connsiteY4" fmla="*/ 241077 h 24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241077">
                  <a:moveTo>
                    <a:pt x="0" y="241077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241077"/>
                  </a:lnTo>
                  <a:lnTo>
                    <a:pt x="0" y="2410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750224-EA8E-4946-886F-9BA27B9D143B}"/>
                </a:ext>
              </a:extLst>
            </p:cNvPr>
            <p:cNvSpPr/>
            <p:nvPr/>
          </p:nvSpPr>
          <p:spPr>
            <a:xfrm rot="5400000">
              <a:off x="10257017" y="2287381"/>
              <a:ext cx="45720" cy="1984700"/>
            </a:xfrm>
            <a:custGeom>
              <a:avLst/>
              <a:gdLst>
                <a:gd name="connsiteX0" fmla="*/ 0 w 9144"/>
                <a:gd name="connsiteY0" fmla="*/ 1618652 h 1618652"/>
                <a:gd name="connsiteX1" fmla="*/ 0 w 9144"/>
                <a:gd name="connsiteY1" fmla="*/ 0 h 1618652"/>
                <a:gd name="connsiteX2" fmla="*/ 9144 w 9144"/>
                <a:gd name="connsiteY2" fmla="*/ 0 h 1618652"/>
                <a:gd name="connsiteX3" fmla="*/ 9144 w 9144"/>
                <a:gd name="connsiteY3" fmla="*/ 1618652 h 1618652"/>
                <a:gd name="connsiteX4" fmla="*/ 0 w 9144"/>
                <a:gd name="connsiteY4" fmla="*/ 1618652 h 161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1618652">
                  <a:moveTo>
                    <a:pt x="0" y="1618652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1618652"/>
                  </a:lnTo>
                  <a:lnTo>
                    <a:pt x="0" y="16186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37FF22-F518-4CAD-BDC4-00B1DCD42B29}"/>
                </a:ext>
              </a:extLst>
            </p:cNvPr>
            <p:cNvSpPr/>
            <p:nvPr/>
          </p:nvSpPr>
          <p:spPr>
            <a:xfrm rot="10800000">
              <a:off x="9309382" y="3256873"/>
              <a:ext cx="11026" cy="11026"/>
            </a:xfrm>
            <a:custGeom>
              <a:avLst/>
              <a:gdLst>
                <a:gd name="connsiteX0" fmla="*/ 9144 w 9144"/>
                <a:gd name="connsiteY0" fmla="*/ 9144 h 9144"/>
                <a:gd name="connsiteX1" fmla="*/ 0 w 9144"/>
                <a:gd name="connsiteY1" fmla="*/ 9144 h 9144"/>
                <a:gd name="connsiteX2" fmla="*/ 0 w 9144"/>
                <a:gd name="connsiteY2" fmla="*/ 0 h 9144"/>
                <a:gd name="connsiteX3" fmla="*/ 9144 w 9144"/>
                <a:gd name="connsiteY3" fmla="*/ 0 h 9144"/>
                <a:gd name="connsiteX4" fmla="*/ 9144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9144" y="9144"/>
                  </a:moveTo>
                  <a:lnTo>
                    <a:pt x="0" y="9144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2E9ECC-1D54-43DC-9F6F-56FFB6C5630A}"/>
                </a:ext>
              </a:extLst>
            </p:cNvPr>
            <p:cNvSpPr/>
            <p:nvPr/>
          </p:nvSpPr>
          <p:spPr>
            <a:xfrm rot="10800000">
              <a:off x="9274688" y="2008326"/>
              <a:ext cx="45720" cy="1248547"/>
            </a:xfrm>
            <a:custGeom>
              <a:avLst/>
              <a:gdLst>
                <a:gd name="connsiteX0" fmla="*/ 9144 w 9144"/>
                <a:gd name="connsiteY0" fmla="*/ 1035425 h 1035425"/>
                <a:gd name="connsiteX1" fmla="*/ 0 w 9144"/>
                <a:gd name="connsiteY1" fmla="*/ 1035425 h 1035425"/>
                <a:gd name="connsiteX2" fmla="*/ 0 w 9144"/>
                <a:gd name="connsiteY2" fmla="*/ 0 h 1035425"/>
                <a:gd name="connsiteX3" fmla="*/ 9144 w 9144"/>
                <a:gd name="connsiteY3" fmla="*/ 0 h 1035425"/>
                <a:gd name="connsiteX4" fmla="*/ 9144 w 9144"/>
                <a:gd name="connsiteY4" fmla="*/ 1035425 h 103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1035425">
                  <a:moveTo>
                    <a:pt x="9144" y="1035425"/>
                  </a:moveTo>
                  <a:lnTo>
                    <a:pt x="0" y="1035425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1035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A4EE89A-D9A8-4AEE-91E2-A84F3BEDC136}"/>
                </a:ext>
              </a:extLst>
            </p:cNvPr>
            <p:cNvSpPr/>
            <p:nvPr/>
          </p:nvSpPr>
          <p:spPr>
            <a:xfrm rot="5400000">
              <a:off x="8577363" y="1996741"/>
              <a:ext cx="11026" cy="11026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33C3744-0F1B-464B-8F0E-C9C554432EC0}"/>
                </a:ext>
              </a:extLst>
            </p:cNvPr>
            <p:cNvSpPr/>
            <p:nvPr/>
          </p:nvSpPr>
          <p:spPr>
            <a:xfrm rot="5400000">
              <a:off x="8937860" y="1647271"/>
              <a:ext cx="33078" cy="732019"/>
            </a:xfrm>
            <a:custGeom>
              <a:avLst/>
              <a:gdLst>
                <a:gd name="connsiteX0" fmla="*/ 0 w 9144"/>
                <a:gd name="connsiteY0" fmla="*/ 607066 h 607066"/>
                <a:gd name="connsiteX1" fmla="*/ 0 w 9144"/>
                <a:gd name="connsiteY1" fmla="*/ 0 h 607066"/>
                <a:gd name="connsiteX2" fmla="*/ 9144 w 9144"/>
                <a:gd name="connsiteY2" fmla="*/ 0 h 607066"/>
                <a:gd name="connsiteX3" fmla="*/ 9144 w 9144"/>
                <a:gd name="connsiteY3" fmla="*/ 607066 h 607066"/>
                <a:gd name="connsiteX4" fmla="*/ 0 w 9144"/>
                <a:gd name="connsiteY4" fmla="*/ 607066 h 60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607066">
                  <a:moveTo>
                    <a:pt x="0" y="607066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607066"/>
                  </a:lnTo>
                  <a:lnTo>
                    <a:pt x="0" y="6070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BE2172F-C3E9-4BD6-9C88-C28A287291AE}"/>
                </a:ext>
              </a:extLst>
            </p:cNvPr>
            <p:cNvSpPr/>
            <p:nvPr/>
          </p:nvSpPr>
          <p:spPr>
            <a:xfrm rot="10800000">
              <a:off x="8243360" y="2452659"/>
              <a:ext cx="45720" cy="290694"/>
            </a:xfrm>
            <a:custGeom>
              <a:avLst/>
              <a:gdLst>
                <a:gd name="connsiteX0" fmla="*/ 9144 w 9144"/>
                <a:gd name="connsiteY0" fmla="*/ 241074 h 241074"/>
                <a:gd name="connsiteX1" fmla="*/ 0 w 9144"/>
                <a:gd name="connsiteY1" fmla="*/ 241074 h 241074"/>
                <a:gd name="connsiteX2" fmla="*/ 0 w 9144"/>
                <a:gd name="connsiteY2" fmla="*/ 0 h 241074"/>
                <a:gd name="connsiteX3" fmla="*/ 9144 w 9144"/>
                <a:gd name="connsiteY3" fmla="*/ 0 h 241074"/>
                <a:gd name="connsiteX4" fmla="*/ 9144 w 9144"/>
                <a:gd name="connsiteY4" fmla="*/ 241074 h 24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241074">
                  <a:moveTo>
                    <a:pt x="9144" y="241074"/>
                  </a:moveTo>
                  <a:lnTo>
                    <a:pt x="0" y="241074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2410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B524A8-7738-4DB5-8B6F-E391EE66E940}"/>
                </a:ext>
              </a:extLst>
            </p:cNvPr>
            <p:cNvSpPr/>
            <p:nvPr/>
          </p:nvSpPr>
          <p:spPr>
            <a:xfrm rot="5400000">
              <a:off x="9309382" y="3256871"/>
              <a:ext cx="11026" cy="11026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0E493CC-BD8D-44E5-B9BC-C54DF8AA3B2F}"/>
                </a:ext>
              </a:extLst>
            </p:cNvPr>
            <p:cNvSpPr/>
            <p:nvPr/>
          </p:nvSpPr>
          <p:spPr>
            <a:xfrm rot="10800000">
              <a:off x="6265214" y="5778221"/>
              <a:ext cx="11026" cy="11026"/>
            </a:xfrm>
            <a:custGeom>
              <a:avLst/>
              <a:gdLst>
                <a:gd name="connsiteX0" fmla="*/ 9144 w 9144"/>
                <a:gd name="connsiteY0" fmla="*/ 9144 h 9144"/>
                <a:gd name="connsiteX1" fmla="*/ 0 w 9144"/>
                <a:gd name="connsiteY1" fmla="*/ 9144 h 9144"/>
                <a:gd name="connsiteX2" fmla="*/ 0 w 9144"/>
                <a:gd name="connsiteY2" fmla="*/ 0 h 9144"/>
                <a:gd name="connsiteX3" fmla="*/ 9144 w 9144"/>
                <a:gd name="connsiteY3" fmla="*/ 0 h 9144"/>
                <a:gd name="connsiteX4" fmla="*/ 9144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9144" y="9144"/>
                  </a:moveTo>
                  <a:lnTo>
                    <a:pt x="0" y="9144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4BCC274-044F-44FF-B42E-DDDB6D711DA7}"/>
                </a:ext>
              </a:extLst>
            </p:cNvPr>
            <p:cNvSpPr/>
            <p:nvPr/>
          </p:nvSpPr>
          <p:spPr>
            <a:xfrm rot="10800000">
              <a:off x="6230520" y="5196830"/>
              <a:ext cx="45720" cy="581391"/>
            </a:xfrm>
            <a:custGeom>
              <a:avLst/>
              <a:gdLst>
                <a:gd name="connsiteX0" fmla="*/ 9144 w 9144"/>
                <a:gd name="connsiteY0" fmla="*/ 482150 h 482150"/>
                <a:gd name="connsiteX1" fmla="*/ 0 w 9144"/>
                <a:gd name="connsiteY1" fmla="*/ 482150 h 482150"/>
                <a:gd name="connsiteX2" fmla="*/ 0 w 9144"/>
                <a:gd name="connsiteY2" fmla="*/ 0 h 482150"/>
                <a:gd name="connsiteX3" fmla="*/ 9144 w 9144"/>
                <a:gd name="connsiteY3" fmla="*/ 0 h 482150"/>
                <a:gd name="connsiteX4" fmla="*/ 9144 w 9144"/>
                <a:gd name="connsiteY4" fmla="*/ 482150 h 48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482150">
                  <a:moveTo>
                    <a:pt x="9144" y="482150"/>
                  </a:moveTo>
                  <a:lnTo>
                    <a:pt x="0" y="482150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482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A13B87D-104D-4219-B6E3-5FB9C256FB68}"/>
                </a:ext>
              </a:extLst>
            </p:cNvPr>
            <p:cNvSpPr/>
            <p:nvPr/>
          </p:nvSpPr>
          <p:spPr>
            <a:xfrm rot="5400000">
              <a:off x="6265215" y="5778221"/>
              <a:ext cx="11026" cy="11026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1E2368-E7FE-49D3-A7BC-C9D9696BAE03}"/>
                </a:ext>
              </a:extLst>
            </p:cNvPr>
            <p:cNvSpPr/>
            <p:nvPr/>
          </p:nvSpPr>
          <p:spPr>
            <a:xfrm rot="10800000">
              <a:off x="7466908" y="2735200"/>
              <a:ext cx="45720" cy="3043021"/>
            </a:xfrm>
            <a:custGeom>
              <a:avLst/>
              <a:gdLst>
                <a:gd name="connsiteX0" fmla="*/ 9144 w 9144"/>
                <a:gd name="connsiteY0" fmla="*/ 2523589 h 2523589"/>
                <a:gd name="connsiteX1" fmla="*/ 0 w 9144"/>
                <a:gd name="connsiteY1" fmla="*/ 2523589 h 2523589"/>
                <a:gd name="connsiteX2" fmla="*/ 0 w 9144"/>
                <a:gd name="connsiteY2" fmla="*/ 0 h 2523589"/>
                <a:gd name="connsiteX3" fmla="*/ 9144 w 9144"/>
                <a:gd name="connsiteY3" fmla="*/ 0 h 2523589"/>
                <a:gd name="connsiteX4" fmla="*/ 9144 w 9144"/>
                <a:gd name="connsiteY4" fmla="*/ 2523589 h 25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2523589">
                  <a:moveTo>
                    <a:pt x="9144" y="2523589"/>
                  </a:moveTo>
                  <a:lnTo>
                    <a:pt x="0" y="2523589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2523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9C74D4-0C12-4DDA-81E1-E668C09DDC02}"/>
                </a:ext>
              </a:extLst>
            </p:cNvPr>
            <p:cNvSpPr/>
            <p:nvPr/>
          </p:nvSpPr>
          <p:spPr>
            <a:xfrm>
              <a:off x="4921187" y="2131757"/>
              <a:ext cx="33078" cy="33078"/>
            </a:xfrm>
            <a:custGeom>
              <a:avLst/>
              <a:gdLst>
                <a:gd name="connsiteX0" fmla="*/ 0 w 27432"/>
                <a:gd name="connsiteY0" fmla="*/ 0 h 27432"/>
                <a:gd name="connsiteX1" fmla="*/ 27432 w 27432"/>
                <a:gd name="connsiteY1" fmla="*/ 0 h 27432"/>
                <a:gd name="connsiteX2" fmla="*/ 27432 w 27432"/>
                <a:gd name="connsiteY2" fmla="*/ 27432 h 27432"/>
                <a:gd name="connsiteX3" fmla="*/ 0 w 27432"/>
                <a:gd name="connsiteY3" fmla="*/ 27432 h 27432"/>
                <a:gd name="connsiteX4" fmla="*/ 0 w 27432"/>
                <a:gd name="connsiteY4" fmla="*/ 0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0"/>
                  </a:moveTo>
                  <a:lnTo>
                    <a:pt x="27432" y="0"/>
                  </a:lnTo>
                  <a:lnTo>
                    <a:pt x="27432" y="27432"/>
                  </a:lnTo>
                  <a:lnTo>
                    <a:pt x="0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98D882C-9E99-480E-8000-086D959CE86B}"/>
                </a:ext>
              </a:extLst>
            </p:cNvPr>
            <p:cNvSpPr/>
            <p:nvPr/>
          </p:nvSpPr>
          <p:spPr>
            <a:xfrm>
              <a:off x="4954265" y="2131757"/>
              <a:ext cx="762638" cy="45720"/>
            </a:xfrm>
            <a:custGeom>
              <a:avLst/>
              <a:gdLst>
                <a:gd name="connsiteX0" fmla="*/ 0 w 632459"/>
                <a:gd name="connsiteY0" fmla="*/ 0 h 27432"/>
                <a:gd name="connsiteX1" fmla="*/ 632459 w 632459"/>
                <a:gd name="connsiteY1" fmla="*/ 0 h 27432"/>
                <a:gd name="connsiteX2" fmla="*/ 632459 w 632459"/>
                <a:gd name="connsiteY2" fmla="*/ 27432 h 27432"/>
                <a:gd name="connsiteX3" fmla="*/ 0 w 632459"/>
                <a:gd name="connsiteY3" fmla="*/ 27432 h 27432"/>
                <a:gd name="connsiteX4" fmla="*/ 0 w 632459"/>
                <a:gd name="connsiteY4" fmla="*/ 0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459" h="27432">
                  <a:moveTo>
                    <a:pt x="0" y="0"/>
                  </a:moveTo>
                  <a:lnTo>
                    <a:pt x="632459" y="0"/>
                  </a:lnTo>
                  <a:lnTo>
                    <a:pt x="632459" y="27432"/>
                  </a:lnTo>
                  <a:lnTo>
                    <a:pt x="0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FDA8BF4-8D43-4C9E-AD31-898E56EC2218}"/>
                </a:ext>
              </a:extLst>
            </p:cNvPr>
            <p:cNvSpPr/>
            <p:nvPr/>
          </p:nvSpPr>
          <p:spPr>
            <a:xfrm rot="5400000">
              <a:off x="4317745" y="3402356"/>
              <a:ext cx="33078" cy="33080"/>
            </a:xfrm>
            <a:custGeom>
              <a:avLst/>
              <a:gdLst>
                <a:gd name="connsiteX0" fmla="*/ 0 w 27432"/>
                <a:gd name="connsiteY0" fmla="*/ 27433 h 27433"/>
                <a:gd name="connsiteX1" fmla="*/ 0 w 27432"/>
                <a:gd name="connsiteY1" fmla="*/ 0 h 27433"/>
                <a:gd name="connsiteX2" fmla="*/ 27432 w 27432"/>
                <a:gd name="connsiteY2" fmla="*/ 0 h 27433"/>
                <a:gd name="connsiteX3" fmla="*/ 27432 w 27432"/>
                <a:gd name="connsiteY3" fmla="*/ 27433 h 27433"/>
                <a:gd name="connsiteX4" fmla="*/ 0 w 27432"/>
                <a:gd name="connsiteY4" fmla="*/ 27433 h 2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3">
                  <a:moveTo>
                    <a:pt x="0" y="27433"/>
                  </a:moveTo>
                  <a:lnTo>
                    <a:pt x="0" y="0"/>
                  </a:lnTo>
                  <a:lnTo>
                    <a:pt x="27432" y="0"/>
                  </a:lnTo>
                  <a:lnTo>
                    <a:pt x="27432" y="27433"/>
                  </a:lnTo>
                  <a:lnTo>
                    <a:pt x="0" y="2743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AFC46A2-D4BD-4382-AA1A-4A986BB76F0B}"/>
                </a:ext>
              </a:extLst>
            </p:cNvPr>
            <p:cNvSpPr/>
            <p:nvPr/>
          </p:nvSpPr>
          <p:spPr>
            <a:xfrm rot="5400000">
              <a:off x="4629683" y="3123496"/>
              <a:ext cx="45720" cy="603441"/>
            </a:xfrm>
            <a:custGeom>
              <a:avLst/>
              <a:gdLst>
                <a:gd name="connsiteX0" fmla="*/ 0 w 27432"/>
                <a:gd name="connsiteY0" fmla="*/ 500436 h 500436"/>
                <a:gd name="connsiteX1" fmla="*/ 0 w 27432"/>
                <a:gd name="connsiteY1" fmla="*/ 0 h 500436"/>
                <a:gd name="connsiteX2" fmla="*/ 27432 w 27432"/>
                <a:gd name="connsiteY2" fmla="*/ 0 h 500436"/>
                <a:gd name="connsiteX3" fmla="*/ 27432 w 27432"/>
                <a:gd name="connsiteY3" fmla="*/ 500436 h 500436"/>
                <a:gd name="connsiteX4" fmla="*/ 0 w 27432"/>
                <a:gd name="connsiteY4" fmla="*/ 500436 h 50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500436">
                  <a:moveTo>
                    <a:pt x="0" y="500436"/>
                  </a:moveTo>
                  <a:lnTo>
                    <a:pt x="0" y="0"/>
                  </a:lnTo>
                  <a:lnTo>
                    <a:pt x="27432" y="0"/>
                  </a:lnTo>
                  <a:lnTo>
                    <a:pt x="27432" y="500436"/>
                  </a:lnTo>
                  <a:lnTo>
                    <a:pt x="0" y="500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8F9884E-DA82-482F-811B-627DE1B844C8}"/>
                </a:ext>
              </a:extLst>
            </p:cNvPr>
            <p:cNvSpPr/>
            <p:nvPr/>
          </p:nvSpPr>
          <p:spPr>
            <a:xfrm rot="5400000">
              <a:off x="4317743" y="4919905"/>
              <a:ext cx="33078" cy="33078"/>
            </a:xfrm>
            <a:custGeom>
              <a:avLst/>
              <a:gdLst>
                <a:gd name="connsiteX0" fmla="*/ 0 w 27432"/>
                <a:gd name="connsiteY0" fmla="*/ 27432 h 27432"/>
                <a:gd name="connsiteX1" fmla="*/ 0 w 27432"/>
                <a:gd name="connsiteY1" fmla="*/ 0 h 27432"/>
                <a:gd name="connsiteX2" fmla="*/ 27432 w 27432"/>
                <a:gd name="connsiteY2" fmla="*/ 0 h 27432"/>
                <a:gd name="connsiteX3" fmla="*/ 27432 w 27432"/>
                <a:gd name="connsiteY3" fmla="*/ 27432 h 27432"/>
                <a:gd name="connsiteX4" fmla="*/ 0 w 27432"/>
                <a:gd name="connsiteY4" fmla="*/ 27432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7432"/>
                  </a:moveTo>
                  <a:lnTo>
                    <a:pt x="0" y="0"/>
                  </a:lnTo>
                  <a:lnTo>
                    <a:pt x="27432" y="0"/>
                  </a:lnTo>
                  <a:lnTo>
                    <a:pt x="27432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DFC0CA3-48A8-4C33-B5A5-738C794ACCAF}"/>
                </a:ext>
              </a:extLst>
            </p:cNvPr>
            <p:cNvSpPr/>
            <p:nvPr/>
          </p:nvSpPr>
          <p:spPr>
            <a:xfrm rot="5400000">
              <a:off x="3381783" y="4029665"/>
              <a:ext cx="45720" cy="1826201"/>
            </a:xfrm>
            <a:custGeom>
              <a:avLst/>
              <a:gdLst>
                <a:gd name="connsiteX0" fmla="*/ 0 w 27432"/>
                <a:gd name="connsiteY0" fmla="*/ 1514476 h 1514476"/>
                <a:gd name="connsiteX1" fmla="*/ 0 w 27432"/>
                <a:gd name="connsiteY1" fmla="*/ 0 h 1514476"/>
                <a:gd name="connsiteX2" fmla="*/ 27432 w 27432"/>
                <a:gd name="connsiteY2" fmla="*/ 0 h 1514476"/>
                <a:gd name="connsiteX3" fmla="*/ 27432 w 27432"/>
                <a:gd name="connsiteY3" fmla="*/ 1514476 h 1514476"/>
                <a:gd name="connsiteX4" fmla="*/ 0 w 27432"/>
                <a:gd name="connsiteY4" fmla="*/ 1514476 h 15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1514476">
                  <a:moveTo>
                    <a:pt x="0" y="1514476"/>
                  </a:moveTo>
                  <a:lnTo>
                    <a:pt x="0" y="0"/>
                  </a:lnTo>
                  <a:lnTo>
                    <a:pt x="27432" y="0"/>
                  </a:lnTo>
                  <a:lnTo>
                    <a:pt x="27432" y="1514476"/>
                  </a:lnTo>
                  <a:lnTo>
                    <a:pt x="0" y="15144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6C0917-3D1F-44DA-B333-06A2771DF2E9}"/>
                </a:ext>
              </a:extLst>
            </p:cNvPr>
            <p:cNvSpPr/>
            <p:nvPr/>
          </p:nvSpPr>
          <p:spPr>
            <a:xfrm>
              <a:off x="5683825" y="5196831"/>
              <a:ext cx="33078" cy="33078"/>
            </a:xfrm>
            <a:custGeom>
              <a:avLst/>
              <a:gdLst>
                <a:gd name="connsiteX0" fmla="*/ 0 w 27432"/>
                <a:gd name="connsiteY0" fmla="*/ 0 h 27432"/>
                <a:gd name="connsiteX1" fmla="*/ 27432 w 27432"/>
                <a:gd name="connsiteY1" fmla="*/ 0 h 27432"/>
                <a:gd name="connsiteX2" fmla="*/ 27432 w 27432"/>
                <a:gd name="connsiteY2" fmla="*/ 27432 h 27432"/>
                <a:gd name="connsiteX3" fmla="*/ 0 w 27432"/>
                <a:gd name="connsiteY3" fmla="*/ 27432 h 27432"/>
                <a:gd name="connsiteX4" fmla="*/ 0 w 27432"/>
                <a:gd name="connsiteY4" fmla="*/ 0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0"/>
                  </a:moveTo>
                  <a:lnTo>
                    <a:pt x="27432" y="0"/>
                  </a:lnTo>
                  <a:lnTo>
                    <a:pt x="27432" y="27432"/>
                  </a:lnTo>
                  <a:lnTo>
                    <a:pt x="0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D5D99AB-0F2F-4E08-A8DE-661BBC0042E1}"/>
                </a:ext>
              </a:extLst>
            </p:cNvPr>
            <p:cNvSpPr/>
            <p:nvPr/>
          </p:nvSpPr>
          <p:spPr>
            <a:xfrm>
              <a:off x="5716903" y="5196831"/>
              <a:ext cx="559339" cy="45720"/>
            </a:xfrm>
            <a:custGeom>
              <a:avLst/>
              <a:gdLst>
                <a:gd name="connsiteX0" fmla="*/ 0 w 463862"/>
                <a:gd name="connsiteY0" fmla="*/ 0 h 27432"/>
                <a:gd name="connsiteX1" fmla="*/ 463862 w 463862"/>
                <a:gd name="connsiteY1" fmla="*/ 0 h 27432"/>
                <a:gd name="connsiteX2" fmla="*/ 463862 w 463862"/>
                <a:gd name="connsiteY2" fmla="*/ 27432 h 27432"/>
                <a:gd name="connsiteX3" fmla="*/ 0 w 463862"/>
                <a:gd name="connsiteY3" fmla="*/ 27432 h 27432"/>
                <a:gd name="connsiteX4" fmla="*/ 0 w 463862"/>
                <a:gd name="connsiteY4" fmla="*/ 0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862" h="27432">
                  <a:moveTo>
                    <a:pt x="0" y="0"/>
                  </a:moveTo>
                  <a:lnTo>
                    <a:pt x="463862" y="0"/>
                  </a:lnTo>
                  <a:lnTo>
                    <a:pt x="463862" y="27432"/>
                  </a:lnTo>
                  <a:lnTo>
                    <a:pt x="0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CAB67A0-063C-449D-8B6A-444F95130BFC}"/>
                </a:ext>
              </a:extLst>
            </p:cNvPr>
            <p:cNvSpPr/>
            <p:nvPr/>
          </p:nvSpPr>
          <p:spPr>
            <a:xfrm rot="10800000">
              <a:off x="6243162" y="5778221"/>
              <a:ext cx="33078" cy="33078"/>
            </a:xfrm>
            <a:custGeom>
              <a:avLst/>
              <a:gdLst>
                <a:gd name="connsiteX0" fmla="*/ 27432 w 27432"/>
                <a:gd name="connsiteY0" fmla="*/ 27432 h 27432"/>
                <a:gd name="connsiteX1" fmla="*/ 0 w 27432"/>
                <a:gd name="connsiteY1" fmla="*/ 27432 h 27432"/>
                <a:gd name="connsiteX2" fmla="*/ 0 w 27432"/>
                <a:gd name="connsiteY2" fmla="*/ 0 h 27432"/>
                <a:gd name="connsiteX3" fmla="*/ 27432 w 27432"/>
                <a:gd name="connsiteY3" fmla="*/ 0 h 27432"/>
                <a:gd name="connsiteX4" fmla="*/ 27432 w 27432"/>
                <a:gd name="connsiteY4" fmla="*/ 27432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27432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74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0263692-3CD2-4A85-851A-E9E489ABF21E}"/>
                </a:ext>
              </a:extLst>
            </p:cNvPr>
            <p:cNvSpPr/>
            <p:nvPr/>
          </p:nvSpPr>
          <p:spPr>
            <a:xfrm rot="10800000">
              <a:off x="6276241" y="5765579"/>
              <a:ext cx="1236390" cy="45720"/>
            </a:xfrm>
            <a:custGeom>
              <a:avLst/>
              <a:gdLst>
                <a:gd name="connsiteX0" fmla="*/ 1025343 w 1025343"/>
                <a:gd name="connsiteY0" fmla="*/ 27432 h 27432"/>
                <a:gd name="connsiteX1" fmla="*/ 0 w 1025343"/>
                <a:gd name="connsiteY1" fmla="*/ 27432 h 27432"/>
                <a:gd name="connsiteX2" fmla="*/ 0 w 1025343"/>
                <a:gd name="connsiteY2" fmla="*/ 0 h 27432"/>
                <a:gd name="connsiteX3" fmla="*/ 1025343 w 1025343"/>
                <a:gd name="connsiteY3" fmla="*/ 0 h 27432"/>
                <a:gd name="connsiteX4" fmla="*/ 1025343 w 1025343"/>
                <a:gd name="connsiteY4" fmla="*/ 27432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343" h="27432">
                  <a:moveTo>
                    <a:pt x="1025343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1025343" y="0"/>
                  </a:lnTo>
                  <a:lnTo>
                    <a:pt x="1025343" y="274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00E5393-D2D3-488C-B4DE-6BFD4D5CC8D3}"/>
                </a:ext>
              </a:extLst>
            </p:cNvPr>
            <p:cNvSpPr/>
            <p:nvPr/>
          </p:nvSpPr>
          <p:spPr>
            <a:xfrm rot="10800000">
              <a:off x="7479550" y="2713145"/>
              <a:ext cx="33078" cy="33078"/>
            </a:xfrm>
            <a:custGeom>
              <a:avLst/>
              <a:gdLst>
                <a:gd name="connsiteX0" fmla="*/ 27432 w 27432"/>
                <a:gd name="connsiteY0" fmla="*/ 27432 h 27432"/>
                <a:gd name="connsiteX1" fmla="*/ 0 w 27432"/>
                <a:gd name="connsiteY1" fmla="*/ 27432 h 27432"/>
                <a:gd name="connsiteX2" fmla="*/ 0 w 27432"/>
                <a:gd name="connsiteY2" fmla="*/ 0 h 27432"/>
                <a:gd name="connsiteX3" fmla="*/ 27432 w 27432"/>
                <a:gd name="connsiteY3" fmla="*/ 0 h 27432"/>
                <a:gd name="connsiteX4" fmla="*/ 27432 w 27432"/>
                <a:gd name="connsiteY4" fmla="*/ 27432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27432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74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388A7FF-8C4C-4F29-B9A6-CC32027CC203}"/>
                </a:ext>
              </a:extLst>
            </p:cNvPr>
            <p:cNvSpPr/>
            <p:nvPr/>
          </p:nvSpPr>
          <p:spPr>
            <a:xfrm rot="10800000">
              <a:off x="7512628" y="2700503"/>
              <a:ext cx="773581" cy="45720"/>
            </a:xfrm>
            <a:custGeom>
              <a:avLst/>
              <a:gdLst>
                <a:gd name="connsiteX0" fmla="*/ 641534 w 641534"/>
                <a:gd name="connsiteY0" fmla="*/ 27432 h 27432"/>
                <a:gd name="connsiteX1" fmla="*/ 0 w 641534"/>
                <a:gd name="connsiteY1" fmla="*/ 27432 h 27432"/>
                <a:gd name="connsiteX2" fmla="*/ 0 w 641534"/>
                <a:gd name="connsiteY2" fmla="*/ 0 h 27432"/>
                <a:gd name="connsiteX3" fmla="*/ 641534 w 641534"/>
                <a:gd name="connsiteY3" fmla="*/ 0 h 27432"/>
                <a:gd name="connsiteX4" fmla="*/ 641534 w 641534"/>
                <a:gd name="connsiteY4" fmla="*/ 27432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534" h="27432">
                  <a:moveTo>
                    <a:pt x="641534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641534" y="0"/>
                  </a:lnTo>
                  <a:lnTo>
                    <a:pt x="641534" y="274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AC07596-D3BE-485E-BE0E-6AC824AFC635}"/>
                </a:ext>
              </a:extLst>
            </p:cNvPr>
            <p:cNvSpPr/>
            <p:nvPr/>
          </p:nvSpPr>
          <p:spPr>
            <a:xfrm rot="5400000">
              <a:off x="11181362" y="3053409"/>
              <a:ext cx="479636" cy="4134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DF53FF-0432-44EF-833E-E23B798957F1}"/>
                </a:ext>
              </a:extLst>
            </p:cNvPr>
            <p:cNvCxnSpPr>
              <a:cxnSpLocks/>
            </p:cNvCxnSpPr>
            <p:nvPr/>
          </p:nvCxnSpPr>
          <p:spPr>
            <a:xfrm>
              <a:off x="9321452" y="3337825"/>
              <a:ext cx="11605" cy="1177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A030CF-D79B-4B9A-AF56-A16ACCF0392F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66" y="951117"/>
              <a:ext cx="0" cy="1721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6A3E80A-4DD1-4136-A1D6-9DFF9F1F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0191" y="5763995"/>
              <a:ext cx="4936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0A9277D-2E56-4B19-8FF5-2D717C0A2FBD}"/>
                </a:ext>
              </a:extLst>
            </p:cNvPr>
            <p:cNvCxnSpPr>
              <a:cxnSpLocks/>
            </p:cNvCxnSpPr>
            <p:nvPr/>
          </p:nvCxnSpPr>
          <p:spPr>
            <a:xfrm>
              <a:off x="5701666" y="1330133"/>
              <a:ext cx="8100" cy="8215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1FFE731-4028-445C-A8D1-892C103C7F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542" y="3541619"/>
              <a:ext cx="12616" cy="321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06B86A6-B31A-4A5F-BDCB-7DDFDB65B2F0}"/>
                </a:ext>
              </a:extLst>
            </p:cNvPr>
            <p:cNvCxnSpPr/>
            <p:nvPr/>
          </p:nvCxnSpPr>
          <p:spPr>
            <a:xfrm>
              <a:off x="2491456" y="3541619"/>
              <a:ext cx="1504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598645E-6297-4E31-B5F5-DB43639181BD}"/>
                </a:ext>
              </a:extLst>
            </p:cNvPr>
            <p:cNvCxnSpPr/>
            <p:nvPr/>
          </p:nvCxnSpPr>
          <p:spPr>
            <a:xfrm flipV="1">
              <a:off x="2109565" y="4902579"/>
              <a:ext cx="347619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6E2F42A-B3FB-47D5-9702-7DDF5DB5E28D}"/>
                </a:ext>
              </a:extLst>
            </p:cNvPr>
            <p:cNvCxnSpPr/>
            <p:nvPr/>
          </p:nvCxnSpPr>
          <p:spPr>
            <a:xfrm>
              <a:off x="2102965" y="4902579"/>
              <a:ext cx="0" cy="3963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3935C93-5A4C-4C56-AA52-3A6EAED4EE49}"/>
                </a:ext>
              </a:extLst>
            </p:cNvPr>
            <p:cNvCxnSpPr/>
            <p:nvPr/>
          </p:nvCxnSpPr>
          <p:spPr>
            <a:xfrm flipV="1">
              <a:off x="8063959" y="5318207"/>
              <a:ext cx="0" cy="445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6987600-2BE1-4B9D-B91C-E8BFF958FF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8389" y="1640572"/>
              <a:ext cx="3102" cy="269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1B4C1EC-E924-479B-898C-192C187E846A}"/>
                </a:ext>
              </a:extLst>
            </p:cNvPr>
            <p:cNvCxnSpPr/>
            <p:nvPr/>
          </p:nvCxnSpPr>
          <p:spPr>
            <a:xfrm>
              <a:off x="8591107" y="1637639"/>
              <a:ext cx="9107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FE49DFC-673B-4D49-ADB2-D34DD0B53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8922" y="3665519"/>
              <a:ext cx="0" cy="14481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DED4BD6-0919-4555-AE46-8DDBA5ECB9C3}"/>
                </a:ext>
              </a:extLst>
            </p:cNvPr>
            <p:cNvSpPr/>
            <p:nvPr/>
          </p:nvSpPr>
          <p:spPr>
            <a:xfrm>
              <a:off x="5650546" y="1264450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D7D75929-CA01-4954-91A3-600522E585BE}"/>
                </a:ext>
              </a:extLst>
            </p:cNvPr>
            <p:cNvSpPr/>
            <p:nvPr/>
          </p:nvSpPr>
          <p:spPr>
            <a:xfrm>
              <a:off x="2625406" y="3489490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DCD962F-528C-4D2B-BBCF-1353E2BE102B}"/>
                </a:ext>
              </a:extLst>
            </p:cNvPr>
            <p:cNvSpPr/>
            <p:nvPr/>
          </p:nvSpPr>
          <p:spPr>
            <a:xfrm>
              <a:off x="2053906" y="5249710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C1C4FEB-095A-4613-B253-2294EAC36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743" y="4816363"/>
              <a:ext cx="1130" cy="48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0BA92A79-1FEA-4A88-8A2C-21B7A9C1542F}"/>
                </a:ext>
              </a:extLst>
            </p:cNvPr>
            <p:cNvSpPr/>
            <p:nvPr/>
          </p:nvSpPr>
          <p:spPr>
            <a:xfrm>
              <a:off x="5996572" y="3665518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05492D0-7F07-4FFA-B3C3-753176247C3C}"/>
                </a:ext>
              </a:extLst>
            </p:cNvPr>
            <p:cNvSpPr/>
            <p:nvPr/>
          </p:nvSpPr>
          <p:spPr>
            <a:xfrm>
              <a:off x="8012746" y="5239550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AF4608E-60C0-437F-8F63-135B4079916B}"/>
                </a:ext>
              </a:extLst>
            </p:cNvPr>
            <p:cNvSpPr/>
            <p:nvPr/>
          </p:nvSpPr>
          <p:spPr>
            <a:xfrm>
              <a:off x="9282746" y="4452150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A9083B1-A46C-4770-913A-36FE42230A73}"/>
                </a:ext>
              </a:extLst>
            </p:cNvPr>
            <p:cNvSpPr/>
            <p:nvPr/>
          </p:nvSpPr>
          <p:spPr>
            <a:xfrm>
              <a:off x="7394256" y="907263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DC7E3393-6127-44F3-9E14-E146A871E03E}"/>
                </a:ext>
              </a:extLst>
            </p:cNvPr>
            <p:cNvSpPr/>
            <p:nvPr/>
          </p:nvSpPr>
          <p:spPr>
            <a:xfrm>
              <a:off x="9458006" y="1586713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808FF6F9-3A91-4D8A-AD62-C4C99B7F2FBF}"/>
                </a:ext>
              </a:extLst>
            </p:cNvPr>
            <p:cNvSpPr/>
            <p:nvPr/>
          </p:nvSpPr>
          <p:spPr>
            <a:xfrm>
              <a:off x="4271326" y="5226850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12EB0325-2FB5-4D51-A3E1-177758044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465" y="5118480"/>
              <a:ext cx="293227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C5D5C31-6752-4F27-B71B-72AB3C8B5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2522" y="2358041"/>
              <a:ext cx="0" cy="10284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1F3828A7-2EF3-4E27-8125-F2AC734707DD}"/>
                </a:ext>
              </a:extLst>
            </p:cNvPr>
            <p:cNvSpPr/>
            <p:nvPr/>
          </p:nvSpPr>
          <p:spPr>
            <a:xfrm>
              <a:off x="4307325" y="2314558"/>
              <a:ext cx="102240" cy="102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86FAE66-E07C-4487-B1FE-C6F27CE34ABA}"/>
                </a:ext>
              </a:extLst>
            </p:cNvPr>
            <p:cNvGrpSpPr/>
            <p:nvPr/>
          </p:nvGrpSpPr>
          <p:grpSpPr>
            <a:xfrm flipH="1" flipV="1">
              <a:off x="7216433" y="5424573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34AB16F-5461-4B74-8BE8-89EB22883FDF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6CF3F26-4351-4D2C-ADEF-C0DC3FCE5D4E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9A854C0B-05FA-4B79-9BB2-4E0E61118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3989" y="5584579"/>
              <a:ext cx="220414" cy="275516"/>
            </a:xfrm>
            <a:prstGeom prst="rect">
              <a:avLst/>
            </a:prstGeom>
          </p:spPr>
        </p:pic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3EF34F5-FAC1-4616-915D-EA0001061433}"/>
                </a:ext>
              </a:extLst>
            </p:cNvPr>
            <p:cNvGrpSpPr/>
            <p:nvPr/>
          </p:nvGrpSpPr>
          <p:grpSpPr>
            <a:xfrm flipH="1" flipV="1">
              <a:off x="5422097" y="1931007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E6AD67-A6E6-4002-9C32-F0E0A4562F6D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980A597-18E6-4A59-8AA0-AECCC68C1679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659B9F77-3A97-4900-A4E6-50B565E44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679" y="2147590"/>
              <a:ext cx="162363" cy="162362"/>
            </a:xfrm>
            <a:prstGeom prst="rect">
              <a:avLst/>
            </a:prstGeom>
          </p:spPr>
        </p:pic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2B23B73-2C14-4B17-96D4-FD2F65058065}"/>
                </a:ext>
              </a:extLst>
            </p:cNvPr>
            <p:cNvGrpSpPr/>
            <p:nvPr/>
          </p:nvGrpSpPr>
          <p:grpSpPr>
            <a:xfrm flipH="1" flipV="1">
              <a:off x="4114911" y="3219336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0382747-CFFC-4088-BA32-D163A702F349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3782E77-29F5-4F3C-AFCA-C56CA8A07F21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8" name="Graphic 207">
              <a:extLst>
                <a:ext uri="{FF2B5EF4-FFF2-40B4-BE49-F238E27FC236}">
                  <a16:creationId xmlns:a16="http://schemas.microsoft.com/office/drawing/2014/main" id="{DB888ACE-E0ED-4EFD-B51A-E44A0B61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0039" y="3425775"/>
              <a:ext cx="225271" cy="182650"/>
            </a:xfrm>
            <a:prstGeom prst="rect">
              <a:avLst/>
            </a:prstGeom>
          </p:spPr>
        </p:pic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3016F66-C5BB-4987-9589-DA0F059DD74C}"/>
                </a:ext>
              </a:extLst>
            </p:cNvPr>
            <p:cNvGrpSpPr/>
            <p:nvPr/>
          </p:nvGrpSpPr>
          <p:grpSpPr>
            <a:xfrm flipH="1" flipV="1">
              <a:off x="5405675" y="4876410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19A44F5-0101-4C2A-A41E-49993CAFD68A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4D9B4CD3-249A-41B2-B5D5-80BB1E09646F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Graphic 215">
              <a:extLst>
                <a:ext uri="{FF2B5EF4-FFF2-40B4-BE49-F238E27FC236}">
                  <a16:creationId xmlns:a16="http://schemas.microsoft.com/office/drawing/2014/main" id="{9EEB3572-3FCD-4C57-A40B-726C930A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03492" y="5074229"/>
              <a:ext cx="199892" cy="199890"/>
            </a:xfrm>
            <a:prstGeom prst="rect">
              <a:avLst/>
            </a:prstGeom>
          </p:spPr>
        </p:pic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809A180-6000-41FB-9D5B-9AC53BE1F2C3}"/>
                </a:ext>
              </a:extLst>
            </p:cNvPr>
            <p:cNvGrpSpPr/>
            <p:nvPr/>
          </p:nvGrpSpPr>
          <p:grpSpPr>
            <a:xfrm flipH="1" flipV="1">
              <a:off x="9046478" y="3004827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3FD7491-B4AC-4A24-B051-305CE185540A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68590AB-086B-4E23-96FB-83E0F692F7A6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BB29C7F0-A3F0-4755-9B15-B1D27C2BF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34034" y="3219936"/>
              <a:ext cx="220414" cy="165310"/>
            </a:xfrm>
            <a:prstGeom prst="rect">
              <a:avLst/>
            </a:prstGeom>
          </p:spPr>
        </p:pic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8D70E26-49B4-4A04-BFC4-DE146BA0350E}"/>
                </a:ext>
              </a:extLst>
            </p:cNvPr>
            <p:cNvGrpSpPr/>
            <p:nvPr/>
          </p:nvGrpSpPr>
          <p:grpSpPr>
            <a:xfrm flipH="1" flipV="1">
              <a:off x="2149605" y="3772562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E6017C25-BFD9-4BAF-B568-0D0B43917793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28F465DB-7B57-444D-967E-CFD2F9A556C3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B88A2AE1-39EA-43EC-B18C-74B7D4980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53277" y="3952713"/>
              <a:ext cx="188182" cy="235226"/>
            </a:xfrm>
            <a:prstGeom prst="rect">
              <a:avLst/>
            </a:prstGeom>
          </p:spPr>
        </p:pic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E70F153-5CC8-49B7-865D-4BA68FC0685C}"/>
                </a:ext>
              </a:extLst>
            </p:cNvPr>
            <p:cNvGrpSpPr/>
            <p:nvPr/>
          </p:nvGrpSpPr>
          <p:grpSpPr>
            <a:xfrm flipH="1" flipV="1">
              <a:off x="2322475" y="4586520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FAFC3F-AACE-4B14-B479-1EAD0B4F0C84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ECD1F7D-53AF-42C9-B852-3E7E7B3EAD6C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2" name="Graphic 251">
              <a:extLst>
                <a:ext uri="{FF2B5EF4-FFF2-40B4-BE49-F238E27FC236}">
                  <a16:creationId xmlns:a16="http://schemas.microsoft.com/office/drawing/2014/main" id="{4D71FA48-1E60-48AA-AA1E-D25CD6FD5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10031" y="4801629"/>
              <a:ext cx="220414" cy="165310"/>
            </a:xfrm>
            <a:prstGeom prst="rect">
              <a:avLst/>
            </a:prstGeom>
          </p:spPr>
        </p:pic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6CD870EA-E75C-434A-97C4-AAF02BCD71A1}"/>
                </a:ext>
              </a:extLst>
            </p:cNvPr>
            <p:cNvGrpSpPr/>
            <p:nvPr/>
          </p:nvGrpSpPr>
          <p:grpSpPr>
            <a:xfrm flipH="1" flipV="1">
              <a:off x="7216434" y="2480318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27F509F-687B-4408-A358-2BC81D43E4B4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2A13F7EF-3681-4F04-A4B4-9BDA1595BC96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C4ACBED8-9633-441E-A0C4-D0BB255A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5162" y="2639049"/>
              <a:ext cx="278070" cy="278066"/>
            </a:xfrm>
            <a:prstGeom prst="rect">
              <a:avLst/>
            </a:prstGeom>
          </p:spPr>
        </p:pic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D0BD4B-1C43-437C-BC7D-FA36FEF7A380}"/>
                </a:ext>
              </a:extLst>
            </p:cNvPr>
            <p:cNvGrpSpPr/>
            <p:nvPr/>
          </p:nvGrpSpPr>
          <p:grpSpPr>
            <a:xfrm flipH="1" flipV="1">
              <a:off x="8340457" y="1687708"/>
              <a:ext cx="595527" cy="595528"/>
              <a:chOff x="6972838" y="3825488"/>
              <a:chExt cx="175012" cy="175012"/>
            </a:xfrm>
            <a:solidFill>
              <a:schemeClr val="bg1"/>
            </a:solidFill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E3D3847A-5CCC-423E-9330-1876B37E9925}"/>
                  </a:ext>
                </a:extLst>
              </p:cNvPr>
              <p:cNvSpPr/>
              <p:nvPr/>
            </p:nvSpPr>
            <p:spPr>
              <a:xfrm>
                <a:off x="6972838" y="3825488"/>
                <a:ext cx="175012" cy="1750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C391FF28-EA43-4802-9B73-2213CFEAB564}"/>
                  </a:ext>
                </a:extLst>
              </p:cNvPr>
              <p:cNvSpPr/>
              <p:nvPr/>
            </p:nvSpPr>
            <p:spPr>
              <a:xfrm>
                <a:off x="6988844" y="3841494"/>
                <a:ext cx="143000" cy="143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D3C92880-D7F7-4394-8AB8-1B21074D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38274" y="1885527"/>
              <a:ext cx="199892" cy="199890"/>
            </a:xfrm>
            <a:prstGeom prst="rect">
              <a:avLst/>
            </a:prstGeom>
          </p:spPr>
        </p:pic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B6FE39AE-AF78-447B-AB80-B2AA002A09A0}"/>
              </a:ext>
            </a:extLst>
          </p:cNvPr>
          <p:cNvSpPr txBox="1"/>
          <p:nvPr/>
        </p:nvSpPr>
        <p:spPr>
          <a:xfrm>
            <a:off x="4921590" y="727002"/>
            <a:ext cx="2348820" cy="5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Our Overview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882CDBA-8AE3-4FB3-8A66-FFFB6F0B5ADA}"/>
              </a:ext>
            </a:extLst>
          </p:cNvPr>
          <p:cNvSpPr txBox="1"/>
          <p:nvPr/>
        </p:nvSpPr>
        <p:spPr>
          <a:xfrm>
            <a:off x="1714466" y="1272001"/>
            <a:ext cx="876306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mi. Duis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turpis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nisi. Nunc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commodo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rhoncus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1A577746-62AF-4AE4-A9AA-2F8633DE9FAB}"/>
              </a:ext>
            </a:extLst>
          </p:cNvPr>
          <p:cNvGrpSpPr/>
          <p:nvPr/>
        </p:nvGrpSpPr>
        <p:grpSpPr>
          <a:xfrm>
            <a:off x="1693304" y="3289880"/>
            <a:ext cx="1214677" cy="689455"/>
            <a:chOff x="2454898" y="2981900"/>
            <a:chExt cx="1214677" cy="689455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B29C643-F1B5-4BBA-B1A2-F13016A01377}"/>
                </a:ext>
              </a:extLst>
            </p:cNvPr>
            <p:cNvSpPr txBox="1"/>
            <p:nvPr/>
          </p:nvSpPr>
          <p:spPr>
            <a:xfrm>
              <a:off x="2659832" y="298190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8A50C69D-F704-4991-BF6F-2734E27094BF}"/>
                </a:ext>
              </a:extLst>
            </p:cNvPr>
            <p:cNvSpPr txBox="1"/>
            <p:nvPr/>
          </p:nvSpPr>
          <p:spPr>
            <a:xfrm>
              <a:off x="2454898" y="321911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0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2D77BE4-ACD1-45C2-9448-6F7AE7B6B9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0D8C1-3EBC-4F11-BA62-F094526D3883}"/>
              </a:ext>
            </a:extLst>
          </p:cNvPr>
          <p:cNvGrpSpPr/>
          <p:nvPr/>
        </p:nvGrpSpPr>
        <p:grpSpPr>
          <a:xfrm>
            <a:off x="1714466" y="727002"/>
            <a:ext cx="8763069" cy="833732"/>
            <a:chOff x="1470565" y="669852"/>
            <a:chExt cx="8763069" cy="8337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5BC5-42DC-4271-A43E-C91D119C7375}"/>
                </a:ext>
              </a:extLst>
            </p:cNvPr>
            <p:cNvSpPr txBox="1"/>
            <p:nvPr/>
          </p:nvSpPr>
          <p:spPr>
            <a:xfrm>
              <a:off x="4890061" y="669852"/>
              <a:ext cx="1924076" cy="52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ExtraBold Bold"/>
                  <a:cs typeface="Adobe Arabic" panose="02040503050201020203" pitchFamily="18" charset="-78"/>
                </a:rPr>
                <a:t>Our History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390383-C26C-4F3D-8E77-9938AD17D3CD}"/>
                </a:ext>
              </a:extLst>
            </p:cNvPr>
            <p:cNvSpPr txBox="1"/>
            <p:nvPr/>
          </p:nvSpPr>
          <p:spPr>
            <a:xfrm>
              <a:off x="1470565" y="1214851"/>
              <a:ext cx="8763069" cy="28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54AB-48EB-48D4-A213-C6FCA2EBFE41}"/>
              </a:ext>
            </a:extLst>
          </p:cNvPr>
          <p:cNvGrpSpPr/>
          <p:nvPr/>
        </p:nvGrpSpPr>
        <p:grpSpPr>
          <a:xfrm>
            <a:off x="1705758" y="2328877"/>
            <a:ext cx="8780484" cy="2809847"/>
            <a:chOff x="1563666" y="2463080"/>
            <a:chExt cx="8780484" cy="28098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B07308-FDAB-41D7-AA4A-426E4ADAB104}"/>
                </a:ext>
              </a:extLst>
            </p:cNvPr>
            <p:cNvGrpSpPr/>
            <p:nvPr/>
          </p:nvGrpSpPr>
          <p:grpSpPr>
            <a:xfrm>
              <a:off x="1674182" y="4583472"/>
              <a:ext cx="1214677" cy="689455"/>
              <a:chOff x="1674181" y="4875027"/>
              <a:chExt cx="1214677" cy="689455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A3FF7EB-E043-457A-80F2-440A0AED320B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DB75396-2A84-443C-8E7B-7453F0A1D636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2D86C1-24FB-4EE1-8DF3-924AB3F12869}"/>
                </a:ext>
              </a:extLst>
            </p:cNvPr>
            <p:cNvGrpSpPr/>
            <p:nvPr/>
          </p:nvGrpSpPr>
          <p:grpSpPr>
            <a:xfrm>
              <a:off x="1563666" y="2981797"/>
              <a:ext cx="1435709" cy="1524674"/>
              <a:chOff x="1563666" y="3273352"/>
              <a:chExt cx="1435709" cy="1524674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8F0ED94-E994-42E9-8009-A8613D995C60}"/>
                  </a:ext>
                </a:extLst>
              </p:cNvPr>
              <p:cNvSpPr/>
              <p:nvPr/>
            </p:nvSpPr>
            <p:spPr>
              <a:xfrm>
                <a:off x="1563666" y="3273352"/>
                <a:ext cx="1435709" cy="1524674"/>
              </a:xfrm>
              <a:custGeom>
                <a:avLst/>
                <a:gdLst>
                  <a:gd name="connsiteX0" fmla="*/ 818865 w 1637730"/>
                  <a:gd name="connsiteY0" fmla="*/ 0 h 1739216"/>
                  <a:gd name="connsiteX1" fmla="*/ 1637730 w 1637730"/>
                  <a:gd name="connsiteY1" fmla="*/ 818865 h 1739216"/>
                  <a:gd name="connsiteX2" fmla="*/ 1137605 w 1637730"/>
                  <a:gd name="connsiteY2" fmla="*/ 1573380 h 1739216"/>
                  <a:gd name="connsiteX3" fmla="*/ 1025655 w 1637730"/>
                  <a:gd name="connsiteY3" fmla="*/ 1608131 h 1739216"/>
                  <a:gd name="connsiteX4" fmla="*/ 1115254 w 1637730"/>
                  <a:gd name="connsiteY4" fmla="*/ 1661810 h 1739216"/>
                  <a:gd name="connsiteX5" fmla="*/ 1235679 w 1637730"/>
                  <a:gd name="connsiteY5" fmla="*/ 1710109 h 1739216"/>
                  <a:gd name="connsiteX6" fmla="*/ 1289509 w 1637730"/>
                  <a:gd name="connsiteY6" fmla="*/ 1723951 h 1739216"/>
                  <a:gd name="connsiteX7" fmla="*/ 1217184 w 1637730"/>
                  <a:gd name="connsiteY7" fmla="*/ 1734988 h 1739216"/>
                  <a:gd name="connsiteX8" fmla="*/ 1133460 w 1637730"/>
                  <a:gd name="connsiteY8" fmla="*/ 1739216 h 1739216"/>
                  <a:gd name="connsiteX9" fmla="*/ 814721 w 1637730"/>
                  <a:gd name="connsiteY9" fmla="*/ 1674866 h 1739216"/>
                  <a:gd name="connsiteX10" fmla="*/ 738861 w 1637730"/>
                  <a:gd name="connsiteY10" fmla="*/ 1633690 h 1739216"/>
                  <a:gd name="connsiteX11" fmla="*/ 735141 w 1637730"/>
                  <a:gd name="connsiteY11" fmla="*/ 1633503 h 1739216"/>
                  <a:gd name="connsiteX12" fmla="*/ 0 w 1637730"/>
                  <a:gd name="connsiteY12" fmla="*/ 818865 h 1739216"/>
                  <a:gd name="connsiteX13" fmla="*/ 818865 w 1637730"/>
                  <a:gd name="connsiteY13" fmla="*/ 0 h 173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7730" h="1739216">
                    <a:moveTo>
                      <a:pt x="818865" y="0"/>
                    </a:moveTo>
                    <a:cubicBezTo>
                      <a:pt x="1271112" y="0"/>
                      <a:pt x="1637730" y="366618"/>
                      <a:pt x="1637730" y="818865"/>
                    </a:cubicBezTo>
                    <a:cubicBezTo>
                      <a:pt x="1637730" y="1158050"/>
                      <a:pt x="1431508" y="1449069"/>
                      <a:pt x="1137605" y="1573380"/>
                    </a:cubicBezTo>
                    <a:lnTo>
                      <a:pt x="1025655" y="1608131"/>
                    </a:lnTo>
                    <a:lnTo>
                      <a:pt x="1115254" y="1661810"/>
                    </a:lnTo>
                    <a:cubicBezTo>
                      <a:pt x="1153773" y="1680952"/>
                      <a:pt x="1194013" y="1697150"/>
                      <a:pt x="1235679" y="1710109"/>
                    </a:cubicBezTo>
                    <a:lnTo>
                      <a:pt x="1289509" y="1723951"/>
                    </a:lnTo>
                    <a:lnTo>
                      <a:pt x="1217184" y="1734988"/>
                    </a:lnTo>
                    <a:cubicBezTo>
                      <a:pt x="1189657" y="1737784"/>
                      <a:pt x="1161726" y="1739216"/>
                      <a:pt x="1133460" y="1739216"/>
                    </a:cubicBezTo>
                    <a:cubicBezTo>
                      <a:pt x="1020399" y="1739216"/>
                      <a:pt x="912689" y="1716303"/>
                      <a:pt x="814721" y="1674866"/>
                    </a:cubicBezTo>
                    <a:lnTo>
                      <a:pt x="738861" y="1633690"/>
                    </a:lnTo>
                    <a:lnTo>
                      <a:pt x="735141" y="1633503"/>
                    </a:lnTo>
                    <a:cubicBezTo>
                      <a:pt x="322223" y="1591569"/>
                      <a:pt x="0" y="1242846"/>
                      <a:pt x="0" y="818865"/>
                    </a:cubicBezTo>
                    <a:cubicBezTo>
                      <a:pt x="0" y="366618"/>
                      <a:pt x="366618" y="0"/>
                      <a:pt x="8188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46B48A8-F60B-4633-9BFD-8A5B89EB228A}"/>
                  </a:ext>
                </a:extLst>
              </p:cNvPr>
              <p:cNvSpPr/>
              <p:nvPr/>
            </p:nvSpPr>
            <p:spPr>
              <a:xfrm>
                <a:off x="1563728" y="3273352"/>
                <a:ext cx="1435584" cy="716617"/>
              </a:xfrm>
              <a:custGeom>
                <a:avLst/>
                <a:gdLst>
                  <a:gd name="connsiteX0" fmla="*/ 717793 w 1435584"/>
                  <a:gd name="connsiteY0" fmla="*/ 0 h 716617"/>
                  <a:gd name="connsiteX1" fmla="*/ 1431941 w 1435584"/>
                  <a:gd name="connsiteY1" fmla="*/ 644458 h 716617"/>
                  <a:gd name="connsiteX2" fmla="*/ 1435584 w 1435584"/>
                  <a:gd name="connsiteY2" fmla="*/ 716617 h 716617"/>
                  <a:gd name="connsiteX3" fmla="*/ 0 w 1435584"/>
                  <a:gd name="connsiteY3" fmla="*/ 716617 h 716617"/>
                  <a:gd name="connsiteX4" fmla="*/ 3644 w 1435584"/>
                  <a:gd name="connsiteY4" fmla="*/ 644458 h 716617"/>
                  <a:gd name="connsiteX5" fmla="*/ 717793 w 1435584"/>
                  <a:gd name="connsiteY5" fmla="*/ 0 h 7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584" h="716617">
                    <a:moveTo>
                      <a:pt x="717793" y="0"/>
                    </a:moveTo>
                    <a:cubicBezTo>
                      <a:pt x="1089474" y="0"/>
                      <a:pt x="1395179" y="282475"/>
                      <a:pt x="1431941" y="644458"/>
                    </a:cubicBezTo>
                    <a:lnTo>
                      <a:pt x="1435584" y="716617"/>
                    </a:lnTo>
                    <a:lnTo>
                      <a:pt x="0" y="716617"/>
                    </a:lnTo>
                    <a:lnTo>
                      <a:pt x="3644" y="644458"/>
                    </a:lnTo>
                    <a:cubicBezTo>
                      <a:pt x="40405" y="282475"/>
                      <a:pt x="346111" y="0"/>
                      <a:pt x="717793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E23204-375B-46AC-8DFF-8477D0A4B6B2}"/>
                </a:ext>
              </a:extLst>
            </p:cNvPr>
            <p:cNvGrpSpPr/>
            <p:nvPr/>
          </p:nvGrpSpPr>
          <p:grpSpPr>
            <a:xfrm>
              <a:off x="4011924" y="2981797"/>
              <a:ext cx="1435709" cy="1524674"/>
              <a:chOff x="4011924" y="3273352"/>
              <a:chExt cx="1435709" cy="1524674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A05C838-FD32-4629-95F0-4B0C984FD7BA}"/>
                  </a:ext>
                </a:extLst>
              </p:cNvPr>
              <p:cNvSpPr/>
              <p:nvPr/>
            </p:nvSpPr>
            <p:spPr>
              <a:xfrm>
                <a:off x="4011924" y="3273352"/>
                <a:ext cx="1435709" cy="1524674"/>
              </a:xfrm>
              <a:custGeom>
                <a:avLst/>
                <a:gdLst>
                  <a:gd name="connsiteX0" fmla="*/ 818865 w 1637730"/>
                  <a:gd name="connsiteY0" fmla="*/ 0 h 1739216"/>
                  <a:gd name="connsiteX1" fmla="*/ 1637730 w 1637730"/>
                  <a:gd name="connsiteY1" fmla="*/ 818865 h 1739216"/>
                  <a:gd name="connsiteX2" fmla="*/ 1137605 w 1637730"/>
                  <a:gd name="connsiteY2" fmla="*/ 1573380 h 1739216"/>
                  <a:gd name="connsiteX3" fmla="*/ 1025655 w 1637730"/>
                  <a:gd name="connsiteY3" fmla="*/ 1608131 h 1739216"/>
                  <a:gd name="connsiteX4" fmla="*/ 1115254 w 1637730"/>
                  <a:gd name="connsiteY4" fmla="*/ 1661810 h 1739216"/>
                  <a:gd name="connsiteX5" fmla="*/ 1235679 w 1637730"/>
                  <a:gd name="connsiteY5" fmla="*/ 1710109 h 1739216"/>
                  <a:gd name="connsiteX6" fmla="*/ 1289509 w 1637730"/>
                  <a:gd name="connsiteY6" fmla="*/ 1723951 h 1739216"/>
                  <a:gd name="connsiteX7" fmla="*/ 1217184 w 1637730"/>
                  <a:gd name="connsiteY7" fmla="*/ 1734988 h 1739216"/>
                  <a:gd name="connsiteX8" fmla="*/ 1133460 w 1637730"/>
                  <a:gd name="connsiteY8" fmla="*/ 1739216 h 1739216"/>
                  <a:gd name="connsiteX9" fmla="*/ 814721 w 1637730"/>
                  <a:gd name="connsiteY9" fmla="*/ 1674866 h 1739216"/>
                  <a:gd name="connsiteX10" fmla="*/ 738861 w 1637730"/>
                  <a:gd name="connsiteY10" fmla="*/ 1633690 h 1739216"/>
                  <a:gd name="connsiteX11" fmla="*/ 735141 w 1637730"/>
                  <a:gd name="connsiteY11" fmla="*/ 1633503 h 1739216"/>
                  <a:gd name="connsiteX12" fmla="*/ 0 w 1637730"/>
                  <a:gd name="connsiteY12" fmla="*/ 818865 h 1739216"/>
                  <a:gd name="connsiteX13" fmla="*/ 818865 w 1637730"/>
                  <a:gd name="connsiteY13" fmla="*/ 0 h 173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7730" h="1739216">
                    <a:moveTo>
                      <a:pt x="818865" y="0"/>
                    </a:moveTo>
                    <a:cubicBezTo>
                      <a:pt x="1271112" y="0"/>
                      <a:pt x="1637730" y="366618"/>
                      <a:pt x="1637730" y="818865"/>
                    </a:cubicBezTo>
                    <a:cubicBezTo>
                      <a:pt x="1637730" y="1158050"/>
                      <a:pt x="1431508" y="1449069"/>
                      <a:pt x="1137605" y="1573380"/>
                    </a:cubicBezTo>
                    <a:lnTo>
                      <a:pt x="1025655" y="1608131"/>
                    </a:lnTo>
                    <a:lnTo>
                      <a:pt x="1115254" y="1661810"/>
                    </a:lnTo>
                    <a:cubicBezTo>
                      <a:pt x="1153773" y="1680952"/>
                      <a:pt x="1194013" y="1697150"/>
                      <a:pt x="1235679" y="1710109"/>
                    </a:cubicBezTo>
                    <a:lnTo>
                      <a:pt x="1289509" y="1723951"/>
                    </a:lnTo>
                    <a:lnTo>
                      <a:pt x="1217184" y="1734988"/>
                    </a:lnTo>
                    <a:cubicBezTo>
                      <a:pt x="1189657" y="1737784"/>
                      <a:pt x="1161726" y="1739216"/>
                      <a:pt x="1133460" y="1739216"/>
                    </a:cubicBezTo>
                    <a:cubicBezTo>
                      <a:pt x="1020399" y="1739216"/>
                      <a:pt x="912689" y="1716303"/>
                      <a:pt x="814721" y="1674866"/>
                    </a:cubicBezTo>
                    <a:lnTo>
                      <a:pt x="738861" y="1633690"/>
                    </a:lnTo>
                    <a:lnTo>
                      <a:pt x="735141" y="1633503"/>
                    </a:lnTo>
                    <a:cubicBezTo>
                      <a:pt x="322223" y="1591569"/>
                      <a:pt x="0" y="1242846"/>
                      <a:pt x="0" y="818865"/>
                    </a:cubicBezTo>
                    <a:cubicBezTo>
                      <a:pt x="0" y="366618"/>
                      <a:pt x="366618" y="0"/>
                      <a:pt x="8188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091A454-60F9-4B55-971D-43F0073472FD}"/>
                  </a:ext>
                </a:extLst>
              </p:cNvPr>
              <p:cNvSpPr/>
              <p:nvPr/>
            </p:nvSpPr>
            <p:spPr>
              <a:xfrm>
                <a:off x="4011986" y="3273352"/>
                <a:ext cx="1435584" cy="716617"/>
              </a:xfrm>
              <a:custGeom>
                <a:avLst/>
                <a:gdLst>
                  <a:gd name="connsiteX0" fmla="*/ 717793 w 1435584"/>
                  <a:gd name="connsiteY0" fmla="*/ 0 h 716617"/>
                  <a:gd name="connsiteX1" fmla="*/ 1431941 w 1435584"/>
                  <a:gd name="connsiteY1" fmla="*/ 644458 h 716617"/>
                  <a:gd name="connsiteX2" fmla="*/ 1435584 w 1435584"/>
                  <a:gd name="connsiteY2" fmla="*/ 716617 h 716617"/>
                  <a:gd name="connsiteX3" fmla="*/ 0 w 1435584"/>
                  <a:gd name="connsiteY3" fmla="*/ 716617 h 716617"/>
                  <a:gd name="connsiteX4" fmla="*/ 3644 w 1435584"/>
                  <a:gd name="connsiteY4" fmla="*/ 644458 h 716617"/>
                  <a:gd name="connsiteX5" fmla="*/ 717793 w 1435584"/>
                  <a:gd name="connsiteY5" fmla="*/ 0 h 7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584" h="716617">
                    <a:moveTo>
                      <a:pt x="717793" y="0"/>
                    </a:moveTo>
                    <a:cubicBezTo>
                      <a:pt x="1089474" y="0"/>
                      <a:pt x="1395179" y="282475"/>
                      <a:pt x="1431941" y="644458"/>
                    </a:cubicBezTo>
                    <a:lnTo>
                      <a:pt x="1435584" y="716617"/>
                    </a:lnTo>
                    <a:lnTo>
                      <a:pt x="0" y="716617"/>
                    </a:lnTo>
                    <a:lnTo>
                      <a:pt x="3644" y="644458"/>
                    </a:lnTo>
                    <a:cubicBezTo>
                      <a:pt x="40405" y="282475"/>
                      <a:pt x="346111" y="0"/>
                      <a:pt x="717793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C44638-7D55-4D38-8E3C-38401C8EB26F}"/>
                </a:ext>
              </a:extLst>
            </p:cNvPr>
            <p:cNvGrpSpPr/>
            <p:nvPr/>
          </p:nvGrpSpPr>
          <p:grpSpPr>
            <a:xfrm>
              <a:off x="6460182" y="2981797"/>
              <a:ext cx="1435709" cy="1524674"/>
              <a:chOff x="6460182" y="3273352"/>
              <a:chExt cx="1435709" cy="1524674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47CD24D8-D48E-4CB2-BEDB-43D3C1955E79}"/>
                  </a:ext>
                </a:extLst>
              </p:cNvPr>
              <p:cNvSpPr/>
              <p:nvPr/>
            </p:nvSpPr>
            <p:spPr>
              <a:xfrm>
                <a:off x="6460182" y="3273352"/>
                <a:ext cx="1435709" cy="1524674"/>
              </a:xfrm>
              <a:custGeom>
                <a:avLst/>
                <a:gdLst>
                  <a:gd name="connsiteX0" fmla="*/ 818865 w 1637730"/>
                  <a:gd name="connsiteY0" fmla="*/ 0 h 1739216"/>
                  <a:gd name="connsiteX1" fmla="*/ 1637730 w 1637730"/>
                  <a:gd name="connsiteY1" fmla="*/ 818865 h 1739216"/>
                  <a:gd name="connsiteX2" fmla="*/ 1137605 w 1637730"/>
                  <a:gd name="connsiteY2" fmla="*/ 1573380 h 1739216"/>
                  <a:gd name="connsiteX3" fmla="*/ 1025655 w 1637730"/>
                  <a:gd name="connsiteY3" fmla="*/ 1608131 h 1739216"/>
                  <a:gd name="connsiteX4" fmla="*/ 1115254 w 1637730"/>
                  <a:gd name="connsiteY4" fmla="*/ 1661810 h 1739216"/>
                  <a:gd name="connsiteX5" fmla="*/ 1235679 w 1637730"/>
                  <a:gd name="connsiteY5" fmla="*/ 1710109 h 1739216"/>
                  <a:gd name="connsiteX6" fmla="*/ 1289509 w 1637730"/>
                  <a:gd name="connsiteY6" fmla="*/ 1723951 h 1739216"/>
                  <a:gd name="connsiteX7" fmla="*/ 1217184 w 1637730"/>
                  <a:gd name="connsiteY7" fmla="*/ 1734988 h 1739216"/>
                  <a:gd name="connsiteX8" fmla="*/ 1133460 w 1637730"/>
                  <a:gd name="connsiteY8" fmla="*/ 1739216 h 1739216"/>
                  <a:gd name="connsiteX9" fmla="*/ 814721 w 1637730"/>
                  <a:gd name="connsiteY9" fmla="*/ 1674866 h 1739216"/>
                  <a:gd name="connsiteX10" fmla="*/ 738861 w 1637730"/>
                  <a:gd name="connsiteY10" fmla="*/ 1633690 h 1739216"/>
                  <a:gd name="connsiteX11" fmla="*/ 735141 w 1637730"/>
                  <a:gd name="connsiteY11" fmla="*/ 1633503 h 1739216"/>
                  <a:gd name="connsiteX12" fmla="*/ 0 w 1637730"/>
                  <a:gd name="connsiteY12" fmla="*/ 818865 h 1739216"/>
                  <a:gd name="connsiteX13" fmla="*/ 818865 w 1637730"/>
                  <a:gd name="connsiteY13" fmla="*/ 0 h 173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7730" h="1739216">
                    <a:moveTo>
                      <a:pt x="818865" y="0"/>
                    </a:moveTo>
                    <a:cubicBezTo>
                      <a:pt x="1271112" y="0"/>
                      <a:pt x="1637730" y="366618"/>
                      <a:pt x="1637730" y="818865"/>
                    </a:cubicBezTo>
                    <a:cubicBezTo>
                      <a:pt x="1637730" y="1158050"/>
                      <a:pt x="1431508" y="1449069"/>
                      <a:pt x="1137605" y="1573380"/>
                    </a:cubicBezTo>
                    <a:lnTo>
                      <a:pt x="1025655" y="1608131"/>
                    </a:lnTo>
                    <a:lnTo>
                      <a:pt x="1115254" y="1661810"/>
                    </a:lnTo>
                    <a:cubicBezTo>
                      <a:pt x="1153773" y="1680952"/>
                      <a:pt x="1194013" y="1697150"/>
                      <a:pt x="1235679" y="1710109"/>
                    </a:cubicBezTo>
                    <a:lnTo>
                      <a:pt x="1289509" y="1723951"/>
                    </a:lnTo>
                    <a:lnTo>
                      <a:pt x="1217184" y="1734988"/>
                    </a:lnTo>
                    <a:cubicBezTo>
                      <a:pt x="1189657" y="1737784"/>
                      <a:pt x="1161726" y="1739216"/>
                      <a:pt x="1133460" y="1739216"/>
                    </a:cubicBezTo>
                    <a:cubicBezTo>
                      <a:pt x="1020399" y="1739216"/>
                      <a:pt x="912689" y="1716303"/>
                      <a:pt x="814721" y="1674866"/>
                    </a:cubicBezTo>
                    <a:lnTo>
                      <a:pt x="738861" y="1633690"/>
                    </a:lnTo>
                    <a:lnTo>
                      <a:pt x="735141" y="1633503"/>
                    </a:lnTo>
                    <a:cubicBezTo>
                      <a:pt x="322223" y="1591569"/>
                      <a:pt x="0" y="1242846"/>
                      <a:pt x="0" y="818865"/>
                    </a:cubicBezTo>
                    <a:cubicBezTo>
                      <a:pt x="0" y="366618"/>
                      <a:pt x="366618" y="0"/>
                      <a:pt x="8188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DBC3BDE-7094-4BD2-AEF2-0AB2AAFBCE1A}"/>
                  </a:ext>
                </a:extLst>
              </p:cNvPr>
              <p:cNvSpPr/>
              <p:nvPr/>
            </p:nvSpPr>
            <p:spPr>
              <a:xfrm>
                <a:off x="6460244" y="3273352"/>
                <a:ext cx="1435584" cy="716617"/>
              </a:xfrm>
              <a:custGeom>
                <a:avLst/>
                <a:gdLst>
                  <a:gd name="connsiteX0" fmla="*/ 717793 w 1435584"/>
                  <a:gd name="connsiteY0" fmla="*/ 0 h 716617"/>
                  <a:gd name="connsiteX1" fmla="*/ 1431941 w 1435584"/>
                  <a:gd name="connsiteY1" fmla="*/ 644458 h 716617"/>
                  <a:gd name="connsiteX2" fmla="*/ 1435584 w 1435584"/>
                  <a:gd name="connsiteY2" fmla="*/ 716617 h 716617"/>
                  <a:gd name="connsiteX3" fmla="*/ 0 w 1435584"/>
                  <a:gd name="connsiteY3" fmla="*/ 716617 h 716617"/>
                  <a:gd name="connsiteX4" fmla="*/ 3644 w 1435584"/>
                  <a:gd name="connsiteY4" fmla="*/ 644458 h 716617"/>
                  <a:gd name="connsiteX5" fmla="*/ 717793 w 1435584"/>
                  <a:gd name="connsiteY5" fmla="*/ 0 h 7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584" h="716617">
                    <a:moveTo>
                      <a:pt x="717793" y="0"/>
                    </a:moveTo>
                    <a:cubicBezTo>
                      <a:pt x="1089474" y="0"/>
                      <a:pt x="1395179" y="282475"/>
                      <a:pt x="1431941" y="644458"/>
                    </a:cubicBezTo>
                    <a:lnTo>
                      <a:pt x="1435584" y="716617"/>
                    </a:lnTo>
                    <a:lnTo>
                      <a:pt x="0" y="716617"/>
                    </a:lnTo>
                    <a:lnTo>
                      <a:pt x="3644" y="644458"/>
                    </a:lnTo>
                    <a:cubicBezTo>
                      <a:pt x="40405" y="282475"/>
                      <a:pt x="346111" y="0"/>
                      <a:pt x="717793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422C94-7CAD-4C37-AE68-12FB226E53A7}"/>
                </a:ext>
              </a:extLst>
            </p:cNvPr>
            <p:cNvGrpSpPr/>
            <p:nvPr/>
          </p:nvGrpSpPr>
          <p:grpSpPr>
            <a:xfrm>
              <a:off x="8908441" y="2981797"/>
              <a:ext cx="1435709" cy="1524674"/>
              <a:chOff x="8908441" y="3273352"/>
              <a:chExt cx="1435709" cy="1524674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5F417394-31BD-4793-BB90-5A208E21B992}"/>
                  </a:ext>
                </a:extLst>
              </p:cNvPr>
              <p:cNvSpPr/>
              <p:nvPr/>
            </p:nvSpPr>
            <p:spPr>
              <a:xfrm>
                <a:off x="8908441" y="3273352"/>
                <a:ext cx="1435709" cy="1524674"/>
              </a:xfrm>
              <a:custGeom>
                <a:avLst/>
                <a:gdLst>
                  <a:gd name="connsiteX0" fmla="*/ 818865 w 1637730"/>
                  <a:gd name="connsiteY0" fmla="*/ 0 h 1739216"/>
                  <a:gd name="connsiteX1" fmla="*/ 1637730 w 1637730"/>
                  <a:gd name="connsiteY1" fmla="*/ 818865 h 1739216"/>
                  <a:gd name="connsiteX2" fmla="*/ 1137605 w 1637730"/>
                  <a:gd name="connsiteY2" fmla="*/ 1573380 h 1739216"/>
                  <a:gd name="connsiteX3" fmla="*/ 1025655 w 1637730"/>
                  <a:gd name="connsiteY3" fmla="*/ 1608131 h 1739216"/>
                  <a:gd name="connsiteX4" fmla="*/ 1115254 w 1637730"/>
                  <a:gd name="connsiteY4" fmla="*/ 1661810 h 1739216"/>
                  <a:gd name="connsiteX5" fmla="*/ 1235679 w 1637730"/>
                  <a:gd name="connsiteY5" fmla="*/ 1710109 h 1739216"/>
                  <a:gd name="connsiteX6" fmla="*/ 1289509 w 1637730"/>
                  <a:gd name="connsiteY6" fmla="*/ 1723951 h 1739216"/>
                  <a:gd name="connsiteX7" fmla="*/ 1217184 w 1637730"/>
                  <a:gd name="connsiteY7" fmla="*/ 1734988 h 1739216"/>
                  <a:gd name="connsiteX8" fmla="*/ 1133460 w 1637730"/>
                  <a:gd name="connsiteY8" fmla="*/ 1739216 h 1739216"/>
                  <a:gd name="connsiteX9" fmla="*/ 814721 w 1637730"/>
                  <a:gd name="connsiteY9" fmla="*/ 1674866 h 1739216"/>
                  <a:gd name="connsiteX10" fmla="*/ 738861 w 1637730"/>
                  <a:gd name="connsiteY10" fmla="*/ 1633690 h 1739216"/>
                  <a:gd name="connsiteX11" fmla="*/ 735141 w 1637730"/>
                  <a:gd name="connsiteY11" fmla="*/ 1633503 h 1739216"/>
                  <a:gd name="connsiteX12" fmla="*/ 0 w 1637730"/>
                  <a:gd name="connsiteY12" fmla="*/ 818865 h 1739216"/>
                  <a:gd name="connsiteX13" fmla="*/ 818865 w 1637730"/>
                  <a:gd name="connsiteY13" fmla="*/ 0 h 173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7730" h="1739216">
                    <a:moveTo>
                      <a:pt x="818865" y="0"/>
                    </a:moveTo>
                    <a:cubicBezTo>
                      <a:pt x="1271112" y="0"/>
                      <a:pt x="1637730" y="366618"/>
                      <a:pt x="1637730" y="818865"/>
                    </a:cubicBezTo>
                    <a:cubicBezTo>
                      <a:pt x="1637730" y="1158050"/>
                      <a:pt x="1431508" y="1449069"/>
                      <a:pt x="1137605" y="1573380"/>
                    </a:cubicBezTo>
                    <a:lnTo>
                      <a:pt x="1025655" y="1608131"/>
                    </a:lnTo>
                    <a:lnTo>
                      <a:pt x="1115254" y="1661810"/>
                    </a:lnTo>
                    <a:cubicBezTo>
                      <a:pt x="1153773" y="1680952"/>
                      <a:pt x="1194013" y="1697150"/>
                      <a:pt x="1235679" y="1710109"/>
                    </a:cubicBezTo>
                    <a:lnTo>
                      <a:pt x="1289509" y="1723951"/>
                    </a:lnTo>
                    <a:lnTo>
                      <a:pt x="1217184" y="1734988"/>
                    </a:lnTo>
                    <a:cubicBezTo>
                      <a:pt x="1189657" y="1737784"/>
                      <a:pt x="1161726" y="1739216"/>
                      <a:pt x="1133460" y="1739216"/>
                    </a:cubicBezTo>
                    <a:cubicBezTo>
                      <a:pt x="1020399" y="1739216"/>
                      <a:pt x="912689" y="1716303"/>
                      <a:pt x="814721" y="1674866"/>
                    </a:cubicBezTo>
                    <a:lnTo>
                      <a:pt x="738861" y="1633690"/>
                    </a:lnTo>
                    <a:lnTo>
                      <a:pt x="735141" y="1633503"/>
                    </a:lnTo>
                    <a:cubicBezTo>
                      <a:pt x="322223" y="1591569"/>
                      <a:pt x="0" y="1242846"/>
                      <a:pt x="0" y="818865"/>
                    </a:cubicBezTo>
                    <a:cubicBezTo>
                      <a:pt x="0" y="366618"/>
                      <a:pt x="366618" y="0"/>
                      <a:pt x="8188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25B0C60-E804-431C-858A-52A8A7FC96C5}"/>
                  </a:ext>
                </a:extLst>
              </p:cNvPr>
              <p:cNvSpPr/>
              <p:nvPr/>
            </p:nvSpPr>
            <p:spPr>
              <a:xfrm>
                <a:off x="8908503" y="3273352"/>
                <a:ext cx="1435585" cy="716617"/>
              </a:xfrm>
              <a:custGeom>
                <a:avLst/>
                <a:gdLst>
                  <a:gd name="connsiteX0" fmla="*/ 717793 w 1435585"/>
                  <a:gd name="connsiteY0" fmla="*/ 0 h 716617"/>
                  <a:gd name="connsiteX1" fmla="*/ 1431941 w 1435585"/>
                  <a:gd name="connsiteY1" fmla="*/ 644458 h 716617"/>
                  <a:gd name="connsiteX2" fmla="*/ 1435585 w 1435585"/>
                  <a:gd name="connsiteY2" fmla="*/ 716617 h 716617"/>
                  <a:gd name="connsiteX3" fmla="*/ 0 w 1435585"/>
                  <a:gd name="connsiteY3" fmla="*/ 716617 h 716617"/>
                  <a:gd name="connsiteX4" fmla="*/ 3644 w 1435585"/>
                  <a:gd name="connsiteY4" fmla="*/ 644458 h 716617"/>
                  <a:gd name="connsiteX5" fmla="*/ 717793 w 1435585"/>
                  <a:gd name="connsiteY5" fmla="*/ 0 h 7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585" h="716617">
                    <a:moveTo>
                      <a:pt x="717793" y="0"/>
                    </a:moveTo>
                    <a:cubicBezTo>
                      <a:pt x="1089474" y="0"/>
                      <a:pt x="1395180" y="282475"/>
                      <a:pt x="1431941" y="644458"/>
                    </a:cubicBezTo>
                    <a:lnTo>
                      <a:pt x="1435585" y="716617"/>
                    </a:lnTo>
                    <a:lnTo>
                      <a:pt x="0" y="716617"/>
                    </a:lnTo>
                    <a:lnTo>
                      <a:pt x="3644" y="644458"/>
                    </a:lnTo>
                    <a:cubicBezTo>
                      <a:pt x="40405" y="282475"/>
                      <a:pt x="346111" y="0"/>
                      <a:pt x="717793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B8A33F9-36AD-42AD-B4A6-BE2541667962}"/>
                </a:ext>
              </a:extLst>
            </p:cNvPr>
            <p:cNvSpPr/>
            <p:nvPr/>
          </p:nvSpPr>
          <p:spPr>
            <a:xfrm>
              <a:off x="2992550" y="3698413"/>
              <a:ext cx="1027900" cy="91440"/>
            </a:xfrm>
            <a:custGeom>
              <a:avLst/>
              <a:gdLst>
                <a:gd name="connsiteX0" fmla="*/ 6762 w 1027900"/>
                <a:gd name="connsiteY0" fmla="*/ 0 h 91440"/>
                <a:gd name="connsiteX1" fmla="*/ 1019436 w 1027900"/>
                <a:gd name="connsiteY1" fmla="*/ 0 h 91440"/>
                <a:gd name="connsiteX2" fmla="*/ 1019374 w 1027900"/>
                <a:gd name="connsiteY2" fmla="*/ 1237 h 91440"/>
                <a:gd name="connsiteX3" fmla="*/ 1027900 w 1027900"/>
                <a:gd name="connsiteY3" fmla="*/ 91440 h 91440"/>
                <a:gd name="connsiteX4" fmla="*/ 0 w 1027900"/>
                <a:gd name="connsiteY4" fmla="*/ 91440 h 91440"/>
                <a:gd name="connsiteX5" fmla="*/ 6825 w 1027900"/>
                <a:gd name="connsiteY5" fmla="*/ 1237 h 91440"/>
                <a:gd name="connsiteX6" fmla="*/ 6762 w 1027900"/>
                <a:gd name="connsiteY6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900" h="91440">
                  <a:moveTo>
                    <a:pt x="6762" y="0"/>
                  </a:moveTo>
                  <a:lnTo>
                    <a:pt x="1019436" y="0"/>
                  </a:lnTo>
                  <a:lnTo>
                    <a:pt x="1019374" y="1237"/>
                  </a:lnTo>
                  <a:lnTo>
                    <a:pt x="1027900" y="91440"/>
                  </a:lnTo>
                  <a:lnTo>
                    <a:pt x="0" y="91440"/>
                  </a:lnTo>
                  <a:lnTo>
                    <a:pt x="6825" y="1237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30EDC7D-05B3-4007-9F4D-6E45DDC22505}"/>
                </a:ext>
              </a:extLst>
            </p:cNvPr>
            <p:cNvSpPr/>
            <p:nvPr/>
          </p:nvSpPr>
          <p:spPr>
            <a:xfrm>
              <a:off x="5440808" y="3698413"/>
              <a:ext cx="1027900" cy="91440"/>
            </a:xfrm>
            <a:custGeom>
              <a:avLst/>
              <a:gdLst>
                <a:gd name="connsiteX0" fmla="*/ 6762 w 1027900"/>
                <a:gd name="connsiteY0" fmla="*/ 0 h 91440"/>
                <a:gd name="connsiteX1" fmla="*/ 1019436 w 1027900"/>
                <a:gd name="connsiteY1" fmla="*/ 0 h 91440"/>
                <a:gd name="connsiteX2" fmla="*/ 1019374 w 1027900"/>
                <a:gd name="connsiteY2" fmla="*/ 1237 h 91440"/>
                <a:gd name="connsiteX3" fmla="*/ 1027900 w 1027900"/>
                <a:gd name="connsiteY3" fmla="*/ 91440 h 91440"/>
                <a:gd name="connsiteX4" fmla="*/ 0 w 1027900"/>
                <a:gd name="connsiteY4" fmla="*/ 91440 h 91440"/>
                <a:gd name="connsiteX5" fmla="*/ 6825 w 1027900"/>
                <a:gd name="connsiteY5" fmla="*/ 1237 h 91440"/>
                <a:gd name="connsiteX6" fmla="*/ 6762 w 1027900"/>
                <a:gd name="connsiteY6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900" h="91440">
                  <a:moveTo>
                    <a:pt x="6762" y="0"/>
                  </a:moveTo>
                  <a:lnTo>
                    <a:pt x="1019436" y="0"/>
                  </a:lnTo>
                  <a:lnTo>
                    <a:pt x="1019374" y="1237"/>
                  </a:lnTo>
                  <a:lnTo>
                    <a:pt x="1027900" y="91440"/>
                  </a:lnTo>
                  <a:lnTo>
                    <a:pt x="0" y="91440"/>
                  </a:lnTo>
                  <a:lnTo>
                    <a:pt x="6825" y="1237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87ED5D9-779E-470B-85FB-F14589020D95}"/>
                </a:ext>
              </a:extLst>
            </p:cNvPr>
            <p:cNvSpPr/>
            <p:nvPr/>
          </p:nvSpPr>
          <p:spPr>
            <a:xfrm>
              <a:off x="7889066" y="3698413"/>
              <a:ext cx="1027901" cy="91440"/>
            </a:xfrm>
            <a:custGeom>
              <a:avLst/>
              <a:gdLst>
                <a:gd name="connsiteX0" fmla="*/ 6762 w 1027901"/>
                <a:gd name="connsiteY0" fmla="*/ 0 h 91440"/>
                <a:gd name="connsiteX1" fmla="*/ 1019437 w 1027901"/>
                <a:gd name="connsiteY1" fmla="*/ 0 h 91440"/>
                <a:gd name="connsiteX2" fmla="*/ 1019375 w 1027901"/>
                <a:gd name="connsiteY2" fmla="*/ 1237 h 91440"/>
                <a:gd name="connsiteX3" fmla="*/ 1027901 w 1027901"/>
                <a:gd name="connsiteY3" fmla="*/ 91440 h 91440"/>
                <a:gd name="connsiteX4" fmla="*/ 0 w 1027901"/>
                <a:gd name="connsiteY4" fmla="*/ 91440 h 91440"/>
                <a:gd name="connsiteX5" fmla="*/ 6825 w 1027901"/>
                <a:gd name="connsiteY5" fmla="*/ 1237 h 91440"/>
                <a:gd name="connsiteX6" fmla="*/ 6762 w 1027901"/>
                <a:gd name="connsiteY6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901" h="91440">
                  <a:moveTo>
                    <a:pt x="6762" y="0"/>
                  </a:moveTo>
                  <a:lnTo>
                    <a:pt x="1019437" y="0"/>
                  </a:lnTo>
                  <a:lnTo>
                    <a:pt x="1019375" y="1237"/>
                  </a:lnTo>
                  <a:lnTo>
                    <a:pt x="1027901" y="91440"/>
                  </a:lnTo>
                  <a:lnTo>
                    <a:pt x="0" y="91440"/>
                  </a:lnTo>
                  <a:lnTo>
                    <a:pt x="6825" y="1237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65C96F2-4E8A-4585-8A11-AC3612B08A3E}"/>
                </a:ext>
              </a:extLst>
            </p:cNvPr>
            <p:cNvSpPr/>
            <p:nvPr/>
          </p:nvSpPr>
          <p:spPr>
            <a:xfrm>
              <a:off x="1889988" y="3352602"/>
              <a:ext cx="783064" cy="7830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F326A78-4A91-4709-88FA-72BB4FE2FB64}"/>
                </a:ext>
              </a:extLst>
            </p:cNvPr>
            <p:cNvSpPr/>
            <p:nvPr/>
          </p:nvSpPr>
          <p:spPr>
            <a:xfrm>
              <a:off x="1981528" y="3444142"/>
              <a:ext cx="599984" cy="5999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8817E28-E41C-4BEB-9307-40AC3C889B84}"/>
                </a:ext>
              </a:extLst>
            </p:cNvPr>
            <p:cNvSpPr/>
            <p:nvPr/>
          </p:nvSpPr>
          <p:spPr>
            <a:xfrm>
              <a:off x="4338246" y="3352602"/>
              <a:ext cx="783064" cy="7830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8F2FD34-BD1D-47D1-97E3-AEB2B300AA67}"/>
                </a:ext>
              </a:extLst>
            </p:cNvPr>
            <p:cNvSpPr/>
            <p:nvPr/>
          </p:nvSpPr>
          <p:spPr>
            <a:xfrm>
              <a:off x="4429786" y="3444142"/>
              <a:ext cx="599984" cy="5999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C533B74-DCA9-4DA3-9A98-AA632959CC47}"/>
                </a:ext>
              </a:extLst>
            </p:cNvPr>
            <p:cNvSpPr/>
            <p:nvPr/>
          </p:nvSpPr>
          <p:spPr>
            <a:xfrm>
              <a:off x="6786504" y="3352602"/>
              <a:ext cx="783064" cy="7830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995CF12-B949-4938-A9AE-E9EC35FF4EE8}"/>
                </a:ext>
              </a:extLst>
            </p:cNvPr>
            <p:cNvSpPr/>
            <p:nvPr/>
          </p:nvSpPr>
          <p:spPr>
            <a:xfrm>
              <a:off x="6878044" y="3444142"/>
              <a:ext cx="599984" cy="5999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4D75732-5061-40E3-B03C-BE259112E824}"/>
                </a:ext>
              </a:extLst>
            </p:cNvPr>
            <p:cNvSpPr/>
            <p:nvPr/>
          </p:nvSpPr>
          <p:spPr>
            <a:xfrm>
              <a:off x="9234763" y="3352602"/>
              <a:ext cx="783064" cy="7830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040F8B3-C8FC-479E-8FE8-9831E98BE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9540" y="3540583"/>
              <a:ext cx="643960" cy="407102"/>
            </a:xfrm>
            <a:prstGeom prst="rect">
              <a:avLst/>
            </a:prstGeom>
          </p:spPr>
        </p:pic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8784B5-C4F6-44AD-AACB-FEB8DAABACF9}"/>
                </a:ext>
              </a:extLst>
            </p:cNvPr>
            <p:cNvSpPr/>
            <p:nvPr/>
          </p:nvSpPr>
          <p:spPr>
            <a:xfrm>
              <a:off x="9326303" y="3444142"/>
              <a:ext cx="599984" cy="5999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0130A4E-953E-440C-A8ED-DBD34C7B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12844" y="3545828"/>
              <a:ext cx="626903" cy="39661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6D5007E2-41A4-4121-BB61-046F94411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59909" y="3442292"/>
              <a:ext cx="436254" cy="598922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98974A81-5703-49F5-AAC0-1632F0C5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30358" y="3486301"/>
              <a:ext cx="598842" cy="515668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2416E1C-CC69-4D1A-AA23-84AFBD0F7D58}"/>
                </a:ext>
              </a:extLst>
            </p:cNvPr>
            <p:cNvGrpSpPr/>
            <p:nvPr/>
          </p:nvGrpSpPr>
          <p:grpSpPr>
            <a:xfrm>
              <a:off x="4122440" y="4583472"/>
              <a:ext cx="1214677" cy="689455"/>
              <a:chOff x="1674181" y="4875027"/>
              <a:chExt cx="1214677" cy="68945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FE2FBB-14F8-4E98-8C3C-6CA24FFD3BED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FF3C97-DD8A-4DCC-AA7E-25CED155885A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4AE2BE8-5798-4879-8FA5-F4662FA57226}"/>
                </a:ext>
              </a:extLst>
            </p:cNvPr>
            <p:cNvGrpSpPr/>
            <p:nvPr/>
          </p:nvGrpSpPr>
          <p:grpSpPr>
            <a:xfrm>
              <a:off x="6570698" y="4583472"/>
              <a:ext cx="1214677" cy="689455"/>
              <a:chOff x="1674181" y="4875027"/>
              <a:chExt cx="1214677" cy="68945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0FDA3-A26E-4DDF-ADBA-5B868B053F4B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0A2B74-33D8-4DA6-BFF4-CC29569F175E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CF50D5-A86C-44AD-AE41-6DF2A848B1E8}"/>
                </a:ext>
              </a:extLst>
            </p:cNvPr>
            <p:cNvGrpSpPr/>
            <p:nvPr/>
          </p:nvGrpSpPr>
          <p:grpSpPr>
            <a:xfrm>
              <a:off x="9018957" y="4583472"/>
              <a:ext cx="1214677" cy="689455"/>
              <a:chOff x="1674181" y="4875027"/>
              <a:chExt cx="1214677" cy="68945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7995514-6CCC-49AF-8519-DEDC213C96AB}"/>
                  </a:ext>
                </a:extLst>
              </p:cNvPr>
              <p:cNvSpPr txBox="1"/>
              <p:nvPr/>
            </p:nvSpPr>
            <p:spPr>
              <a:xfrm>
                <a:off x="1776648" y="4875027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0B7F4F9-C749-429F-A966-7DA284233135}"/>
                  </a:ext>
                </a:extLst>
              </p:cNvPr>
              <p:cNvSpPr txBox="1"/>
              <p:nvPr/>
            </p:nvSpPr>
            <p:spPr>
              <a:xfrm>
                <a:off x="1674181" y="5112242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27095B-ABBB-4586-A327-1CC0D4E99FE4}"/>
                </a:ext>
              </a:extLst>
            </p:cNvPr>
            <p:cNvSpPr txBox="1"/>
            <p:nvPr/>
          </p:nvSpPr>
          <p:spPr>
            <a:xfrm>
              <a:off x="1914825" y="2463080"/>
              <a:ext cx="733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ontserraregular"/>
                </a:rPr>
                <a:t>2022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B72AF95-B0F9-4C9F-A2BD-A9F9931E8B66}"/>
                </a:ext>
              </a:extLst>
            </p:cNvPr>
            <p:cNvSpPr txBox="1"/>
            <p:nvPr/>
          </p:nvSpPr>
          <p:spPr>
            <a:xfrm>
              <a:off x="4363083" y="2463080"/>
              <a:ext cx="733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ontserraregular"/>
                </a:rPr>
                <a:t>2021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66C78B8-6035-4F2F-8C66-A6B60972656F}"/>
                </a:ext>
              </a:extLst>
            </p:cNvPr>
            <p:cNvSpPr txBox="1"/>
            <p:nvPr/>
          </p:nvSpPr>
          <p:spPr>
            <a:xfrm>
              <a:off x="9259600" y="2463080"/>
              <a:ext cx="733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ontserraregular"/>
                </a:rPr>
                <a:t>2019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93B647-9A1F-4B6C-9C04-875AAD55FABF}"/>
                </a:ext>
              </a:extLst>
            </p:cNvPr>
            <p:cNvSpPr txBox="1"/>
            <p:nvPr/>
          </p:nvSpPr>
          <p:spPr>
            <a:xfrm>
              <a:off x="6811341" y="2463080"/>
              <a:ext cx="733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ontserraregular"/>
                </a:rPr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5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150A2EA-AB7C-4C3A-A28F-1B13146E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193D1-FD7C-45BB-8617-4276D7EE3AC7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25BC5-42DC-4271-A43E-C91D119C7375}"/>
              </a:ext>
            </a:extLst>
          </p:cNvPr>
          <p:cNvSpPr txBox="1"/>
          <p:nvPr/>
        </p:nvSpPr>
        <p:spPr>
          <a:xfrm>
            <a:off x="3984678" y="559489"/>
            <a:ext cx="422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Management Team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38617F-0C2B-4ED4-98BE-7F79BDC6C091}"/>
              </a:ext>
            </a:extLst>
          </p:cNvPr>
          <p:cNvGrpSpPr/>
          <p:nvPr/>
        </p:nvGrpSpPr>
        <p:grpSpPr>
          <a:xfrm>
            <a:off x="1711832" y="2568060"/>
            <a:ext cx="1625138" cy="1625138"/>
            <a:chOff x="5190284" y="4495744"/>
            <a:chExt cx="1625138" cy="162513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3449C2-19B6-4B1C-8C26-E6631738AC21}"/>
                </a:ext>
              </a:extLst>
            </p:cNvPr>
            <p:cNvSpPr/>
            <p:nvPr/>
          </p:nvSpPr>
          <p:spPr>
            <a:xfrm rot="5400000">
              <a:off x="5998281" y="5303741"/>
              <a:ext cx="9144" cy="9144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29336E-DA8F-4A8E-B640-0F1C0E0F3A42}"/>
                </a:ext>
              </a:extLst>
            </p:cNvPr>
            <p:cNvSpPr/>
            <p:nvPr/>
          </p:nvSpPr>
          <p:spPr>
            <a:xfrm rot="5400000">
              <a:off x="5190284" y="4495744"/>
              <a:ext cx="807997" cy="807997"/>
            </a:xfrm>
            <a:custGeom>
              <a:avLst/>
              <a:gdLst>
                <a:gd name="connsiteX0" fmla="*/ 0 w 807997"/>
                <a:gd name="connsiteY0" fmla="*/ 0 h 807997"/>
                <a:gd name="connsiteX1" fmla="*/ 86864 w 807997"/>
                <a:gd name="connsiteY1" fmla="*/ 0 h 807997"/>
                <a:gd name="connsiteX2" fmla="*/ 90381 w 807997"/>
                <a:gd name="connsiteY2" fmla="*/ 69651 h 807997"/>
                <a:gd name="connsiteX3" fmla="*/ 738346 w 807997"/>
                <a:gd name="connsiteY3" fmla="*/ 717616 h 807997"/>
                <a:gd name="connsiteX4" fmla="*/ 807997 w 807997"/>
                <a:gd name="connsiteY4" fmla="*/ 721133 h 807997"/>
                <a:gd name="connsiteX5" fmla="*/ 807997 w 807997"/>
                <a:gd name="connsiteY5" fmla="*/ 807997 h 807997"/>
                <a:gd name="connsiteX6" fmla="*/ 729465 w 807997"/>
                <a:gd name="connsiteY6" fmla="*/ 804032 h 807997"/>
                <a:gd name="connsiteX7" fmla="*/ 3965 w 807997"/>
                <a:gd name="connsiteY7" fmla="*/ 78532 h 807997"/>
                <a:gd name="connsiteX8" fmla="*/ 0 w 807997"/>
                <a:gd name="connsiteY8" fmla="*/ 0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0"/>
                  </a:moveTo>
                  <a:lnTo>
                    <a:pt x="86864" y="0"/>
                  </a:lnTo>
                  <a:lnTo>
                    <a:pt x="90381" y="69651"/>
                  </a:lnTo>
                  <a:cubicBezTo>
                    <a:pt x="125078" y="411304"/>
                    <a:pt x="396693" y="682919"/>
                    <a:pt x="738346" y="717616"/>
                  </a:cubicBezTo>
                  <a:lnTo>
                    <a:pt x="807997" y="721133"/>
                  </a:lnTo>
                  <a:lnTo>
                    <a:pt x="807997" y="807997"/>
                  </a:lnTo>
                  <a:lnTo>
                    <a:pt x="729465" y="804032"/>
                  </a:lnTo>
                  <a:cubicBezTo>
                    <a:pt x="346929" y="765183"/>
                    <a:pt x="42814" y="461068"/>
                    <a:pt x="3965" y="785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EB79C9-9737-463E-9EFF-FD7E339FADF6}"/>
                </a:ext>
              </a:extLst>
            </p:cNvPr>
            <p:cNvSpPr/>
            <p:nvPr/>
          </p:nvSpPr>
          <p:spPr>
            <a:xfrm rot="5400000">
              <a:off x="6007425" y="4495744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3965 w 807997"/>
                <a:gd name="connsiteY1" fmla="*/ 729465 h 807997"/>
                <a:gd name="connsiteX2" fmla="*/ 729465 w 807997"/>
                <a:gd name="connsiteY2" fmla="*/ 3965 h 807997"/>
                <a:gd name="connsiteX3" fmla="*/ 807997 w 807997"/>
                <a:gd name="connsiteY3" fmla="*/ 0 h 807997"/>
                <a:gd name="connsiteX4" fmla="*/ 807997 w 807997"/>
                <a:gd name="connsiteY4" fmla="*/ 86864 h 807997"/>
                <a:gd name="connsiteX5" fmla="*/ 738346 w 807997"/>
                <a:gd name="connsiteY5" fmla="*/ 90381 h 807997"/>
                <a:gd name="connsiteX6" fmla="*/ 90381 w 807997"/>
                <a:gd name="connsiteY6" fmla="*/ 738346 h 807997"/>
                <a:gd name="connsiteX7" fmla="*/ 86864 w 807997"/>
                <a:gd name="connsiteY7" fmla="*/ 807997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3965" y="729465"/>
                  </a:lnTo>
                  <a:cubicBezTo>
                    <a:pt x="42814" y="346930"/>
                    <a:pt x="346929" y="42814"/>
                    <a:pt x="729465" y="3965"/>
                  </a:cubicBezTo>
                  <a:lnTo>
                    <a:pt x="807997" y="0"/>
                  </a:lnTo>
                  <a:lnTo>
                    <a:pt x="807997" y="86864"/>
                  </a:lnTo>
                  <a:lnTo>
                    <a:pt x="738346" y="90381"/>
                  </a:lnTo>
                  <a:cubicBezTo>
                    <a:pt x="396693" y="125078"/>
                    <a:pt x="125078" y="396693"/>
                    <a:pt x="90381" y="738346"/>
                  </a:cubicBezTo>
                  <a:lnTo>
                    <a:pt x="86864" y="807997"/>
                  </a:lnTo>
                  <a:lnTo>
                    <a:pt x="0" y="807997"/>
                  </a:lnTo>
                  <a:close/>
                </a:path>
              </a:pathLst>
            </a:custGeom>
            <a:solidFill>
              <a:srgbClr val="9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BCBF60-8F9E-45F7-A0D4-A6BBD2C96B78}"/>
                </a:ext>
              </a:extLst>
            </p:cNvPr>
            <p:cNvSpPr/>
            <p:nvPr/>
          </p:nvSpPr>
          <p:spPr>
            <a:xfrm rot="5400000">
              <a:off x="5190284" y="5312885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0 w 807997"/>
                <a:gd name="connsiteY1" fmla="*/ 721133 h 807997"/>
                <a:gd name="connsiteX2" fmla="*/ 69651 w 807997"/>
                <a:gd name="connsiteY2" fmla="*/ 717616 h 807997"/>
                <a:gd name="connsiteX3" fmla="*/ 717616 w 807997"/>
                <a:gd name="connsiteY3" fmla="*/ 69651 h 807997"/>
                <a:gd name="connsiteX4" fmla="*/ 721133 w 807997"/>
                <a:gd name="connsiteY4" fmla="*/ 0 h 807997"/>
                <a:gd name="connsiteX5" fmla="*/ 807997 w 807997"/>
                <a:gd name="connsiteY5" fmla="*/ 0 h 807997"/>
                <a:gd name="connsiteX6" fmla="*/ 804032 w 807997"/>
                <a:gd name="connsiteY6" fmla="*/ 78532 h 807997"/>
                <a:gd name="connsiteX7" fmla="*/ 78532 w 807997"/>
                <a:gd name="connsiteY7" fmla="*/ 804032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0" y="721133"/>
                  </a:lnTo>
                  <a:lnTo>
                    <a:pt x="69651" y="717616"/>
                  </a:lnTo>
                  <a:cubicBezTo>
                    <a:pt x="411304" y="682919"/>
                    <a:pt x="682919" y="411304"/>
                    <a:pt x="717616" y="69651"/>
                  </a:cubicBezTo>
                  <a:lnTo>
                    <a:pt x="721133" y="0"/>
                  </a:lnTo>
                  <a:lnTo>
                    <a:pt x="807997" y="0"/>
                  </a:lnTo>
                  <a:lnTo>
                    <a:pt x="804032" y="78532"/>
                  </a:lnTo>
                  <a:cubicBezTo>
                    <a:pt x="765183" y="461068"/>
                    <a:pt x="461068" y="765183"/>
                    <a:pt x="78532" y="804032"/>
                  </a:cubicBezTo>
                  <a:lnTo>
                    <a:pt x="0" y="80799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BC236C-EF9A-4E1E-AADF-9E17D92EAFEA}"/>
                </a:ext>
              </a:extLst>
            </p:cNvPr>
            <p:cNvSpPr/>
            <p:nvPr/>
          </p:nvSpPr>
          <p:spPr>
            <a:xfrm rot="5400000">
              <a:off x="6007425" y="5312885"/>
              <a:ext cx="807997" cy="807997"/>
            </a:xfrm>
            <a:custGeom>
              <a:avLst/>
              <a:gdLst>
                <a:gd name="connsiteX0" fmla="*/ 0 w 807997"/>
                <a:gd name="connsiteY0" fmla="*/ 86864 h 807997"/>
                <a:gd name="connsiteX1" fmla="*/ 0 w 807997"/>
                <a:gd name="connsiteY1" fmla="*/ 0 h 807997"/>
                <a:gd name="connsiteX2" fmla="*/ 78532 w 807997"/>
                <a:gd name="connsiteY2" fmla="*/ 3965 h 807997"/>
                <a:gd name="connsiteX3" fmla="*/ 804032 w 807997"/>
                <a:gd name="connsiteY3" fmla="*/ 729465 h 807997"/>
                <a:gd name="connsiteX4" fmla="*/ 807997 w 807997"/>
                <a:gd name="connsiteY4" fmla="*/ 807997 h 807997"/>
                <a:gd name="connsiteX5" fmla="*/ 721133 w 807997"/>
                <a:gd name="connsiteY5" fmla="*/ 807997 h 807997"/>
                <a:gd name="connsiteX6" fmla="*/ 717616 w 807997"/>
                <a:gd name="connsiteY6" fmla="*/ 738346 h 807997"/>
                <a:gd name="connsiteX7" fmla="*/ 69651 w 807997"/>
                <a:gd name="connsiteY7" fmla="*/ 90381 h 807997"/>
                <a:gd name="connsiteX8" fmla="*/ 0 w 807997"/>
                <a:gd name="connsiteY8" fmla="*/ 86864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6864"/>
                  </a:moveTo>
                  <a:lnTo>
                    <a:pt x="0" y="0"/>
                  </a:lnTo>
                  <a:lnTo>
                    <a:pt x="78532" y="3965"/>
                  </a:lnTo>
                  <a:cubicBezTo>
                    <a:pt x="461068" y="42814"/>
                    <a:pt x="765183" y="346930"/>
                    <a:pt x="804032" y="729465"/>
                  </a:cubicBezTo>
                  <a:lnTo>
                    <a:pt x="807997" y="807997"/>
                  </a:lnTo>
                  <a:lnTo>
                    <a:pt x="721133" y="807997"/>
                  </a:lnTo>
                  <a:lnTo>
                    <a:pt x="717616" y="738346"/>
                  </a:lnTo>
                  <a:cubicBezTo>
                    <a:pt x="682919" y="396693"/>
                    <a:pt x="411304" y="125078"/>
                    <a:pt x="69651" y="90381"/>
                  </a:cubicBezTo>
                  <a:lnTo>
                    <a:pt x="0" y="868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56490E-0398-428D-A4F1-A0C10AB96CC8}"/>
              </a:ext>
            </a:extLst>
          </p:cNvPr>
          <p:cNvGrpSpPr/>
          <p:nvPr/>
        </p:nvGrpSpPr>
        <p:grpSpPr>
          <a:xfrm>
            <a:off x="4203241" y="2568060"/>
            <a:ext cx="1625138" cy="1625138"/>
            <a:chOff x="5190284" y="4495744"/>
            <a:chExt cx="1625138" cy="162513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F25CD3E-DD7F-4562-95DA-A02FC687C088}"/>
                </a:ext>
              </a:extLst>
            </p:cNvPr>
            <p:cNvSpPr/>
            <p:nvPr/>
          </p:nvSpPr>
          <p:spPr>
            <a:xfrm rot="5400000">
              <a:off x="5998281" y="5303741"/>
              <a:ext cx="9144" cy="9144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0BB418-6084-4EF3-8669-E392719FC093}"/>
                </a:ext>
              </a:extLst>
            </p:cNvPr>
            <p:cNvSpPr/>
            <p:nvPr/>
          </p:nvSpPr>
          <p:spPr>
            <a:xfrm rot="5400000">
              <a:off x="5190284" y="4495744"/>
              <a:ext cx="807997" cy="807997"/>
            </a:xfrm>
            <a:custGeom>
              <a:avLst/>
              <a:gdLst>
                <a:gd name="connsiteX0" fmla="*/ 0 w 807997"/>
                <a:gd name="connsiteY0" fmla="*/ 0 h 807997"/>
                <a:gd name="connsiteX1" fmla="*/ 86864 w 807997"/>
                <a:gd name="connsiteY1" fmla="*/ 0 h 807997"/>
                <a:gd name="connsiteX2" fmla="*/ 90381 w 807997"/>
                <a:gd name="connsiteY2" fmla="*/ 69651 h 807997"/>
                <a:gd name="connsiteX3" fmla="*/ 738346 w 807997"/>
                <a:gd name="connsiteY3" fmla="*/ 717616 h 807997"/>
                <a:gd name="connsiteX4" fmla="*/ 807997 w 807997"/>
                <a:gd name="connsiteY4" fmla="*/ 721133 h 807997"/>
                <a:gd name="connsiteX5" fmla="*/ 807997 w 807997"/>
                <a:gd name="connsiteY5" fmla="*/ 807997 h 807997"/>
                <a:gd name="connsiteX6" fmla="*/ 729465 w 807997"/>
                <a:gd name="connsiteY6" fmla="*/ 804032 h 807997"/>
                <a:gd name="connsiteX7" fmla="*/ 3965 w 807997"/>
                <a:gd name="connsiteY7" fmla="*/ 78532 h 807997"/>
                <a:gd name="connsiteX8" fmla="*/ 0 w 807997"/>
                <a:gd name="connsiteY8" fmla="*/ 0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0"/>
                  </a:moveTo>
                  <a:lnTo>
                    <a:pt x="86864" y="0"/>
                  </a:lnTo>
                  <a:lnTo>
                    <a:pt x="90381" y="69651"/>
                  </a:lnTo>
                  <a:cubicBezTo>
                    <a:pt x="125078" y="411304"/>
                    <a:pt x="396693" y="682919"/>
                    <a:pt x="738346" y="717616"/>
                  </a:cubicBezTo>
                  <a:lnTo>
                    <a:pt x="807997" y="721133"/>
                  </a:lnTo>
                  <a:lnTo>
                    <a:pt x="807997" y="807997"/>
                  </a:lnTo>
                  <a:lnTo>
                    <a:pt x="729465" y="804032"/>
                  </a:lnTo>
                  <a:cubicBezTo>
                    <a:pt x="346929" y="765183"/>
                    <a:pt x="42814" y="461068"/>
                    <a:pt x="3965" y="785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287003-4A18-4AA5-ADD4-9C8C9180BCBE}"/>
                </a:ext>
              </a:extLst>
            </p:cNvPr>
            <p:cNvSpPr/>
            <p:nvPr/>
          </p:nvSpPr>
          <p:spPr>
            <a:xfrm rot="5400000">
              <a:off x="6007425" y="4495744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3965 w 807997"/>
                <a:gd name="connsiteY1" fmla="*/ 729465 h 807997"/>
                <a:gd name="connsiteX2" fmla="*/ 729465 w 807997"/>
                <a:gd name="connsiteY2" fmla="*/ 3965 h 807997"/>
                <a:gd name="connsiteX3" fmla="*/ 807997 w 807997"/>
                <a:gd name="connsiteY3" fmla="*/ 0 h 807997"/>
                <a:gd name="connsiteX4" fmla="*/ 807997 w 807997"/>
                <a:gd name="connsiteY4" fmla="*/ 86864 h 807997"/>
                <a:gd name="connsiteX5" fmla="*/ 738346 w 807997"/>
                <a:gd name="connsiteY5" fmla="*/ 90381 h 807997"/>
                <a:gd name="connsiteX6" fmla="*/ 90381 w 807997"/>
                <a:gd name="connsiteY6" fmla="*/ 738346 h 807997"/>
                <a:gd name="connsiteX7" fmla="*/ 86864 w 807997"/>
                <a:gd name="connsiteY7" fmla="*/ 807997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3965" y="729465"/>
                  </a:lnTo>
                  <a:cubicBezTo>
                    <a:pt x="42814" y="346930"/>
                    <a:pt x="346929" y="42814"/>
                    <a:pt x="729465" y="3965"/>
                  </a:cubicBezTo>
                  <a:lnTo>
                    <a:pt x="807997" y="0"/>
                  </a:lnTo>
                  <a:lnTo>
                    <a:pt x="807997" y="86864"/>
                  </a:lnTo>
                  <a:lnTo>
                    <a:pt x="738346" y="90381"/>
                  </a:lnTo>
                  <a:cubicBezTo>
                    <a:pt x="396693" y="125078"/>
                    <a:pt x="125078" y="396693"/>
                    <a:pt x="90381" y="738346"/>
                  </a:cubicBezTo>
                  <a:lnTo>
                    <a:pt x="86864" y="807997"/>
                  </a:lnTo>
                  <a:lnTo>
                    <a:pt x="0" y="807997"/>
                  </a:lnTo>
                  <a:close/>
                </a:path>
              </a:pathLst>
            </a:custGeom>
            <a:solidFill>
              <a:srgbClr val="9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532188-27E0-40CE-990A-BD54BDDAC94D}"/>
                </a:ext>
              </a:extLst>
            </p:cNvPr>
            <p:cNvSpPr/>
            <p:nvPr/>
          </p:nvSpPr>
          <p:spPr>
            <a:xfrm rot="5400000">
              <a:off x="5190284" y="5312885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0 w 807997"/>
                <a:gd name="connsiteY1" fmla="*/ 721133 h 807997"/>
                <a:gd name="connsiteX2" fmla="*/ 69651 w 807997"/>
                <a:gd name="connsiteY2" fmla="*/ 717616 h 807997"/>
                <a:gd name="connsiteX3" fmla="*/ 717616 w 807997"/>
                <a:gd name="connsiteY3" fmla="*/ 69651 h 807997"/>
                <a:gd name="connsiteX4" fmla="*/ 721133 w 807997"/>
                <a:gd name="connsiteY4" fmla="*/ 0 h 807997"/>
                <a:gd name="connsiteX5" fmla="*/ 807997 w 807997"/>
                <a:gd name="connsiteY5" fmla="*/ 0 h 807997"/>
                <a:gd name="connsiteX6" fmla="*/ 804032 w 807997"/>
                <a:gd name="connsiteY6" fmla="*/ 78532 h 807997"/>
                <a:gd name="connsiteX7" fmla="*/ 78532 w 807997"/>
                <a:gd name="connsiteY7" fmla="*/ 804032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0" y="721133"/>
                  </a:lnTo>
                  <a:lnTo>
                    <a:pt x="69651" y="717616"/>
                  </a:lnTo>
                  <a:cubicBezTo>
                    <a:pt x="411304" y="682919"/>
                    <a:pt x="682919" y="411304"/>
                    <a:pt x="717616" y="69651"/>
                  </a:cubicBezTo>
                  <a:lnTo>
                    <a:pt x="721133" y="0"/>
                  </a:lnTo>
                  <a:lnTo>
                    <a:pt x="807997" y="0"/>
                  </a:lnTo>
                  <a:lnTo>
                    <a:pt x="804032" y="78532"/>
                  </a:lnTo>
                  <a:cubicBezTo>
                    <a:pt x="765183" y="461068"/>
                    <a:pt x="461068" y="765183"/>
                    <a:pt x="78532" y="804032"/>
                  </a:cubicBezTo>
                  <a:lnTo>
                    <a:pt x="0" y="80799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A6700B-CC67-496F-89B0-387958EBD0EC}"/>
                </a:ext>
              </a:extLst>
            </p:cNvPr>
            <p:cNvSpPr/>
            <p:nvPr/>
          </p:nvSpPr>
          <p:spPr>
            <a:xfrm rot="5400000">
              <a:off x="6007425" y="5312885"/>
              <a:ext cx="807997" cy="807997"/>
            </a:xfrm>
            <a:custGeom>
              <a:avLst/>
              <a:gdLst>
                <a:gd name="connsiteX0" fmla="*/ 0 w 807997"/>
                <a:gd name="connsiteY0" fmla="*/ 86864 h 807997"/>
                <a:gd name="connsiteX1" fmla="*/ 0 w 807997"/>
                <a:gd name="connsiteY1" fmla="*/ 0 h 807997"/>
                <a:gd name="connsiteX2" fmla="*/ 78532 w 807997"/>
                <a:gd name="connsiteY2" fmla="*/ 3965 h 807997"/>
                <a:gd name="connsiteX3" fmla="*/ 804032 w 807997"/>
                <a:gd name="connsiteY3" fmla="*/ 729465 h 807997"/>
                <a:gd name="connsiteX4" fmla="*/ 807997 w 807997"/>
                <a:gd name="connsiteY4" fmla="*/ 807997 h 807997"/>
                <a:gd name="connsiteX5" fmla="*/ 721133 w 807997"/>
                <a:gd name="connsiteY5" fmla="*/ 807997 h 807997"/>
                <a:gd name="connsiteX6" fmla="*/ 717616 w 807997"/>
                <a:gd name="connsiteY6" fmla="*/ 738346 h 807997"/>
                <a:gd name="connsiteX7" fmla="*/ 69651 w 807997"/>
                <a:gd name="connsiteY7" fmla="*/ 90381 h 807997"/>
                <a:gd name="connsiteX8" fmla="*/ 0 w 807997"/>
                <a:gd name="connsiteY8" fmla="*/ 86864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6864"/>
                  </a:moveTo>
                  <a:lnTo>
                    <a:pt x="0" y="0"/>
                  </a:lnTo>
                  <a:lnTo>
                    <a:pt x="78532" y="3965"/>
                  </a:lnTo>
                  <a:cubicBezTo>
                    <a:pt x="461068" y="42814"/>
                    <a:pt x="765183" y="346930"/>
                    <a:pt x="804032" y="729465"/>
                  </a:cubicBezTo>
                  <a:lnTo>
                    <a:pt x="807997" y="807997"/>
                  </a:lnTo>
                  <a:lnTo>
                    <a:pt x="721133" y="807997"/>
                  </a:lnTo>
                  <a:lnTo>
                    <a:pt x="717616" y="738346"/>
                  </a:lnTo>
                  <a:cubicBezTo>
                    <a:pt x="682919" y="396693"/>
                    <a:pt x="411304" y="125078"/>
                    <a:pt x="69651" y="90381"/>
                  </a:cubicBezTo>
                  <a:lnTo>
                    <a:pt x="0" y="868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9AFE3D-23B2-4DEE-BE72-0CCACDA8B390}"/>
              </a:ext>
            </a:extLst>
          </p:cNvPr>
          <p:cNvGrpSpPr/>
          <p:nvPr/>
        </p:nvGrpSpPr>
        <p:grpSpPr>
          <a:xfrm>
            <a:off x="6694650" y="2568060"/>
            <a:ext cx="1625138" cy="1625138"/>
            <a:chOff x="5190284" y="4495744"/>
            <a:chExt cx="1625138" cy="162513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57966AB-0EB7-4C88-89A9-3D6955D12FE3}"/>
                </a:ext>
              </a:extLst>
            </p:cNvPr>
            <p:cNvSpPr/>
            <p:nvPr/>
          </p:nvSpPr>
          <p:spPr>
            <a:xfrm rot="5400000">
              <a:off x="5998281" y="5303741"/>
              <a:ext cx="9144" cy="9144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CB1E17-5312-4A65-8C8E-EC5EB3EC824F}"/>
                </a:ext>
              </a:extLst>
            </p:cNvPr>
            <p:cNvSpPr/>
            <p:nvPr/>
          </p:nvSpPr>
          <p:spPr>
            <a:xfrm rot="5400000">
              <a:off x="5190284" y="4495744"/>
              <a:ext cx="807997" cy="807997"/>
            </a:xfrm>
            <a:custGeom>
              <a:avLst/>
              <a:gdLst>
                <a:gd name="connsiteX0" fmla="*/ 0 w 807997"/>
                <a:gd name="connsiteY0" fmla="*/ 0 h 807997"/>
                <a:gd name="connsiteX1" fmla="*/ 86864 w 807997"/>
                <a:gd name="connsiteY1" fmla="*/ 0 h 807997"/>
                <a:gd name="connsiteX2" fmla="*/ 90381 w 807997"/>
                <a:gd name="connsiteY2" fmla="*/ 69651 h 807997"/>
                <a:gd name="connsiteX3" fmla="*/ 738346 w 807997"/>
                <a:gd name="connsiteY3" fmla="*/ 717616 h 807997"/>
                <a:gd name="connsiteX4" fmla="*/ 807997 w 807997"/>
                <a:gd name="connsiteY4" fmla="*/ 721133 h 807997"/>
                <a:gd name="connsiteX5" fmla="*/ 807997 w 807997"/>
                <a:gd name="connsiteY5" fmla="*/ 807997 h 807997"/>
                <a:gd name="connsiteX6" fmla="*/ 729465 w 807997"/>
                <a:gd name="connsiteY6" fmla="*/ 804032 h 807997"/>
                <a:gd name="connsiteX7" fmla="*/ 3965 w 807997"/>
                <a:gd name="connsiteY7" fmla="*/ 78532 h 807997"/>
                <a:gd name="connsiteX8" fmla="*/ 0 w 807997"/>
                <a:gd name="connsiteY8" fmla="*/ 0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0"/>
                  </a:moveTo>
                  <a:lnTo>
                    <a:pt x="86864" y="0"/>
                  </a:lnTo>
                  <a:lnTo>
                    <a:pt x="90381" y="69651"/>
                  </a:lnTo>
                  <a:cubicBezTo>
                    <a:pt x="125078" y="411304"/>
                    <a:pt x="396693" y="682919"/>
                    <a:pt x="738346" y="717616"/>
                  </a:cubicBezTo>
                  <a:lnTo>
                    <a:pt x="807997" y="721133"/>
                  </a:lnTo>
                  <a:lnTo>
                    <a:pt x="807997" y="807997"/>
                  </a:lnTo>
                  <a:lnTo>
                    <a:pt x="729465" y="804032"/>
                  </a:lnTo>
                  <a:cubicBezTo>
                    <a:pt x="346929" y="765183"/>
                    <a:pt x="42814" y="461068"/>
                    <a:pt x="3965" y="785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D3CFF29-E61D-47F6-9F9E-E7A56B728B53}"/>
                </a:ext>
              </a:extLst>
            </p:cNvPr>
            <p:cNvSpPr/>
            <p:nvPr/>
          </p:nvSpPr>
          <p:spPr>
            <a:xfrm rot="5400000">
              <a:off x="6007425" y="4495744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3965 w 807997"/>
                <a:gd name="connsiteY1" fmla="*/ 729465 h 807997"/>
                <a:gd name="connsiteX2" fmla="*/ 729465 w 807997"/>
                <a:gd name="connsiteY2" fmla="*/ 3965 h 807997"/>
                <a:gd name="connsiteX3" fmla="*/ 807997 w 807997"/>
                <a:gd name="connsiteY3" fmla="*/ 0 h 807997"/>
                <a:gd name="connsiteX4" fmla="*/ 807997 w 807997"/>
                <a:gd name="connsiteY4" fmla="*/ 86864 h 807997"/>
                <a:gd name="connsiteX5" fmla="*/ 738346 w 807997"/>
                <a:gd name="connsiteY5" fmla="*/ 90381 h 807997"/>
                <a:gd name="connsiteX6" fmla="*/ 90381 w 807997"/>
                <a:gd name="connsiteY6" fmla="*/ 738346 h 807997"/>
                <a:gd name="connsiteX7" fmla="*/ 86864 w 807997"/>
                <a:gd name="connsiteY7" fmla="*/ 807997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3965" y="729465"/>
                  </a:lnTo>
                  <a:cubicBezTo>
                    <a:pt x="42814" y="346930"/>
                    <a:pt x="346929" y="42814"/>
                    <a:pt x="729465" y="3965"/>
                  </a:cubicBezTo>
                  <a:lnTo>
                    <a:pt x="807997" y="0"/>
                  </a:lnTo>
                  <a:lnTo>
                    <a:pt x="807997" y="86864"/>
                  </a:lnTo>
                  <a:lnTo>
                    <a:pt x="738346" y="90381"/>
                  </a:lnTo>
                  <a:cubicBezTo>
                    <a:pt x="396693" y="125078"/>
                    <a:pt x="125078" y="396693"/>
                    <a:pt x="90381" y="738346"/>
                  </a:cubicBezTo>
                  <a:lnTo>
                    <a:pt x="86864" y="807997"/>
                  </a:lnTo>
                  <a:lnTo>
                    <a:pt x="0" y="807997"/>
                  </a:lnTo>
                  <a:close/>
                </a:path>
              </a:pathLst>
            </a:custGeom>
            <a:solidFill>
              <a:srgbClr val="9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D53891-D982-4765-A764-C1585E3207BE}"/>
                </a:ext>
              </a:extLst>
            </p:cNvPr>
            <p:cNvSpPr/>
            <p:nvPr/>
          </p:nvSpPr>
          <p:spPr>
            <a:xfrm rot="5400000">
              <a:off x="5190284" y="5312885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0 w 807997"/>
                <a:gd name="connsiteY1" fmla="*/ 721133 h 807997"/>
                <a:gd name="connsiteX2" fmla="*/ 69651 w 807997"/>
                <a:gd name="connsiteY2" fmla="*/ 717616 h 807997"/>
                <a:gd name="connsiteX3" fmla="*/ 717616 w 807997"/>
                <a:gd name="connsiteY3" fmla="*/ 69651 h 807997"/>
                <a:gd name="connsiteX4" fmla="*/ 721133 w 807997"/>
                <a:gd name="connsiteY4" fmla="*/ 0 h 807997"/>
                <a:gd name="connsiteX5" fmla="*/ 807997 w 807997"/>
                <a:gd name="connsiteY5" fmla="*/ 0 h 807997"/>
                <a:gd name="connsiteX6" fmla="*/ 804032 w 807997"/>
                <a:gd name="connsiteY6" fmla="*/ 78532 h 807997"/>
                <a:gd name="connsiteX7" fmla="*/ 78532 w 807997"/>
                <a:gd name="connsiteY7" fmla="*/ 804032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0" y="721133"/>
                  </a:lnTo>
                  <a:lnTo>
                    <a:pt x="69651" y="717616"/>
                  </a:lnTo>
                  <a:cubicBezTo>
                    <a:pt x="411304" y="682919"/>
                    <a:pt x="682919" y="411304"/>
                    <a:pt x="717616" y="69651"/>
                  </a:cubicBezTo>
                  <a:lnTo>
                    <a:pt x="721133" y="0"/>
                  </a:lnTo>
                  <a:lnTo>
                    <a:pt x="807997" y="0"/>
                  </a:lnTo>
                  <a:lnTo>
                    <a:pt x="804032" y="78532"/>
                  </a:lnTo>
                  <a:cubicBezTo>
                    <a:pt x="765183" y="461068"/>
                    <a:pt x="461068" y="765183"/>
                    <a:pt x="78532" y="804032"/>
                  </a:cubicBezTo>
                  <a:lnTo>
                    <a:pt x="0" y="80799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661E1B1-6372-4F5B-A24B-2CB2B6DF6D22}"/>
                </a:ext>
              </a:extLst>
            </p:cNvPr>
            <p:cNvSpPr/>
            <p:nvPr/>
          </p:nvSpPr>
          <p:spPr>
            <a:xfrm rot="5400000">
              <a:off x="6007425" y="5312885"/>
              <a:ext cx="807997" cy="807997"/>
            </a:xfrm>
            <a:custGeom>
              <a:avLst/>
              <a:gdLst>
                <a:gd name="connsiteX0" fmla="*/ 0 w 807997"/>
                <a:gd name="connsiteY0" fmla="*/ 86864 h 807997"/>
                <a:gd name="connsiteX1" fmla="*/ 0 w 807997"/>
                <a:gd name="connsiteY1" fmla="*/ 0 h 807997"/>
                <a:gd name="connsiteX2" fmla="*/ 78532 w 807997"/>
                <a:gd name="connsiteY2" fmla="*/ 3965 h 807997"/>
                <a:gd name="connsiteX3" fmla="*/ 804032 w 807997"/>
                <a:gd name="connsiteY3" fmla="*/ 729465 h 807997"/>
                <a:gd name="connsiteX4" fmla="*/ 807997 w 807997"/>
                <a:gd name="connsiteY4" fmla="*/ 807997 h 807997"/>
                <a:gd name="connsiteX5" fmla="*/ 721133 w 807997"/>
                <a:gd name="connsiteY5" fmla="*/ 807997 h 807997"/>
                <a:gd name="connsiteX6" fmla="*/ 717616 w 807997"/>
                <a:gd name="connsiteY6" fmla="*/ 738346 h 807997"/>
                <a:gd name="connsiteX7" fmla="*/ 69651 w 807997"/>
                <a:gd name="connsiteY7" fmla="*/ 90381 h 807997"/>
                <a:gd name="connsiteX8" fmla="*/ 0 w 807997"/>
                <a:gd name="connsiteY8" fmla="*/ 86864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6864"/>
                  </a:moveTo>
                  <a:lnTo>
                    <a:pt x="0" y="0"/>
                  </a:lnTo>
                  <a:lnTo>
                    <a:pt x="78532" y="3965"/>
                  </a:lnTo>
                  <a:cubicBezTo>
                    <a:pt x="461068" y="42814"/>
                    <a:pt x="765183" y="346930"/>
                    <a:pt x="804032" y="729465"/>
                  </a:cubicBezTo>
                  <a:lnTo>
                    <a:pt x="807997" y="807997"/>
                  </a:lnTo>
                  <a:lnTo>
                    <a:pt x="721133" y="807997"/>
                  </a:lnTo>
                  <a:lnTo>
                    <a:pt x="717616" y="738346"/>
                  </a:lnTo>
                  <a:cubicBezTo>
                    <a:pt x="682919" y="396693"/>
                    <a:pt x="411304" y="125078"/>
                    <a:pt x="69651" y="90381"/>
                  </a:cubicBezTo>
                  <a:lnTo>
                    <a:pt x="0" y="868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4176C4-B1F1-40C1-80C3-996E1D06E41A}"/>
              </a:ext>
            </a:extLst>
          </p:cNvPr>
          <p:cNvGrpSpPr/>
          <p:nvPr/>
        </p:nvGrpSpPr>
        <p:grpSpPr>
          <a:xfrm>
            <a:off x="9186058" y="2568060"/>
            <a:ext cx="1625138" cy="1625138"/>
            <a:chOff x="5190284" y="4495744"/>
            <a:chExt cx="1625138" cy="162513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DDA158D-13AF-4FE4-A2FC-453F8AE50153}"/>
                </a:ext>
              </a:extLst>
            </p:cNvPr>
            <p:cNvSpPr/>
            <p:nvPr/>
          </p:nvSpPr>
          <p:spPr>
            <a:xfrm rot="5400000">
              <a:off x="5998281" y="5303741"/>
              <a:ext cx="9144" cy="9144"/>
            </a:xfrm>
            <a:custGeom>
              <a:avLst/>
              <a:gdLst>
                <a:gd name="connsiteX0" fmla="*/ 0 w 9144"/>
                <a:gd name="connsiteY0" fmla="*/ 9144 h 9144"/>
                <a:gd name="connsiteX1" fmla="*/ 0 w 9144"/>
                <a:gd name="connsiteY1" fmla="*/ 0 h 9144"/>
                <a:gd name="connsiteX2" fmla="*/ 9144 w 9144"/>
                <a:gd name="connsiteY2" fmla="*/ 0 h 9144"/>
                <a:gd name="connsiteX3" fmla="*/ 9144 w 9144"/>
                <a:gd name="connsiteY3" fmla="*/ 9144 h 9144"/>
                <a:gd name="connsiteX4" fmla="*/ 0 w 9144"/>
                <a:gd name="connsiteY4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" h="9144">
                  <a:moveTo>
                    <a:pt x="0" y="9144"/>
                  </a:moveTo>
                  <a:lnTo>
                    <a:pt x="0" y="0"/>
                  </a:ln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34C7241-9904-40D2-8E64-FCDF0875EC24}"/>
                </a:ext>
              </a:extLst>
            </p:cNvPr>
            <p:cNvSpPr/>
            <p:nvPr/>
          </p:nvSpPr>
          <p:spPr>
            <a:xfrm rot="5400000">
              <a:off x="5190284" y="4495744"/>
              <a:ext cx="807997" cy="807997"/>
            </a:xfrm>
            <a:custGeom>
              <a:avLst/>
              <a:gdLst>
                <a:gd name="connsiteX0" fmla="*/ 0 w 807997"/>
                <a:gd name="connsiteY0" fmla="*/ 0 h 807997"/>
                <a:gd name="connsiteX1" fmla="*/ 86864 w 807997"/>
                <a:gd name="connsiteY1" fmla="*/ 0 h 807997"/>
                <a:gd name="connsiteX2" fmla="*/ 90381 w 807997"/>
                <a:gd name="connsiteY2" fmla="*/ 69651 h 807997"/>
                <a:gd name="connsiteX3" fmla="*/ 738346 w 807997"/>
                <a:gd name="connsiteY3" fmla="*/ 717616 h 807997"/>
                <a:gd name="connsiteX4" fmla="*/ 807997 w 807997"/>
                <a:gd name="connsiteY4" fmla="*/ 721133 h 807997"/>
                <a:gd name="connsiteX5" fmla="*/ 807997 w 807997"/>
                <a:gd name="connsiteY5" fmla="*/ 807997 h 807997"/>
                <a:gd name="connsiteX6" fmla="*/ 729465 w 807997"/>
                <a:gd name="connsiteY6" fmla="*/ 804032 h 807997"/>
                <a:gd name="connsiteX7" fmla="*/ 3965 w 807997"/>
                <a:gd name="connsiteY7" fmla="*/ 78532 h 807997"/>
                <a:gd name="connsiteX8" fmla="*/ 0 w 807997"/>
                <a:gd name="connsiteY8" fmla="*/ 0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0"/>
                  </a:moveTo>
                  <a:lnTo>
                    <a:pt x="86864" y="0"/>
                  </a:lnTo>
                  <a:lnTo>
                    <a:pt x="90381" y="69651"/>
                  </a:lnTo>
                  <a:cubicBezTo>
                    <a:pt x="125078" y="411304"/>
                    <a:pt x="396693" y="682919"/>
                    <a:pt x="738346" y="717616"/>
                  </a:cubicBezTo>
                  <a:lnTo>
                    <a:pt x="807997" y="721133"/>
                  </a:lnTo>
                  <a:lnTo>
                    <a:pt x="807997" y="807997"/>
                  </a:lnTo>
                  <a:lnTo>
                    <a:pt x="729465" y="804032"/>
                  </a:lnTo>
                  <a:cubicBezTo>
                    <a:pt x="346929" y="765183"/>
                    <a:pt x="42814" y="461068"/>
                    <a:pt x="3965" y="785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E76135B-3461-4AA1-9A47-AAD0310AB0FC}"/>
                </a:ext>
              </a:extLst>
            </p:cNvPr>
            <p:cNvSpPr/>
            <p:nvPr/>
          </p:nvSpPr>
          <p:spPr>
            <a:xfrm rot="5400000">
              <a:off x="6007425" y="4495744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3965 w 807997"/>
                <a:gd name="connsiteY1" fmla="*/ 729465 h 807997"/>
                <a:gd name="connsiteX2" fmla="*/ 729465 w 807997"/>
                <a:gd name="connsiteY2" fmla="*/ 3965 h 807997"/>
                <a:gd name="connsiteX3" fmla="*/ 807997 w 807997"/>
                <a:gd name="connsiteY3" fmla="*/ 0 h 807997"/>
                <a:gd name="connsiteX4" fmla="*/ 807997 w 807997"/>
                <a:gd name="connsiteY4" fmla="*/ 86864 h 807997"/>
                <a:gd name="connsiteX5" fmla="*/ 738346 w 807997"/>
                <a:gd name="connsiteY5" fmla="*/ 90381 h 807997"/>
                <a:gd name="connsiteX6" fmla="*/ 90381 w 807997"/>
                <a:gd name="connsiteY6" fmla="*/ 738346 h 807997"/>
                <a:gd name="connsiteX7" fmla="*/ 86864 w 807997"/>
                <a:gd name="connsiteY7" fmla="*/ 807997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3965" y="729465"/>
                  </a:lnTo>
                  <a:cubicBezTo>
                    <a:pt x="42814" y="346930"/>
                    <a:pt x="346929" y="42814"/>
                    <a:pt x="729465" y="3965"/>
                  </a:cubicBezTo>
                  <a:lnTo>
                    <a:pt x="807997" y="0"/>
                  </a:lnTo>
                  <a:lnTo>
                    <a:pt x="807997" y="86864"/>
                  </a:lnTo>
                  <a:lnTo>
                    <a:pt x="738346" y="90381"/>
                  </a:lnTo>
                  <a:cubicBezTo>
                    <a:pt x="396693" y="125078"/>
                    <a:pt x="125078" y="396693"/>
                    <a:pt x="90381" y="738346"/>
                  </a:cubicBezTo>
                  <a:lnTo>
                    <a:pt x="86864" y="807997"/>
                  </a:lnTo>
                  <a:lnTo>
                    <a:pt x="0" y="807997"/>
                  </a:lnTo>
                  <a:close/>
                </a:path>
              </a:pathLst>
            </a:custGeom>
            <a:solidFill>
              <a:srgbClr val="9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111CFB-3C16-4BB5-894A-8F07B19A2510}"/>
                </a:ext>
              </a:extLst>
            </p:cNvPr>
            <p:cNvSpPr/>
            <p:nvPr/>
          </p:nvSpPr>
          <p:spPr>
            <a:xfrm rot="5400000">
              <a:off x="5190284" y="5312885"/>
              <a:ext cx="807997" cy="807997"/>
            </a:xfrm>
            <a:custGeom>
              <a:avLst/>
              <a:gdLst>
                <a:gd name="connsiteX0" fmla="*/ 0 w 807997"/>
                <a:gd name="connsiteY0" fmla="*/ 807997 h 807997"/>
                <a:gd name="connsiteX1" fmla="*/ 0 w 807997"/>
                <a:gd name="connsiteY1" fmla="*/ 721133 h 807997"/>
                <a:gd name="connsiteX2" fmla="*/ 69651 w 807997"/>
                <a:gd name="connsiteY2" fmla="*/ 717616 h 807997"/>
                <a:gd name="connsiteX3" fmla="*/ 717616 w 807997"/>
                <a:gd name="connsiteY3" fmla="*/ 69651 h 807997"/>
                <a:gd name="connsiteX4" fmla="*/ 721133 w 807997"/>
                <a:gd name="connsiteY4" fmla="*/ 0 h 807997"/>
                <a:gd name="connsiteX5" fmla="*/ 807997 w 807997"/>
                <a:gd name="connsiteY5" fmla="*/ 0 h 807997"/>
                <a:gd name="connsiteX6" fmla="*/ 804032 w 807997"/>
                <a:gd name="connsiteY6" fmla="*/ 78532 h 807997"/>
                <a:gd name="connsiteX7" fmla="*/ 78532 w 807997"/>
                <a:gd name="connsiteY7" fmla="*/ 804032 h 807997"/>
                <a:gd name="connsiteX8" fmla="*/ 0 w 807997"/>
                <a:gd name="connsiteY8" fmla="*/ 807997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07997"/>
                  </a:moveTo>
                  <a:lnTo>
                    <a:pt x="0" y="721133"/>
                  </a:lnTo>
                  <a:lnTo>
                    <a:pt x="69651" y="717616"/>
                  </a:lnTo>
                  <a:cubicBezTo>
                    <a:pt x="411304" y="682919"/>
                    <a:pt x="682919" y="411304"/>
                    <a:pt x="717616" y="69651"/>
                  </a:cubicBezTo>
                  <a:lnTo>
                    <a:pt x="721133" y="0"/>
                  </a:lnTo>
                  <a:lnTo>
                    <a:pt x="807997" y="0"/>
                  </a:lnTo>
                  <a:lnTo>
                    <a:pt x="804032" y="78532"/>
                  </a:lnTo>
                  <a:cubicBezTo>
                    <a:pt x="765183" y="461068"/>
                    <a:pt x="461068" y="765183"/>
                    <a:pt x="78532" y="804032"/>
                  </a:cubicBezTo>
                  <a:lnTo>
                    <a:pt x="0" y="80799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FD3837-18E4-422C-B26E-F71E1807FB9A}"/>
                </a:ext>
              </a:extLst>
            </p:cNvPr>
            <p:cNvSpPr/>
            <p:nvPr/>
          </p:nvSpPr>
          <p:spPr>
            <a:xfrm rot="5400000">
              <a:off x="6007425" y="5312885"/>
              <a:ext cx="807997" cy="807997"/>
            </a:xfrm>
            <a:custGeom>
              <a:avLst/>
              <a:gdLst>
                <a:gd name="connsiteX0" fmla="*/ 0 w 807997"/>
                <a:gd name="connsiteY0" fmla="*/ 86864 h 807997"/>
                <a:gd name="connsiteX1" fmla="*/ 0 w 807997"/>
                <a:gd name="connsiteY1" fmla="*/ 0 h 807997"/>
                <a:gd name="connsiteX2" fmla="*/ 78532 w 807997"/>
                <a:gd name="connsiteY2" fmla="*/ 3965 h 807997"/>
                <a:gd name="connsiteX3" fmla="*/ 804032 w 807997"/>
                <a:gd name="connsiteY3" fmla="*/ 729465 h 807997"/>
                <a:gd name="connsiteX4" fmla="*/ 807997 w 807997"/>
                <a:gd name="connsiteY4" fmla="*/ 807997 h 807997"/>
                <a:gd name="connsiteX5" fmla="*/ 721133 w 807997"/>
                <a:gd name="connsiteY5" fmla="*/ 807997 h 807997"/>
                <a:gd name="connsiteX6" fmla="*/ 717616 w 807997"/>
                <a:gd name="connsiteY6" fmla="*/ 738346 h 807997"/>
                <a:gd name="connsiteX7" fmla="*/ 69651 w 807997"/>
                <a:gd name="connsiteY7" fmla="*/ 90381 h 807997"/>
                <a:gd name="connsiteX8" fmla="*/ 0 w 807997"/>
                <a:gd name="connsiteY8" fmla="*/ 86864 h 80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997" h="807997">
                  <a:moveTo>
                    <a:pt x="0" y="86864"/>
                  </a:moveTo>
                  <a:lnTo>
                    <a:pt x="0" y="0"/>
                  </a:lnTo>
                  <a:lnTo>
                    <a:pt x="78532" y="3965"/>
                  </a:lnTo>
                  <a:cubicBezTo>
                    <a:pt x="461068" y="42814"/>
                    <a:pt x="765183" y="346930"/>
                    <a:pt x="804032" y="729465"/>
                  </a:cubicBezTo>
                  <a:lnTo>
                    <a:pt x="807997" y="807997"/>
                  </a:lnTo>
                  <a:lnTo>
                    <a:pt x="721133" y="807997"/>
                  </a:lnTo>
                  <a:lnTo>
                    <a:pt x="717616" y="738346"/>
                  </a:lnTo>
                  <a:cubicBezTo>
                    <a:pt x="682919" y="396693"/>
                    <a:pt x="411304" y="125078"/>
                    <a:pt x="69651" y="90381"/>
                  </a:cubicBezTo>
                  <a:lnTo>
                    <a:pt x="0" y="868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0D6C08-564C-40B2-95F6-58F5A54554B0}"/>
              </a:ext>
            </a:extLst>
          </p:cNvPr>
          <p:cNvSpPr txBox="1"/>
          <p:nvPr/>
        </p:nvSpPr>
        <p:spPr>
          <a:xfrm>
            <a:off x="1768981" y="4602257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F289E-4F54-41FD-BCDD-8B8F16B6E861}"/>
              </a:ext>
            </a:extLst>
          </p:cNvPr>
          <p:cNvSpPr txBox="1"/>
          <p:nvPr/>
        </p:nvSpPr>
        <p:spPr>
          <a:xfrm>
            <a:off x="4260390" y="4602257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A565-8F3F-4CA5-AC13-E68C2E3719D1}"/>
              </a:ext>
            </a:extLst>
          </p:cNvPr>
          <p:cNvSpPr txBox="1"/>
          <p:nvPr/>
        </p:nvSpPr>
        <p:spPr>
          <a:xfrm>
            <a:off x="6751799" y="4602257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94A703-B8C5-452F-A5C0-60E75E148474}"/>
              </a:ext>
            </a:extLst>
          </p:cNvPr>
          <p:cNvSpPr txBox="1"/>
          <p:nvPr/>
        </p:nvSpPr>
        <p:spPr>
          <a:xfrm>
            <a:off x="9243207" y="4602257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D0F8E9-6FD7-4004-86B7-F0E9815F123D}"/>
              </a:ext>
            </a:extLst>
          </p:cNvPr>
          <p:cNvSpPr txBox="1"/>
          <p:nvPr/>
        </p:nvSpPr>
        <p:spPr>
          <a:xfrm>
            <a:off x="2130688" y="4412223"/>
            <a:ext cx="787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John Doe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D73790-58F8-4251-A15B-3B63156CC63D}"/>
              </a:ext>
            </a:extLst>
          </p:cNvPr>
          <p:cNvSpPr txBox="1"/>
          <p:nvPr/>
        </p:nvSpPr>
        <p:spPr>
          <a:xfrm>
            <a:off x="4389758" y="4412223"/>
            <a:ext cx="125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Wilkins Micawber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76C576-E8D9-45CA-B09D-D7494CB209D9}"/>
              </a:ext>
            </a:extLst>
          </p:cNvPr>
          <p:cNvSpPr txBox="1"/>
          <p:nvPr/>
        </p:nvSpPr>
        <p:spPr>
          <a:xfrm>
            <a:off x="6979815" y="4412223"/>
            <a:ext cx="1054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Artful Dodger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E195CF-3C93-400B-BC8E-F04C6355CD09}"/>
              </a:ext>
            </a:extLst>
          </p:cNvPr>
          <p:cNvSpPr txBox="1"/>
          <p:nvPr/>
        </p:nvSpPr>
        <p:spPr>
          <a:xfrm>
            <a:off x="9372575" y="4412223"/>
            <a:ext cx="125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Matthew Smith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15BB3-304C-4FB6-9801-997C58C60DF9}"/>
              </a:ext>
            </a:extLst>
          </p:cNvPr>
          <p:cNvGrpSpPr/>
          <p:nvPr/>
        </p:nvGrpSpPr>
        <p:grpSpPr>
          <a:xfrm>
            <a:off x="1798234" y="4971589"/>
            <a:ext cx="1318260" cy="213360"/>
            <a:chOff x="1283884" y="5276389"/>
            <a:chExt cx="1318260" cy="213360"/>
          </a:xfrm>
          <a:solidFill>
            <a:schemeClr val="bg1"/>
          </a:solidFill>
        </p:grpSpPr>
        <p:sp>
          <p:nvSpPr>
            <p:cNvPr id="6" name="Star: 4 Points 5">
              <a:extLst>
                <a:ext uri="{FF2B5EF4-FFF2-40B4-BE49-F238E27FC236}">
                  <a16:creationId xmlns:a16="http://schemas.microsoft.com/office/drawing/2014/main" id="{9A49FCFA-B084-44FE-A693-ED4383B19D96}"/>
                </a:ext>
              </a:extLst>
            </p:cNvPr>
            <p:cNvSpPr/>
            <p:nvPr/>
          </p:nvSpPr>
          <p:spPr>
            <a:xfrm>
              <a:off x="12838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Star: 4 Points 71">
              <a:extLst>
                <a:ext uri="{FF2B5EF4-FFF2-40B4-BE49-F238E27FC236}">
                  <a16:creationId xmlns:a16="http://schemas.microsoft.com/office/drawing/2014/main" id="{D5CCB898-A435-40A6-9713-D22A4D8E6488}"/>
                </a:ext>
              </a:extLst>
            </p:cNvPr>
            <p:cNvSpPr/>
            <p:nvPr/>
          </p:nvSpPr>
          <p:spPr>
            <a:xfrm>
              <a:off x="150486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Star: 4 Points 72">
              <a:extLst>
                <a:ext uri="{FF2B5EF4-FFF2-40B4-BE49-F238E27FC236}">
                  <a16:creationId xmlns:a16="http://schemas.microsoft.com/office/drawing/2014/main" id="{693D3ED9-1948-4D4D-8E04-65EE623376E9}"/>
                </a:ext>
              </a:extLst>
            </p:cNvPr>
            <p:cNvSpPr/>
            <p:nvPr/>
          </p:nvSpPr>
          <p:spPr>
            <a:xfrm>
              <a:off x="172584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Star: 4 Points 73">
              <a:extLst>
                <a:ext uri="{FF2B5EF4-FFF2-40B4-BE49-F238E27FC236}">
                  <a16:creationId xmlns:a16="http://schemas.microsoft.com/office/drawing/2014/main" id="{02C9FEE2-0AF4-42E1-98EF-220A32ABE967}"/>
                </a:ext>
              </a:extLst>
            </p:cNvPr>
            <p:cNvSpPr/>
            <p:nvPr/>
          </p:nvSpPr>
          <p:spPr>
            <a:xfrm>
              <a:off x="194682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Star: 4 Points 74">
              <a:extLst>
                <a:ext uri="{FF2B5EF4-FFF2-40B4-BE49-F238E27FC236}">
                  <a16:creationId xmlns:a16="http://schemas.microsoft.com/office/drawing/2014/main" id="{1E08BFA6-9DA2-4C7B-8A9B-50BD36EB2DAB}"/>
                </a:ext>
              </a:extLst>
            </p:cNvPr>
            <p:cNvSpPr/>
            <p:nvPr/>
          </p:nvSpPr>
          <p:spPr>
            <a:xfrm>
              <a:off x="216780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Star: 4 Points 75">
              <a:extLst>
                <a:ext uri="{FF2B5EF4-FFF2-40B4-BE49-F238E27FC236}">
                  <a16:creationId xmlns:a16="http://schemas.microsoft.com/office/drawing/2014/main" id="{A6E011B5-A1DE-4F80-A2E8-06ACFA9DEC92}"/>
                </a:ext>
              </a:extLst>
            </p:cNvPr>
            <p:cNvSpPr/>
            <p:nvPr/>
          </p:nvSpPr>
          <p:spPr>
            <a:xfrm>
              <a:off x="23887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1A1EA8-7466-4B5A-A4B8-1761314AE803}"/>
              </a:ext>
            </a:extLst>
          </p:cNvPr>
          <p:cNvGrpSpPr/>
          <p:nvPr/>
        </p:nvGrpSpPr>
        <p:grpSpPr>
          <a:xfrm>
            <a:off x="4328074" y="4971589"/>
            <a:ext cx="1318260" cy="213360"/>
            <a:chOff x="1283884" y="5276389"/>
            <a:chExt cx="1318260" cy="213360"/>
          </a:xfrm>
          <a:solidFill>
            <a:schemeClr val="bg1"/>
          </a:solidFill>
        </p:grpSpPr>
        <p:sp>
          <p:nvSpPr>
            <p:cNvPr id="79" name="Star: 4 Points 78">
              <a:extLst>
                <a:ext uri="{FF2B5EF4-FFF2-40B4-BE49-F238E27FC236}">
                  <a16:creationId xmlns:a16="http://schemas.microsoft.com/office/drawing/2014/main" id="{EAC86909-CF02-4BB7-B625-7952CAC3DAC5}"/>
                </a:ext>
              </a:extLst>
            </p:cNvPr>
            <p:cNvSpPr/>
            <p:nvPr/>
          </p:nvSpPr>
          <p:spPr>
            <a:xfrm>
              <a:off x="12838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Star: 4 Points 80">
              <a:extLst>
                <a:ext uri="{FF2B5EF4-FFF2-40B4-BE49-F238E27FC236}">
                  <a16:creationId xmlns:a16="http://schemas.microsoft.com/office/drawing/2014/main" id="{9DF8AA8A-77CD-4AF8-A587-3765C868C40A}"/>
                </a:ext>
              </a:extLst>
            </p:cNvPr>
            <p:cNvSpPr/>
            <p:nvPr/>
          </p:nvSpPr>
          <p:spPr>
            <a:xfrm>
              <a:off x="150486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Star: 4 Points 82">
              <a:extLst>
                <a:ext uri="{FF2B5EF4-FFF2-40B4-BE49-F238E27FC236}">
                  <a16:creationId xmlns:a16="http://schemas.microsoft.com/office/drawing/2014/main" id="{1EF64351-243B-4D55-B1C6-2F93AE97F814}"/>
                </a:ext>
              </a:extLst>
            </p:cNvPr>
            <p:cNvSpPr/>
            <p:nvPr/>
          </p:nvSpPr>
          <p:spPr>
            <a:xfrm>
              <a:off x="172584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Star: 4 Points 84">
              <a:extLst>
                <a:ext uri="{FF2B5EF4-FFF2-40B4-BE49-F238E27FC236}">
                  <a16:creationId xmlns:a16="http://schemas.microsoft.com/office/drawing/2014/main" id="{6FEECF33-551F-47F4-AEE4-4FCB290A4172}"/>
                </a:ext>
              </a:extLst>
            </p:cNvPr>
            <p:cNvSpPr/>
            <p:nvPr/>
          </p:nvSpPr>
          <p:spPr>
            <a:xfrm>
              <a:off x="194682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Star: 4 Points 85">
              <a:extLst>
                <a:ext uri="{FF2B5EF4-FFF2-40B4-BE49-F238E27FC236}">
                  <a16:creationId xmlns:a16="http://schemas.microsoft.com/office/drawing/2014/main" id="{C436CAB7-31AE-4AF7-A280-F681AC71AF4C}"/>
                </a:ext>
              </a:extLst>
            </p:cNvPr>
            <p:cNvSpPr/>
            <p:nvPr/>
          </p:nvSpPr>
          <p:spPr>
            <a:xfrm>
              <a:off x="216780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Star: 4 Points 86">
              <a:extLst>
                <a:ext uri="{FF2B5EF4-FFF2-40B4-BE49-F238E27FC236}">
                  <a16:creationId xmlns:a16="http://schemas.microsoft.com/office/drawing/2014/main" id="{B754EDCE-526E-45B5-9166-DB60A4B8EA65}"/>
                </a:ext>
              </a:extLst>
            </p:cNvPr>
            <p:cNvSpPr/>
            <p:nvPr/>
          </p:nvSpPr>
          <p:spPr>
            <a:xfrm>
              <a:off x="23887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7CF9847-CD64-4AAF-AE37-69EA7C965036}"/>
              </a:ext>
            </a:extLst>
          </p:cNvPr>
          <p:cNvGrpSpPr/>
          <p:nvPr/>
        </p:nvGrpSpPr>
        <p:grpSpPr>
          <a:xfrm>
            <a:off x="6850294" y="4971589"/>
            <a:ext cx="1318260" cy="213360"/>
            <a:chOff x="1283884" y="5276389"/>
            <a:chExt cx="1318260" cy="213360"/>
          </a:xfrm>
          <a:solidFill>
            <a:schemeClr val="bg1"/>
          </a:solidFill>
        </p:grpSpPr>
        <p:sp>
          <p:nvSpPr>
            <p:cNvPr id="89" name="Star: 4 Points 88">
              <a:extLst>
                <a:ext uri="{FF2B5EF4-FFF2-40B4-BE49-F238E27FC236}">
                  <a16:creationId xmlns:a16="http://schemas.microsoft.com/office/drawing/2014/main" id="{F36C6495-2378-42E0-827D-95248AF0A6D7}"/>
                </a:ext>
              </a:extLst>
            </p:cNvPr>
            <p:cNvSpPr/>
            <p:nvPr/>
          </p:nvSpPr>
          <p:spPr>
            <a:xfrm>
              <a:off x="12838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Star: 4 Points 89">
              <a:extLst>
                <a:ext uri="{FF2B5EF4-FFF2-40B4-BE49-F238E27FC236}">
                  <a16:creationId xmlns:a16="http://schemas.microsoft.com/office/drawing/2014/main" id="{4EA4EC58-69BC-4E84-8946-83981B6FE99A}"/>
                </a:ext>
              </a:extLst>
            </p:cNvPr>
            <p:cNvSpPr/>
            <p:nvPr/>
          </p:nvSpPr>
          <p:spPr>
            <a:xfrm>
              <a:off x="150486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Star: 4 Points 90">
              <a:extLst>
                <a:ext uri="{FF2B5EF4-FFF2-40B4-BE49-F238E27FC236}">
                  <a16:creationId xmlns:a16="http://schemas.microsoft.com/office/drawing/2014/main" id="{55E87058-B312-41BF-884A-4D69409A90D2}"/>
                </a:ext>
              </a:extLst>
            </p:cNvPr>
            <p:cNvSpPr/>
            <p:nvPr/>
          </p:nvSpPr>
          <p:spPr>
            <a:xfrm>
              <a:off x="172584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Star: 4 Points 91">
              <a:extLst>
                <a:ext uri="{FF2B5EF4-FFF2-40B4-BE49-F238E27FC236}">
                  <a16:creationId xmlns:a16="http://schemas.microsoft.com/office/drawing/2014/main" id="{0A27A2DC-33BA-4DB2-8BF2-0A00330F97C5}"/>
                </a:ext>
              </a:extLst>
            </p:cNvPr>
            <p:cNvSpPr/>
            <p:nvPr/>
          </p:nvSpPr>
          <p:spPr>
            <a:xfrm>
              <a:off x="194682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Star: 4 Points 92">
              <a:extLst>
                <a:ext uri="{FF2B5EF4-FFF2-40B4-BE49-F238E27FC236}">
                  <a16:creationId xmlns:a16="http://schemas.microsoft.com/office/drawing/2014/main" id="{CD876AD5-E747-4DC5-8B3B-08F2C5FF8B1D}"/>
                </a:ext>
              </a:extLst>
            </p:cNvPr>
            <p:cNvSpPr/>
            <p:nvPr/>
          </p:nvSpPr>
          <p:spPr>
            <a:xfrm>
              <a:off x="216780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Star: 4 Points 93">
              <a:extLst>
                <a:ext uri="{FF2B5EF4-FFF2-40B4-BE49-F238E27FC236}">
                  <a16:creationId xmlns:a16="http://schemas.microsoft.com/office/drawing/2014/main" id="{872184BE-D122-4B14-8232-0996423E4460}"/>
                </a:ext>
              </a:extLst>
            </p:cNvPr>
            <p:cNvSpPr/>
            <p:nvPr/>
          </p:nvSpPr>
          <p:spPr>
            <a:xfrm>
              <a:off x="23887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C7D1C-87C3-4E8D-A0F6-98BE67EC1D08}"/>
              </a:ext>
            </a:extLst>
          </p:cNvPr>
          <p:cNvGrpSpPr/>
          <p:nvPr/>
        </p:nvGrpSpPr>
        <p:grpSpPr>
          <a:xfrm>
            <a:off x="9354955" y="4971589"/>
            <a:ext cx="1318260" cy="213360"/>
            <a:chOff x="1283884" y="5276389"/>
            <a:chExt cx="1318260" cy="213360"/>
          </a:xfrm>
          <a:solidFill>
            <a:schemeClr val="bg1"/>
          </a:solidFill>
        </p:grpSpPr>
        <p:sp>
          <p:nvSpPr>
            <p:cNvPr id="96" name="Star: 4 Points 95">
              <a:extLst>
                <a:ext uri="{FF2B5EF4-FFF2-40B4-BE49-F238E27FC236}">
                  <a16:creationId xmlns:a16="http://schemas.microsoft.com/office/drawing/2014/main" id="{0DCA606D-4969-4E2E-8C41-892B8F75C8FF}"/>
                </a:ext>
              </a:extLst>
            </p:cNvPr>
            <p:cNvSpPr/>
            <p:nvPr/>
          </p:nvSpPr>
          <p:spPr>
            <a:xfrm>
              <a:off x="12838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Star: 4 Points 96">
              <a:extLst>
                <a:ext uri="{FF2B5EF4-FFF2-40B4-BE49-F238E27FC236}">
                  <a16:creationId xmlns:a16="http://schemas.microsoft.com/office/drawing/2014/main" id="{4E0BC365-56D1-4F48-B227-AAD51AB174D8}"/>
                </a:ext>
              </a:extLst>
            </p:cNvPr>
            <p:cNvSpPr/>
            <p:nvPr/>
          </p:nvSpPr>
          <p:spPr>
            <a:xfrm>
              <a:off x="150486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Star: 4 Points 97">
              <a:extLst>
                <a:ext uri="{FF2B5EF4-FFF2-40B4-BE49-F238E27FC236}">
                  <a16:creationId xmlns:a16="http://schemas.microsoft.com/office/drawing/2014/main" id="{CA16F03B-7B03-4C35-B306-624CC53A8103}"/>
                </a:ext>
              </a:extLst>
            </p:cNvPr>
            <p:cNvSpPr/>
            <p:nvPr/>
          </p:nvSpPr>
          <p:spPr>
            <a:xfrm>
              <a:off x="172584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Star: 4 Points 98">
              <a:extLst>
                <a:ext uri="{FF2B5EF4-FFF2-40B4-BE49-F238E27FC236}">
                  <a16:creationId xmlns:a16="http://schemas.microsoft.com/office/drawing/2014/main" id="{1EAEBE98-2A96-476D-92C0-2C376258BE18}"/>
                </a:ext>
              </a:extLst>
            </p:cNvPr>
            <p:cNvSpPr/>
            <p:nvPr/>
          </p:nvSpPr>
          <p:spPr>
            <a:xfrm>
              <a:off x="194682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Star: 4 Points 99">
              <a:extLst>
                <a:ext uri="{FF2B5EF4-FFF2-40B4-BE49-F238E27FC236}">
                  <a16:creationId xmlns:a16="http://schemas.microsoft.com/office/drawing/2014/main" id="{67C4F79A-1C2F-41C7-B95E-797EEFB8CF07}"/>
                </a:ext>
              </a:extLst>
            </p:cNvPr>
            <p:cNvSpPr/>
            <p:nvPr/>
          </p:nvSpPr>
          <p:spPr>
            <a:xfrm>
              <a:off x="216780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Star: 4 Points 100">
              <a:extLst>
                <a:ext uri="{FF2B5EF4-FFF2-40B4-BE49-F238E27FC236}">
                  <a16:creationId xmlns:a16="http://schemas.microsoft.com/office/drawing/2014/main" id="{AEE1D4E6-495A-4102-BBAF-D41DF49566D6}"/>
                </a:ext>
              </a:extLst>
            </p:cNvPr>
            <p:cNvSpPr/>
            <p:nvPr/>
          </p:nvSpPr>
          <p:spPr>
            <a:xfrm>
              <a:off x="23887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71AB05-14E7-4309-A591-5586B58491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9568" y="2654693"/>
            <a:ext cx="1451872" cy="1451872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2FE034E-9E37-47A5-8100-20381962AC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1500" y="2645980"/>
            <a:ext cx="1451872" cy="1451872"/>
          </a:xfrm>
        </p:spPr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CA9E9E5-BDD8-4794-A5EF-CFCE7368A9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1283" y="2651326"/>
            <a:ext cx="1451872" cy="1451872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D88BDBE-1D74-40D2-8E3E-3CEEC5183B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21343" y="2672296"/>
            <a:ext cx="1451872" cy="1451872"/>
          </a:xfrm>
        </p:spPr>
      </p:sp>
    </p:spTree>
    <p:extLst>
      <p:ext uri="{BB962C8B-B14F-4D97-AF65-F5344CB8AC3E}">
        <p14:creationId xmlns:p14="http://schemas.microsoft.com/office/powerpoint/2010/main" val="29541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B1C3AC94-DAA1-4667-A42D-BEA79FBDDD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25BC5-42DC-4271-A43E-C91D119C7375}"/>
              </a:ext>
            </a:extLst>
          </p:cNvPr>
          <p:cNvSpPr txBox="1"/>
          <p:nvPr/>
        </p:nvSpPr>
        <p:spPr>
          <a:xfrm>
            <a:off x="4463767" y="559489"/>
            <a:ext cx="326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ExtraBold Bold"/>
                <a:cs typeface="Adobe Arabic" panose="02040503050201020203" pitchFamily="18" charset="-78"/>
              </a:rPr>
              <a:t>Key Personnel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D6C08-564C-40B2-95F6-58F5A54554B0}"/>
              </a:ext>
            </a:extLst>
          </p:cNvPr>
          <p:cNvSpPr txBox="1"/>
          <p:nvPr/>
        </p:nvSpPr>
        <p:spPr>
          <a:xfrm>
            <a:off x="1699131" y="5606882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D0F8E9-6FD7-4004-86B7-F0E9815F123D}"/>
              </a:ext>
            </a:extLst>
          </p:cNvPr>
          <p:cNvSpPr txBox="1"/>
          <p:nvPr/>
        </p:nvSpPr>
        <p:spPr>
          <a:xfrm>
            <a:off x="2060838" y="5416848"/>
            <a:ext cx="787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John Doe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F289E-4F54-41FD-BCDD-8B8F16B6E861}"/>
              </a:ext>
            </a:extLst>
          </p:cNvPr>
          <p:cNvSpPr txBox="1"/>
          <p:nvPr/>
        </p:nvSpPr>
        <p:spPr>
          <a:xfrm>
            <a:off x="4190540" y="5606882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D73790-58F8-4251-A15B-3B63156CC63D}"/>
              </a:ext>
            </a:extLst>
          </p:cNvPr>
          <p:cNvSpPr txBox="1"/>
          <p:nvPr/>
        </p:nvSpPr>
        <p:spPr>
          <a:xfrm>
            <a:off x="4319908" y="5416848"/>
            <a:ext cx="125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Wilkins Micawber</a:t>
            </a:r>
          </a:p>
        </p:txBody>
      </p:sp>
      <p:sp>
        <p:nvSpPr>
          <p:cNvPr id="81" name="Star: 4 Points 80">
            <a:extLst>
              <a:ext uri="{FF2B5EF4-FFF2-40B4-BE49-F238E27FC236}">
                <a16:creationId xmlns:a16="http://schemas.microsoft.com/office/drawing/2014/main" id="{9DF8AA8A-77CD-4AF8-A587-3765C868C40A}"/>
              </a:ext>
            </a:extLst>
          </p:cNvPr>
          <p:cNvSpPr/>
          <p:nvPr/>
        </p:nvSpPr>
        <p:spPr>
          <a:xfrm>
            <a:off x="4479204" y="5976214"/>
            <a:ext cx="213360" cy="213360"/>
          </a:xfrm>
          <a:prstGeom prst="star4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15BB3-304C-4FB6-9801-997C58C60DF9}"/>
              </a:ext>
            </a:extLst>
          </p:cNvPr>
          <p:cNvGrpSpPr/>
          <p:nvPr/>
        </p:nvGrpSpPr>
        <p:grpSpPr>
          <a:xfrm>
            <a:off x="1728384" y="5976214"/>
            <a:ext cx="1318260" cy="213360"/>
            <a:chOff x="1283884" y="5276389"/>
            <a:chExt cx="1318260" cy="213360"/>
          </a:xfrm>
          <a:solidFill>
            <a:schemeClr val="bg1"/>
          </a:solidFill>
        </p:grpSpPr>
        <p:sp>
          <p:nvSpPr>
            <p:cNvPr id="6" name="Star: 4 Points 5">
              <a:extLst>
                <a:ext uri="{FF2B5EF4-FFF2-40B4-BE49-F238E27FC236}">
                  <a16:creationId xmlns:a16="http://schemas.microsoft.com/office/drawing/2014/main" id="{9A49FCFA-B084-44FE-A693-ED4383B19D96}"/>
                </a:ext>
              </a:extLst>
            </p:cNvPr>
            <p:cNvSpPr/>
            <p:nvPr/>
          </p:nvSpPr>
          <p:spPr>
            <a:xfrm>
              <a:off x="12838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Star: 4 Points 71">
              <a:extLst>
                <a:ext uri="{FF2B5EF4-FFF2-40B4-BE49-F238E27FC236}">
                  <a16:creationId xmlns:a16="http://schemas.microsoft.com/office/drawing/2014/main" id="{D5CCB898-A435-40A6-9713-D22A4D8E6488}"/>
                </a:ext>
              </a:extLst>
            </p:cNvPr>
            <p:cNvSpPr/>
            <p:nvPr/>
          </p:nvSpPr>
          <p:spPr>
            <a:xfrm>
              <a:off x="150486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Star: 4 Points 72">
              <a:extLst>
                <a:ext uri="{FF2B5EF4-FFF2-40B4-BE49-F238E27FC236}">
                  <a16:creationId xmlns:a16="http://schemas.microsoft.com/office/drawing/2014/main" id="{693D3ED9-1948-4D4D-8E04-65EE623376E9}"/>
                </a:ext>
              </a:extLst>
            </p:cNvPr>
            <p:cNvSpPr/>
            <p:nvPr/>
          </p:nvSpPr>
          <p:spPr>
            <a:xfrm>
              <a:off x="172584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Star: 4 Points 73">
              <a:extLst>
                <a:ext uri="{FF2B5EF4-FFF2-40B4-BE49-F238E27FC236}">
                  <a16:creationId xmlns:a16="http://schemas.microsoft.com/office/drawing/2014/main" id="{02C9FEE2-0AF4-42E1-98EF-220A32ABE967}"/>
                </a:ext>
              </a:extLst>
            </p:cNvPr>
            <p:cNvSpPr/>
            <p:nvPr/>
          </p:nvSpPr>
          <p:spPr>
            <a:xfrm>
              <a:off x="194682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Star: 4 Points 74">
              <a:extLst>
                <a:ext uri="{FF2B5EF4-FFF2-40B4-BE49-F238E27FC236}">
                  <a16:creationId xmlns:a16="http://schemas.microsoft.com/office/drawing/2014/main" id="{1E08BFA6-9DA2-4C7B-8A9B-50BD36EB2DAB}"/>
                </a:ext>
              </a:extLst>
            </p:cNvPr>
            <p:cNvSpPr/>
            <p:nvPr/>
          </p:nvSpPr>
          <p:spPr>
            <a:xfrm>
              <a:off x="216780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Star: 4 Points 75">
              <a:extLst>
                <a:ext uri="{FF2B5EF4-FFF2-40B4-BE49-F238E27FC236}">
                  <a16:creationId xmlns:a16="http://schemas.microsoft.com/office/drawing/2014/main" id="{A6E011B5-A1DE-4F80-A2E8-06ACFA9DEC92}"/>
                </a:ext>
              </a:extLst>
            </p:cNvPr>
            <p:cNvSpPr/>
            <p:nvPr/>
          </p:nvSpPr>
          <p:spPr>
            <a:xfrm>
              <a:off x="2388784" y="5276389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4BCA565-8F3F-4CA5-AC13-E68C2E3719D1}"/>
              </a:ext>
            </a:extLst>
          </p:cNvPr>
          <p:cNvSpPr txBox="1"/>
          <p:nvPr/>
        </p:nvSpPr>
        <p:spPr>
          <a:xfrm>
            <a:off x="6681949" y="5606882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76C576-E8D9-45CA-B09D-D7494CB209D9}"/>
              </a:ext>
            </a:extLst>
          </p:cNvPr>
          <p:cNvSpPr txBox="1"/>
          <p:nvPr/>
        </p:nvSpPr>
        <p:spPr>
          <a:xfrm>
            <a:off x="6909965" y="5416848"/>
            <a:ext cx="1054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Artful Dodger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50DF46-DE5B-45C7-96D0-8F3B95B02AD9}"/>
              </a:ext>
            </a:extLst>
          </p:cNvPr>
          <p:cNvGrpSpPr/>
          <p:nvPr/>
        </p:nvGrpSpPr>
        <p:grpSpPr>
          <a:xfrm>
            <a:off x="6780444" y="5976214"/>
            <a:ext cx="1318260" cy="213360"/>
            <a:chOff x="6335944" y="6166714"/>
            <a:chExt cx="1318260" cy="213360"/>
          </a:xfrm>
          <a:solidFill>
            <a:schemeClr val="bg1"/>
          </a:solidFill>
        </p:grpSpPr>
        <p:sp>
          <p:nvSpPr>
            <p:cNvPr id="89" name="Star: 4 Points 88">
              <a:extLst>
                <a:ext uri="{FF2B5EF4-FFF2-40B4-BE49-F238E27FC236}">
                  <a16:creationId xmlns:a16="http://schemas.microsoft.com/office/drawing/2014/main" id="{F36C6495-2378-42E0-827D-95248AF0A6D7}"/>
                </a:ext>
              </a:extLst>
            </p:cNvPr>
            <p:cNvSpPr/>
            <p:nvPr/>
          </p:nvSpPr>
          <p:spPr>
            <a:xfrm>
              <a:off x="633594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Star: 4 Points 89">
              <a:extLst>
                <a:ext uri="{FF2B5EF4-FFF2-40B4-BE49-F238E27FC236}">
                  <a16:creationId xmlns:a16="http://schemas.microsoft.com/office/drawing/2014/main" id="{4EA4EC58-69BC-4E84-8946-83981B6FE99A}"/>
                </a:ext>
              </a:extLst>
            </p:cNvPr>
            <p:cNvSpPr/>
            <p:nvPr/>
          </p:nvSpPr>
          <p:spPr>
            <a:xfrm>
              <a:off x="655692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Star: 4 Points 90">
              <a:extLst>
                <a:ext uri="{FF2B5EF4-FFF2-40B4-BE49-F238E27FC236}">
                  <a16:creationId xmlns:a16="http://schemas.microsoft.com/office/drawing/2014/main" id="{55E87058-B312-41BF-884A-4D69409A90D2}"/>
                </a:ext>
              </a:extLst>
            </p:cNvPr>
            <p:cNvSpPr/>
            <p:nvPr/>
          </p:nvSpPr>
          <p:spPr>
            <a:xfrm>
              <a:off x="677790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Star: 4 Points 91">
              <a:extLst>
                <a:ext uri="{FF2B5EF4-FFF2-40B4-BE49-F238E27FC236}">
                  <a16:creationId xmlns:a16="http://schemas.microsoft.com/office/drawing/2014/main" id="{0A27A2DC-33BA-4DB2-8BF2-0A00330F97C5}"/>
                </a:ext>
              </a:extLst>
            </p:cNvPr>
            <p:cNvSpPr/>
            <p:nvPr/>
          </p:nvSpPr>
          <p:spPr>
            <a:xfrm>
              <a:off x="699888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Star: 4 Points 92">
              <a:extLst>
                <a:ext uri="{FF2B5EF4-FFF2-40B4-BE49-F238E27FC236}">
                  <a16:creationId xmlns:a16="http://schemas.microsoft.com/office/drawing/2014/main" id="{CD876AD5-E747-4DC5-8B3B-08F2C5FF8B1D}"/>
                </a:ext>
              </a:extLst>
            </p:cNvPr>
            <p:cNvSpPr/>
            <p:nvPr/>
          </p:nvSpPr>
          <p:spPr>
            <a:xfrm>
              <a:off x="721986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Star: 4 Points 93">
              <a:extLst>
                <a:ext uri="{FF2B5EF4-FFF2-40B4-BE49-F238E27FC236}">
                  <a16:creationId xmlns:a16="http://schemas.microsoft.com/office/drawing/2014/main" id="{872184BE-D122-4B14-8232-0996423E4460}"/>
                </a:ext>
              </a:extLst>
            </p:cNvPr>
            <p:cNvSpPr/>
            <p:nvPr/>
          </p:nvSpPr>
          <p:spPr>
            <a:xfrm>
              <a:off x="744084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394A703-B8C5-452F-A5C0-60E75E148474}"/>
              </a:ext>
            </a:extLst>
          </p:cNvPr>
          <p:cNvSpPr txBox="1"/>
          <p:nvPr/>
        </p:nvSpPr>
        <p:spPr>
          <a:xfrm>
            <a:off x="9173357" y="5606882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E195CF-3C93-400B-BC8E-F04C6355CD09}"/>
              </a:ext>
            </a:extLst>
          </p:cNvPr>
          <p:cNvSpPr txBox="1"/>
          <p:nvPr/>
        </p:nvSpPr>
        <p:spPr>
          <a:xfrm>
            <a:off x="9302725" y="5416848"/>
            <a:ext cx="125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Matthew Smith</a:t>
            </a:r>
          </a:p>
        </p:txBody>
      </p:sp>
      <p:sp>
        <p:nvSpPr>
          <p:cNvPr id="99" name="Star: 4 Points 98">
            <a:extLst>
              <a:ext uri="{FF2B5EF4-FFF2-40B4-BE49-F238E27FC236}">
                <a16:creationId xmlns:a16="http://schemas.microsoft.com/office/drawing/2014/main" id="{1EAEBE98-2A96-476D-92C0-2C376258BE18}"/>
              </a:ext>
            </a:extLst>
          </p:cNvPr>
          <p:cNvSpPr/>
          <p:nvPr/>
        </p:nvSpPr>
        <p:spPr>
          <a:xfrm>
            <a:off x="9948045" y="5976214"/>
            <a:ext cx="213360" cy="213360"/>
          </a:xfrm>
          <a:prstGeom prst="star4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peech Bubble: Oval 109">
            <a:extLst>
              <a:ext uri="{FF2B5EF4-FFF2-40B4-BE49-F238E27FC236}">
                <a16:creationId xmlns:a16="http://schemas.microsoft.com/office/drawing/2014/main" id="{F3F75994-593B-4E79-BCAC-AD31422D997B}"/>
              </a:ext>
            </a:extLst>
          </p:cNvPr>
          <p:cNvSpPr/>
          <p:nvPr/>
        </p:nvSpPr>
        <p:spPr>
          <a:xfrm>
            <a:off x="1637303" y="1908652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peech Bubble: Oval 111">
            <a:extLst>
              <a:ext uri="{FF2B5EF4-FFF2-40B4-BE49-F238E27FC236}">
                <a16:creationId xmlns:a16="http://schemas.microsoft.com/office/drawing/2014/main" id="{DB9DAB8E-8399-431A-B674-701FA478ACC9}"/>
              </a:ext>
            </a:extLst>
          </p:cNvPr>
          <p:cNvSpPr/>
          <p:nvPr/>
        </p:nvSpPr>
        <p:spPr>
          <a:xfrm>
            <a:off x="4043953" y="1908652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peech Bubble: Oval 114">
            <a:extLst>
              <a:ext uri="{FF2B5EF4-FFF2-40B4-BE49-F238E27FC236}">
                <a16:creationId xmlns:a16="http://schemas.microsoft.com/office/drawing/2014/main" id="{9E3DF49F-034F-495A-A832-6E10AD08BA9D}"/>
              </a:ext>
            </a:extLst>
          </p:cNvPr>
          <p:cNvSpPr/>
          <p:nvPr/>
        </p:nvSpPr>
        <p:spPr>
          <a:xfrm>
            <a:off x="6450603" y="1908652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Speech Bubble: Oval 117">
            <a:extLst>
              <a:ext uri="{FF2B5EF4-FFF2-40B4-BE49-F238E27FC236}">
                <a16:creationId xmlns:a16="http://schemas.microsoft.com/office/drawing/2014/main" id="{76E13948-5659-4E50-B8C8-6F9831E2BFC5}"/>
              </a:ext>
            </a:extLst>
          </p:cNvPr>
          <p:cNvSpPr/>
          <p:nvPr/>
        </p:nvSpPr>
        <p:spPr>
          <a:xfrm>
            <a:off x="8857253" y="1908652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peech Bubble: Oval 130">
            <a:extLst>
              <a:ext uri="{FF2B5EF4-FFF2-40B4-BE49-F238E27FC236}">
                <a16:creationId xmlns:a16="http://schemas.microsoft.com/office/drawing/2014/main" id="{D87BE7D5-C84B-46B6-8DE3-4C0B5746D1F0}"/>
              </a:ext>
            </a:extLst>
          </p:cNvPr>
          <p:cNvSpPr/>
          <p:nvPr/>
        </p:nvSpPr>
        <p:spPr>
          <a:xfrm>
            <a:off x="1637303" y="4085795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peech Bubble: Oval 128">
            <a:extLst>
              <a:ext uri="{FF2B5EF4-FFF2-40B4-BE49-F238E27FC236}">
                <a16:creationId xmlns:a16="http://schemas.microsoft.com/office/drawing/2014/main" id="{E8D3198B-A5FB-4DFE-8510-BF552467109D}"/>
              </a:ext>
            </a:extLst>
          </p:cNvPr>
          <p:cNvSpPr/>
          <p:nvPr/>
        </p:nvSpPr>
        <p:spPr>
          <a:xfrm>
            <a:off x="4043953" y="4085795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peech Bubble: Oval 126">
            <a:extLst>
              <a:ext uri="{FF2B5EF4-FFF2-40B4-BE49-F238E27FC236}">
                <a16:creationId xmlns:a16="http://schemas.microsoft.com/office/drawing/2014/main" id="{FF5AA2D1-C065-4CA5-A53E-A6E55400D1B9}"/>
              </a:ext>
            </a:extLst>
          </p:cNvPr>
          <p:cNvSpPr/>
          <p:nvPr/>
        </p:nvSpPr>
        <p:spPr>
          <a:xfrm>
            <a:off x="6450603" y="4085795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peech Bubble: Oval 124">
            <a:extLst>
              <a:ext uri="{FF2B5EF4-FFF2-40B4-BE49-F238E27FC236}">
                <a16:creationId xmlns:a16="http://schemas.microsoft.com/office/drawing/2014/main" id="{B3DBB4B7-F3BD-42CC-A3A4-1C1625806EE9}"/>
              </a:ext>
            </a:extLst>
          </p:cNvPr>
          <p:cNvSpPr/>
          <p:nvPr/>
        </p:nvSpPr>
        <p:spPr>
          <a:xfrm>
            <a:off x="8857253" y="4085795"/>
            <a:ext cx="1634496" cy="1095112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D934F0C-F9D0-4433-AEF1-58B555FD96AF}"/>
              </a:ext>
            </a:extLst>
          </p:cNvPr>
          <p:cNvSpPr txBox="1"/>
          <p:nvPr/>
        </p:nvSpPr>
        <p:spPr>
          <a:xfrm>
            <a:off x="1614084" y="3342414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4A7963-448C-4659-BF6F-3A9003D73D89}"/>
              </a:ext>
            </a:extLst>
          </p:cNvPr>
          <p:cNvSpPr txBox="1"/>
          <p:nvPr/>
        </p:nvSpPr>
        <p:spPr>
          <a:xfrm>
            <a:off x="1731884" y="3177780"/>
            <a:ext cx="12180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>
                <a:solidFill>
                  <a:schemeClr val="bg1"/>
                </a:solidFill>
                <a:effectLst/>
                <a:latin typeface="proxima-nova"/>
              </a:rPr>
              <a:t>Emma Woodhouse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CD76DDA-B7E6-4236-980C-EB676FA3CADD}"/>
              </a:ext>
            </a:extLst>
          </p:cNvPr>
          <p:cNvSpPr txBox="1"/>
          <p:nvPr/>
        </p:nvSpPr>
        <p:spPr>
          <a:xfrm>
            <a:off x="4140280" y="3342414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8AD5A9-DB5C-4DC0-B726-E43E31005BC2}"/>
              </a:ext>
            </a:extLst>
          </p:cNvPr>
          <p:cNvSpPr txBox="1"/>
          <p:nvPr/>
        </p:nvSpPr>
        <p:spPr>
          <a:xfrm>
            <a:off x="4488392" y="3177780"/>
            <a:ext cx="814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>
                <a:solidFill>
                  <a:schemeClr val="bg1"/>
                </a:solidFill>
                <a:effectLst/>
                <a:latin typeface="proxima-nova"/>
              </a:rPr>
              <a:t>Fanny Price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68782-B280-4C62-A577-081DE987FC88}"/>
              </a:ext>
            </a:extLst>
          </p:cNvPr>
          <p:cNvGrpSpPr/>
          <p:nvPr/>
        </p:nvGrpSpPr>
        <p:grpSpPr>
          <a:xfrm>
            <a:off x="4236570" y="3711746"/>
            <a:ext cx="1318260" cy="213360"/>
            <a:chOff x="3792070" y="3902246"/>
            <a:chExt cx="1318260" cy="213360"/>
          </a:xfrm>
          <a:solidFill>
            <a:schemeClr val="bg1"/>
          </a:solidFill>
        </p:grpSpPr>
        <p:sp>
          <p:nvSpPr>
            <p:cNvPr id="174" name="Star: 4 Points 173">
              <a:extLst>
                <a:ext uri="{FF2B5EF4-FFF2-40B4-BE49-F238E27FC236}">
                  <a16:creationId xmlns:a16="http://schemas.microsoft.com/office/drawing/2014/main" id="{84F1F230-2E67-4B2A-8689-A5CE21F39A22}"/>
                </a:ext>
              </a:extLst>
            </p:cNvPr>
            <p:cNvSpPr/>
            <p:nvPr/>
          </p:nvSpPr>
          <p:spPr>
            <a:xfrm>
              <a:off x="379207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5" name="Star: 4 Points 174">
              <a:extLst>
                <a:ext uri="{FF2B5EF4-FFF2-40B4-BE49-F238E27FC236}">
                  <a16:creationId xmlns:a16="http://schemas.microsoft.com/office/drawing/2014/main" id="{A60C1DC3-C459-4C7C-8F18-DF3E74C244A6}"/>
                </a:ext>
              </a:extLst>
            </p:cNvPr>
            <p:cNvSpPr/>
            <p:nvPr/>
          </p:nvSpPr>
          <p:spPr>
            <a:xfrm>
              <a:off x="401305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6" name="Star: 4 Points 175">
              <a:extLst>
                <a:ext uri="{FF2B5EF4-FFF2-40B4-BE49-F238E27FC236}">
                  <a16:creationId xmlns:a16="http://schemas.microsoft.com/office/drawing/2014/main" id="{83493E21-1B4F-474E-9079-DE7551A56862}"/>
                </a:ext>
              </a:extLst>
            </p:cNvPr>
            <p:cNvSpPr/>
            <p:nvPr/>
          </p:nvSpPr>
          <p:spPr>
            <a:xfrm>
              <a:off x="423403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7" name="Star: 4 Points 176">
              <a:extLst>
                <a:ext uri="{FF2B5EF4-FFF2-40B4-BE49-F238E27FC236}">
                  <a16:creationId xmlns:a16="http://schemas.microsoft.com/office/drawing/2014/main" id="{4F74A27F-E850-494A-A07D-1241B28D5CB0}"/>
                </a:ext>
              </a:extLst>
            </p:cNvPr>
            <p:cNvSpPr/>
            <p:nvPr/>
          </p:nvSpPr>
          <p:spPr>
            <a:xfrm>
              <a:off x="445501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8" name="Star: 4 Points 177">
              <a:extLst>
                <a:ext uri="{FF2B5EF4-FFF2-40B4-BE49-F238E27FC236}">
                  <a16:creationId xmlns:a16="http://schemas.microsoft.com/office/drawing/2014/main" id="{D09A6F32-573F-422E-A654-7388D173B47D}"/>
                </a:ext>
              </a:extLst>
            </p:cNvPr>
            <p:cNvSpPr/>
            <p:nvPr/>
          </p:nvSpPr>
          <p:spPr>
            <a:xfrm>
              <a:off x="467599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9" name="Star: 4 Points 178">
              <a:extLst>
                <a:ext uri="{FF2B5EF4-FFF2-40B4-BE49-F238E27FC236}">
                  <a16:creationId xmlns:a16="http://schemas.microsoft.com/office/drawing/2014/main" id="{BDC39513-BA6A-4436-9DAD-F37B5D7BD05A}"/>
                </a:ext>
              </a:extLst>
            </p:cNvPr>
            <p:cNvSpPr/>
            <p:nvPr/>
          </p:nvSpPr>
          <p:spPr>
            <a:xfrm>
              <a:off x="489697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30EB120D-B376-4D34-A6E3-47FE9767D282}"/>
              </a:ext>
            </a:extLst>
          </p:cNvPr>
          <p:cNvSpPr txBox="1"/>
          <p:nvPr/>
        </p:nvSpPr>
        <p:spPr>
          <a:xfrm>
            <a:off x="6512419" y="3342414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B00F192-F92C-4C57-B88A-73252EDAF6AC}"/>
              </a:ext>
            </a:extLst>
          </p:cNvPr>
          <p:cNvSpPr txBox="1"/>
          <p:nvPr/>
        </p:nvSpPr>
        <p:spPr>
          <a:xfrm>
            <a:off x="6641787" y="3177780"/>
            <a:ext cx="125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Open Sans regular"/>
              </a:rPr>
              <a:t>Wilkins Micawber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AB81F4-3180-4882-81B3-4FD0CA8E8BBE}"/>
              </a:ext>
            </a:extLst>
          </p:cNvPr>
          <p:cNvGrpSpPr/>
          <p:nvPr/>
        </p:nvGrpSpPr>
        <p:grpSpPr>
          <a:xfrm>
            <a:off x="6608709" y="3711746"/>
            <a:ext cx="1318260" cy="213360"/>
            <a:chOff x="6164209" y="3902246"/>
            <a:chExt cx="1318260" cy="213360"/>
          </a:xfrm>
          <a:solidFill>
            <a:schemeClr val="bg1"/>
          </a:solidFill>
        </p:grpSpPr>
        <p:sp>
          <p:nvSpPr>
            <p:cNvPr id="184" name="Star: 4 Points 183">
              <a:extLst>
                <a:ext uri="{FF2B5EF4-FFF2-40B4-BE49-F238E27FC236}">
                  <a16:creationId xmlns:a16="http://schemas.microsoft.com/office/drawing/2014/main" id="{90F2C3CC-FC99-4CB3-9E2F-8D5C59D1F18C}"/>
                </a:ext>
              </a:extLst>
            </p:cNvPr>
            <p:cNvSpPr/>
            <p:nvPr/>
          </p:nvSpPr>
          <p:spPr>
            <a:xfrm>
              <a:off x="616420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Star: 4 Points 184">
              <a:extLst>
                <a:ext uri="{FF2B5EF4-FFF2-40B4-BE49-F238E27FC236}">
                  <a16:creationId xmlns:a16="http://schemas.microsoft.com/office/drawing/2014/main" id="{F30100F9-A404-4D6D-B2EB-ACF76D52D1F3}"/>
                </a:ext>
              </a:extLst>
            </p:cNvPr>
            <p:cNvSpPr/>
            <p:nvPr/>
          </p:nvSpPr>
          <p:spPr>
            <a:xfrm>
              <a:off x="638518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6" name="Star: 4 Points 185">
              <a:extLst>
                <a:ext uri="{FF2B5EF4-FFF2-40B4-BE49-F238E27FC236}">
                  <a16:creationId xmlns:a16="http://schemas.microsoft.com/office/drawing/2014/main" id="{A874E0B3-93DD-4620-9954-4D776D3B6FD3}"/>
                </a:ext>
              </a:extLst>
            </p:cNvPr>
            <p:cNvSpPr/>
            <p:nvPr/>
          </p:nvSpPr>
          <p:spPr>
            <a:xfrm>
              <a:off x="660616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Star: 4 Points 186">
              <a:extLst>
                <a:ext uri="{FF2B5EF4-FFF2-40B4-BE49-F238E27FC236}">
                  <a16:creationId xmlns:a16="http://schemas.microsoft.com/office/drawing/2014/main" id="{AFA1ED12-9C7A-4618-9864-0E2016A7AF03}"/>
                </a:ext>
              </a:extLst>
            </p:cNvPr>
            <p:cNvSpPr/>
            <p:nvPr/>
          </p:nvSpPr>
          <p:spPr>
            <a:xfrm>
              <a:off x="682714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Star: 4 Points 187">
              <a:extLst>
                <a:ext uri="{FF2B5EF4-FFF2-40B4-BE49-F238E27FC236}">
                  <a16:creationId xmlns:a16="http://schemas.microsoft.com/office/drawing/2014/main" id="{5BB429E8-A313-4C7A-AE70-E509B8432E12}"/>
                </a:ext>
              </a:extLst>
            </p:cNvPr>
            <p:cNvSpPr/>
            <p:nvPr/>
          </p:nvSpPr>
          <p:spPr>
            <a:xfrm>
              <a:off x="704812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Star: 4 Points 188">
              <a:extLst>
                <a:ext uri="{FF2B5EF4-FFF2-40B4-BE49-F238E27FC236}">
                  <a16:creationId xmlns:a16="http://schemas.microsoft.com/office/drawing/2014/main" id="{160125C1-9F69-4EDA-8F8A-EED5619B1677}"/>
                </a:ext>
              </a:extLst>
            </p:cNvPr>
            <p:cNvSpPr/>
            <p:nvPr/>
          </p:nvSpPr>
          <p:spPr>
            <a:xfrm>
              <a:off x="726910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34B3379-FBA0-4F5B-8D04-B1E89BB8EAA9}"/>
              </a:ext>
            </a:extLst>
          </p:cNvPr>
          <p:cNvSpPr txBox="1"/>
          <p:nvPr/>
        </p:nvSpPr>
        <p:spPr>
          <a:xfrm>
            <a:off x="8924315" y="3342414"/>
            <a:ext cx="15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regular"/>
                <a:ea typeface="Open Sans" panose="020B0606030504020204" pitchFamily="34" charset="0"/>
                <a:cs typeface="Open Sans" panose="020B0606030504020204" pitchFamily="34" charset="0"/>
              </a:rPr>
              <a:t>Company CEO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97337C1-5731-4152-85D4-3829B3D68693}"/>
              </a:ext>
            </a:extLst>
          </p:cNvPr>
          <p:cNvSpPr txBox="1"/>
          <p:nvPr/>
        </p:nvSpPr>
        <p:spPr>
          <a:xfrm>
            <a:off x="9097268" y="3177780"/>
            <a:ext cx="1107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>
                <a:solidFill>
                  <a:schemeClr val="bg1"/>
                </a:solidFill>
                <a:effectLst/>
                <a:latin typeface="proxima-nova"/>
              </a:rPr>
              <a:t>Elizabeth Bennet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A3B95E-5114-43CE-ACE7-3093D9D48A32}"/>
              </a:ext>
            </a:extLst>
          </p:cNvPr>
          <p:cNvGrpSpPr/>
          <p:nvPr/>
        </p:nvGrpSpPr>
        <p:grpSpPr>
          <a:xfrm>
            <a:off x="8991999" y="3711746"/>
            <a:ext cx="1318260" cy="213360"/>
            <a:chOff x="8547499" y="3902246"/>
            <a:chExt cx="1318260" cy="213360"/>
          </a:xfrm>
          <a:solidFill>
            <a:schemeClr val="bg1"/>
          </a:solidFill>
        </p:grpSpPr>
        <p:sp>
          <p:nvSpPr>
            <p:cNvPr id="194" name="Star: 4 Points 193">
              <a:extLst>
                <a:ext uri="{FF2B5EF4-FFF2-40B4-BE49-F238E27FC236}">
                  <a16:creationId xmlns:a16="http://schemas.microsoft.com/office/drawing/2014/main" id="{8765EED6-5427-4506-B9C3-9B4DDA5611CA}"/>
                </a:ext>
              </a:extLst>
            </p:cNvPr>
            <p:cNvSpPr/>
            <p:nvPr/>
          </p:nvSpPr>
          <p:spPr>
            <a:xfrm>
              <a:off x="854749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Star: 4 Points 194">
              <a:extLst>
                <a:ext uri="{FF2B5EF4-FFF2-40B4-BE49-F238E27FC236}">
                  <a16:creationId xmlns:a16="http://schemas.microsoft.com/office/drawing/2014/main" id="{103775A8-DEA5-4CC9-AB11-D85B9F0560F4}"/>
                </a:ext>
              </a:extLst>
            </p:cNvPr>
            <p:cNvSpPr/>
            <p:nvPr/>
          </p:nvSpPr>
          <p:spPr>
            <a:xfrm>
              <a:off x="876847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Star: 4 Points 195">
              <a:extLst>
                <a:ext uri="{FF2B5EF4-FFF2-40B4-BE49-F238E27FC236}">
                  <a16:creationId xmlns:a16="http://schemas.microsoft.com/office/drawing/2014/main" id="{065CA9DE-799B-40DA-A7FC-122E577C057C}"/>
                </a:ext>
              </a:extLst>
            </p:cNvPr>
            <p:cNvSpPr/>
            <p:nvPr/>
          </p:nvSpPr>
          <p:spPr>
            <a:xfrm>
              <a:off x="898945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Star: 4 Points 196">
              <a:extLst>
                <a:ext uri="{FF2B5EF4-FFF2-40B4-BE49-F238E27FC236}">
                  <a16:creationId xmlns:a16="http://schemas.microsoft.com/office/drawing/2014/main" id="{F4BFB2DC-1A34-4301-94EA-E3691778703A}"/>
                </a:ext>
              </a:extLst>
            </p:cNvPr>
            <p:cNvSpPr/>
            <p:nvPr/>
          </p:nvSpPr>
          <p:spPr>
            <a:xfrm>
              <a:off x="921043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Star: 4 Points 197">
              <a:extLst>
                <a:ext uri="{FF2B5EF4-FFF2-40B4-BE49-F238E27FC236}">
                  <a16:creationId xmlns:a16="http://schemas.microsoft.com/office/drawing/2014/main" id="{CE139A82-EC7D-4E2B-B207-EAD32463671F}"/>
                </a:ext>
              </a:extLst>
            </p:cNvPr>
            <p:cNvSpPr/>
            <p:nvPr/>
          </p:nvSpPr>
          <p:spPr>
            <a:xfrm>
              <a:off x="943141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Star: 4 Points 198">
              <a:extLst>
                <a:ext uri="{FF2B5EF4-FFF2-40B4-BE49-F238E27FC236}">
                  <a16:creationId xmlns:a16="http://schemas.microsoft.com/office/drawing/2014/main" id="{A4C5FD46-6742-4DA2-AA20-E760B1AEB730}"/>
                </a:ext>
              </a:extLst>
            </p:cNvPr>
            <p:cNvSpPr/>
            <p:nvPr/>
          </p:nvSpPr>
          <p:spPr>
            <a:xfrm>
              <a:off x="9652399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564170A-7273-413F-89BF-230248038012}"/>
              </a:ext>
            </a:extLst>
          </p:cNvPr>
          <p:cNvGrpSpPr/>
          <p:nvPr/>
        </p:nvGrpSpPr>
        <p:grpSpPr>
          <a:xfrm>
            <a:off x="1681768" y="3711746"/>
            <a:ext cx="1318260" cy="213360"/>
            <a:chOff x="3792070" y="3902246"/>
            <a:chExt cx="1318260" cy="213360"/>
          </a:xfrm>
          <a:solidFill>
            <a:schemeClr val="bg1"/>
          </a:solidFill>
        </p:grpSpPr>
        <p:sp>
          <p:nvSpPr>
            <p:cNvPr id="120" name="Star: 4 Points 119">
              <a:extLst>
                <a:ext uri="{FF2B5EF4-FFF2-40B4-BE49-F238E27FC236}">
                  <a16:creationId xmlns:a16="http://schemas.microsoft.com/office/drawing/2014/main" id="{3D2C2BEA-E7F3-4667-BD6A-E1996C139B5E}"/>
                </a:ext>
              </a:extLst>
            </p:cNvPr>
            <p:cNvSpPr/>
            <p:nvPr/>
          </p:nvSpPr>
          <p:spPr>
            <a:xfrm>
              <a:off x="379207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Star: 4 Points 120">
              <a:extLst>
                <a:ext uri="{FF2B5EF4-FFF2-40B4-BE49-F238E27FC236}">
                  <a16:creationId xmlns:a16="http://schemas.microsoft.com/office/drawing/2014/main" id="{35C1F686-E85F-4C92-BECD-4D0E625FC987}"/>
                </a:ext>
              </a:extLst>
            </p:cNvPr>
            <p:cNvSpPr/>
            <p:nvPr/>
          </p:nvSpPr>
          <p:spPr>
            <a:xfrm>
              <a:off x="401305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Star: 4 Points 121">
              <a:extLst>
                <a:ext uri="{FF2B5EF4-FFF2-40B4-BE49-F238E27FC236}">
                  <a16:creationId xmlns:a16="http://schemas.microsoft.com/office/drawing/2014/main" id="{06356790-4260-48CA-AF9D-2D3DE12891C3}"/>
                </a:ext>
              </a:extLst>
            </p:cNvPr>
            <p:cNvSpPr/>
            <p:nvPr/>
          </p:nvSpPr>
          <p:spPr>
            <a:xfrm>
              <a:off x="423403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Star: 4 Points 122">
              <a:extLst>
                <a:ext uri="{FF2B5EF4-FFF2-40B4-BE49-F238E27FC236}">
                  <a16:creationId xmlns:a16="http://schemas.microsoft.com/office/drawing/2014/main" id="{34F74DE2-8F34-4486-B775-2D55F702A8BC}"/>
                </a:ext>
              </a:extLst>
            </p:cNvPr>
            <p:cNvSpPr/>
            <p:nvPr/>
          </p:nvSpPr>
          <p:spPr>
            <a:xfrm>
              <a:off x="445501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Star: 4 Points 123">
              <a:extLst>
                <a:ext uri="{FF2B5EF4-FFF2-40B4-BE49-F238E27FC236}">
                  <a16:creationId xmlns:a16="http://schemas.microsoft.com/office/drawing/2014/main" id="{BB9574D1-1037-41CA-B5F8-223C272F2712}"/>
                </a:ext>
              </a:extLst>
            </p:cNvPr>
            <p:cNvSpPr/>
            <p:nvPr/>
          </p:nvSpPr>
          <p:spPr>
            <a:xfrm>
              <a:off x="467599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Star: 4 Points 132">
              <a:extLst>
                <a:ext uri="{FF2B5EF4-FFF2-40B4-BE49-F238E27FC236}">
                  <a16:creationId xmlns:a16="http://schemas.microsoft.com/office/drawing/2014/main" id="{79C78355-860F-49D9-9BA0-4F83580C86C2}"/>
                </a:ext>
              </a:extLst>
            </p:cNvPr>
            <p:cNvSpPr/>
            <p:nvPr/>
          </p:nvSpPr>
          <p:spPr>
            <a:xfrm>
              <a:off x="4896970" y="3902246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DFC72DC-6763-4264-B6A9-70FFF217AB9B}"/>
              </a:ext>
            </a:extLst>
          </p:cNvPr>
          <p:cNvGrpSpPr/>
          <p:nvPr/>
        </p:nvGrpSpPr>
        <p:grpSpPr>
          <a:xfrm>
            <a:off x="4258224" y="5976214"/>
            <a:ext cx="1318260" cy="213360"/>
            <a:chOff x="6335944" y="6166714"/>
            <a:chExt cx="1318260" cy="213360"/>
          </a:xfrm>
          <a:solidFill>
            <a:schemeClr val="bg1"/>
          </a:solidFill>
        </p:grpSpPr>
        <p:sp>
          <p:nvSpPr>
            <p:cNvPr id="136" name="Star: 4 Points 135">
              <a:extLst>
                <a:ext uri="{FF2B5EF4-FFF2-40B4-BE49-F238E27FC236}">
                  <a16:creationId xmlns:a16="http://schemas.microsoft.com/office/drawing/2014/main" id="{5060E2E7-6E46-40B5-91D4-35760F9159C1}"/>
                </a:ext>
              </a:extLst>
            </p:cNvPr>
            <p:cNvSpPr/>
            <p:nvPr/>
          </p:nvSpPr>
          <p:spPr>
            <a:xfrm>
              <a:off x="633594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Star: 4 Points 136">
              <a:extLst>
                <a:ext uri="{FF2B5EF4-FFF2-40B4-BE49-F238E27FC236}">
                  <a16:creationId xmlns:a16="http://schemas.microsoft.com/office/drawing/2014/main" id="{341E0828-AA35-4164-BD82-8318792F3D9E}"/>
                </a:ext>
              </a:extLst>
            </p:cNvPr>
            <p:cNvSpPr/>
            <p:nvPr/>
          </p:nvSpPr>
          <p:spPr>
            <a:xfrm>
              <a:off x="655692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Star: 4 Points 137">
              <a:extLst>
                <a:ext uri="{FF2B5EF4-FFF2-40B4-BE49-F238E27FC236}">
                  <a16:creationId xmlns:a16="http://schemas.microsoft.com/office/drawing/2014/main" id="{591A3546-070A-45A3-A1CA-8E85125D2D83}"/>
                </a:ext>
              </a:extLst>
            </p:cNvPr>
            <p:cNvSpPr/>
            <p:nvPr/>
          </p:nvSpPr>
          <p:spPr>
            <a:xfrm>
              <a:off x="677790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Star: 4 Points 138">
              <a:extLst>
                <a:ext uri="{FF2B5EF4-FFF2-40B4-BE49-F238E27FC236}">
                  <a16:creationId xmlns:a16="http://schemas.microsoft.com/office/drawing/2014/main" id="{FED35313-D289-4B96-BEF6-0837A9BB042B}"/>
                </a:ext>
              </a:extLst>
            </p:cNvPr>
            <p:cNvSpPr/>
            <p:nvPr/>
          </p:nvSpPr>
          <p:spPr>
            <a:xfrm>
              <a:off x="699888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Star: 4 Points 140">
              <a:extLst>
                <a:ext uri="{FF2B5EF4-FFF2-40B4-BE49-F238E27FC236}">
                  <a16:creationId xmlns:a16="http://schemas.microsoft.com/office/drawing/2014/main" id="{EEE82896-C8C7-4702-9DAF-ED46FC1E5C5B}"/>
                </a:ext>
              </a:extLst>
            </p:cNvPr>
            <p:cNvSpPr/>
            <p:nvPr/>
          </p:nvSpPr>
          <p:spPr>
            <a:xfrm>
              <a:off x="721986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Star: 4 Points 142">
              <a:extLst>
                <a:ext uri="{FF2B5EF4-FFF2-40B4-BE49-F238E27FC236}">
                  <a16:creationId xmlns:a16="http://schemas.microsoft.com/office/drawing/2014/main" id="{5DA30F84-3A16-42CD-ACF3-FEDFECCC7353}"/>
                </a:ext>
              </a:extLst>
            </p:cNvPr>
            <p:cNvSpPr/>
            <p:nvPr/>
          </p:nvSpPr>
          <p:spPr>
            <a:xfrm>
              <a:off x="744084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3C7BE3-9AF1-48A0-ABE9-30E8DAC6EC94}"/>
              </a:ext>
            </a:extLst>
          </p:cNvPr>
          <p:cNvGrpSpPr/>
          <p:nvPr/>
        </p:nvGrpSpPr>
        <p:grpSpPr>
          <a:xfrm>
            <a:off x="9262024" y="5976214"/>
            <a:ext cx="1318260" cy="213360"/>
            <a:chOff x="6335944" y="6166714"/>
            <a:chExt cx="1318260" cy="213360"/>
          </a:xfrm>
          <a:solidFill>
            <a:schemeClr val="bg1"/>
          </a:solidFill>
        </p:grpSpPr>
        <p:sp>
          <p:nvSpPr>
            <p:cNvPr id="146" name="Star: 4 Points 145">
              <a:extLst>
                <a:ext uri="{FF2B5EF4-FFF2-40B4-BE49-F238E27FC236}">
                  <a16:creationId xmlns:a16="http://schemas.microsoft.com/office/drawing/2014/main" id="{4B719FB1-863E-44A7-839C-EADE6DEDC4D1}"/>
                </a:ext>
              </a:extLst>
            </p:cNvPr>
            <p:cNvSpPr/>
            <p:nvPr/>
          </p:nvSpPr>
          <p:spPr>
            <a:xfrm>
              <a:off x="633594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Star: 4 Points 146">
              <a:extLst>
                <a:ext uri="{FF2B5EF4-FFF2-40B4-BE49-F238E27FC236}">
                  <a16:creationId xmlns:a16="http://schemas.microsoft.com/office/drawing/2014/main" id="{C5E88A05-8BDF-47EE-8E26-8DC04CFE72BB}"/>
                </a:ext>
              </a:extLst>
            </p:cNvPr>
            <p:cNvSpPr/>
            <p:nvPr/>
          </p:nvSpPr>
          <p:spPr>
            <a:xfrm>
              <a:off x="655692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Star: 4 Points 148">
              <a:extLst>
                <a:ext uri="{FF2B5EF4-FFF2-40B4-BE49-F238E27FC236}">
                  <a16:creationId xmlns:a16="http://schemas.microsoft.com/office/drawing/2014/main" id="{A108D6B5-8EA5-4F32-832C-0166E92D8C85}"/>
                </a:ext>
              </a:extLst>
            </p:cNvPr>
            <p:cNvSpPr/>
            <p:nvPr/>
          </p:nvSpPr>
          <p:spPr>
            <a:xfrm>
              <a:off x="677790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1" name="Star: 4 Points 150">
              <a:extLst>
                <a:ext uri="{FF2B5EF4-FFF2-40B4-BE49-F238E27FC236}">
                  <a16:creationId xmlns:a16="http://schemas.microsoft.com/office/drawing/2014/main" id="{0F96BD3E-698C-4594-B9E9-A66B2EC5899D}"/>
                </a:ext>
              </a:extLst>
            </p:cNvPr>
            <p:cNvSpPr/>
            <p:nvPr/>
          </p:nvSpPr>
          <p:spPr>
            <a:xfrm>
              <a:off x="699888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3" name="Star: 4 Points 152">
              <a:extLst>
                <a:ext uri="{FF2B5EF4-FFF2-40B4-BE49-F238E27FC236}">
                  <a16:creationId xmlns:a16="http://schemas.microsoft.com/office/drawing/2014/main" id="{5C3FD236-3599-4EAE-BE37-5129E5E2ECDB}"/>
                </a:ext>
              </a:extLst>
            </p:cNvPr>
            <p:cNvSpPr/>
            <p:nvPr/>
          </p:nvSpPr>
          <p:spPr>
            <a:xfrm>
              <a:off x="721986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5" name="Star: 4 Points 154">
              <a:extLst>
                <a:ext uri="{FF2B5EF4-FFF2-40B4-BE49-F238E27FC236}">
                  <a16:creationId xmlns:a16="http://schemas.microsoft.com/office/drawing/2014/main" id="{88E7BB4E-CA89-40A5-A0BE-5445790C221F}"/>
                </a:ext>
              </a:extLst>
            </p:cNvPr>
            <p:cNvSpPr/>
            <p:nvPr/>
          </p:nvSpPr>
          <p:spPr>
            <a:xfrm>
              <a:off x="7440844" y="6166714"/>
              <a:ext cx="213360" cy="213360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A2703D51-F447-48B8-972D-90348F4303DF}"/>
              </a:ext>
            </a:extLst>
          </p:cNvPr>
          <p:cNvSpPr txBox="1"/>
          <p:nvPr/>
        </p:nvSpPr>
        <p:spPr>
          <a:xfrm>
            <a:off x="1654741" y="1267375"/>
            <a:ext cx="8882519" cy="28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risus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egestas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molestie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Vestibulum in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ornare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B28333-1AD2-48D7-814A-DADCA8404D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0194" y="1900599"/>
            <a:ext cx="1498620" cy="1004076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B46DAC8-6E5F-4335-9E9A-9A85B349CC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73393" y="1934884"/>
            <a:ext cx="1498620" cy="1004076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825C51-7912-49EB-9613-B57E290F34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5304" y="1916288"/>
            <a:ext cx="1498620" cy="1004076"/>
          </a:xfrm>
        </p:spPr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2CE0131-1827-4B11-A539-282034BB08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9240" y="1954170"/>
            <a:ext cx="1498620" cy="1004076"/>
          </a:xfrm>
        </p:spPr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274C09E-4496-4422-9845-AF6E79CEFD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1768" y="4149485"/>
            <a:ext cx="1498620" cy="1004076"/>
          </a:xfrm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B92153F-4BD3-48A1-9367-6BDE116C40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8418" y="4078065"/>
            <a:ext cx="1498620" cy="1004076"/>
          </a:xfrm>
        </p:spPr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312D8F3-44C8-47A1-924A-29E6B87134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73094" y="4073302"/>
            <a:ext cx="1498620" cy="1004076"/>
          </a:xfrm>
        </p:spPr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EB8DAC-060B-4565-893B-4188FAF1BF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40374" y="4149485"/>
            <a:ext cx="1498620" cy="1004076"/>
          </a:xfrm>
        </p:spPr>
      </p:sp>
    </p:spTree>
    <p:extLst>
      <p:ext uri="{BB962C8B-B14F-4D97-AF65-F5344CB8AC3E}">
        <p14:creationId xmlns:p14="http://schemas.microsoft.com/office/powerpoint/2010/main" val="30885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2623</Words>
  <Application>Microsoft Office PowerPoint</Application>
  <PresentationFormat>Widescreen</PresentationFormat>
  <Paragraphs>354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Calibri Light</vt:lpstr>
      <vt:lpstr>Montserraregular</vt:lpstr>
      <vt:lpstr>Montserrat Bold</vt:lpstr>
      <vt:lpstr>MontserratExtraBold Bold</vt:lpstr>
      <vt:lpstr>Open Sans Bold</vt:lpstr>
      <vt:lpstr>Open Sans reglur</vt:lpstr>
      <vt:lpstr>Open Sans regular</vt:lpstr>
      <vt:lpstr>proxima-nova</vt:lpstr>
      <vt:lpstr>Raleway BOLD</vt:lpstr>
      <vt:lpstr>RalewayBold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 COMPUTER</dc:creator>
  <cp:lastModifiedBy>SR COMPUTER</cp:lastModifiedBy>
  <cp:revision>207</cp:revision>
  <dcterms:created xsi:type="dcterms:W3CDTF">2021-01-31T05:21:28Z</dcterms:created>
  <dcterms:modified xsi:type="dcterms:W3CDTF">2021-02-05T10:34:43Z</dcterms:modified>
</cp:coreProperties>
</file>