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24"/>
  </p:notesMasterIdLst>
  <p:handoutMasterIdLst>
    <p:handoutMasterId r:id="rId25"/>
  </p:handoutMasterIdLst>
  <p:sldIdLst>
    <p:sldId id="1071" r:id="rId2"/>
    <p:sldId id="1068" r:id="rId3"/>
    <p:sldId id="1043" r:id="rId4"/>
    <p:sldId id="1044" r:id="rId5"/>
    <p:sldId id="1045" r:id="rId6"/>
    <p:sldId id="1042" r:id="rId7"/>
    <p:sldId id="1046" r:id="rId8"/>
    <p:sldId id="1047" r:id="rId9"/>
    <p:sldId id="1048" r:id="rId10"/>
    <p:sldId id="1050" r:id="rId11"/>
    <p:sldId id="1052" r:id="rId12"/>
    <p:sldId id="1051" r:id="rId13"/>
    <p:sldId id="1062" r:id="rId14"/>
    <p:sldId id="1054" r:id="rId15"/>
    <p:sldId id="1060" r:id="rId16"/>
    <p:sldId id="1061" r:id="rId17"/>
    <p:sldId id="1064" r:id="rId18"/>
    <p:sldId id="1065" r:id="rId19"/>
    <p:sldId id="1066" r:id="rId20"/>
    <p:sldId id="1074" r:id="rId21"/>
    <p:sldId id="1075" r:id="rId22"/>
    <p:sldId id="10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2" clrIdx="1">
    <p:extLst>
      <p:ext uri="{19B8F6BF-5375-455C-9EA6-DF929625EA0E}">
        <p15:presenceInfo xmlns:p15="http://schemas.microsoft.com/office/powerpoint/2012/main" userId="Shopon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EFEFE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7013"/>
  </p:normalViewPr>
  <p:slideViewPr>
    <p:cSldViewPr snapToGrid="0" snapToObjects="1">
      <p:cViewPr>
        <p:scale>
          <a:sx n="75" d="100"/>
          <a:sy n="75" d="100"/>
        </p:scale>
        <p:origin x="170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75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9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67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1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8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9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1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0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8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0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6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5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42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2B1B71-DE91-4BF3-83FA-EF5C497C054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1030857"/>
              <a:gd name="connsiteY0" fmla="*/ 0 h 2305809"/>
              <a:gd name="connsiteX1" fmla="*/ 11030857 w 11030857"/>
              <a:gd name="connsiteY1" fmla="*/ 0 h 2305809"/>
              <a:gd name="connsiteX2" fmla="*/ 11030857 w 11030857"/>
              <a:gd name="connsiteY2" fmla="*/ 2305809 h 2305809"/>
              <a:gd name="connsiteX3" fmla="*/ 0 w 11030857"/>
              <a:gd name="connsiteY3" fmla="*/ 2305809 h 23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0857" h="2305809">
                <a:moveTo>
                  <a:pt x="0" y="0"/>
                </a:moveTo>
                <a:lnTo>
                  <a:pt x="11030857" y="0"/>
                </a:lnTo>
                <a:lnTo>
                  <a:pt x="11030857" y="2305809"/>
                </a:lnTo>
                <a:lnTo>
                  <a:pt x="0" y="23058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800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75989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D80ABB3A-7C65-4357-879A-F37E95C7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859D4-669E-4D95-A02D-0FE1DF21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967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200" kern="1200">
          <a:solidFill>
            <a:schemeClr val="tx1">
              <a:lumMod val="50000"/>
              <a:lumOff val="50000"/>
            </a:schemeClr>
          </a:solidFill>
          <a:latin typeface="Montserrat Light" panose="00000400000000000000" pitchFamily="50" charset="0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Montserrat Light" panose="00000400000000000000" pitchFamily="50" charset="0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Montserrat Light" panose="00000400000000000000" pitchFamily="50" charset="0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Montserrat Light" panose="00000400000000000000" pitchFamily="50" charset="0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Montserrat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76469AB-6C06-4670-8822-2D958776247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39A044-B805-40AA-BB7B-A9D7FA53E3FA}"/>
              </a:ext>
            </a:extLst>
          </p:cNvPr>
          <p:cNvSpPr/>
          <p:nvPr/>
        </p:nvSpPr>
        <p:spPr>
          <a:xfrm>
            <a:off x="2900545" y="2082800"/>
            <a:ext cx="6390911" cy="269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F26E5-F51B-47F6-AB49-DC3E121A2DE6}"/>
              </a:ext>
            </a:extLst>
          </p:cNvPr>
          <p:cNvSpPr txBox="1"/>
          <p:nvPr/>
        </p:nvSpPr>
        <p:spPr>
          <a:xfrm>
            <a:off x="2968989" y="3583225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1849C8-0231-4E3C-8233-5CBFD9974EEB}"/>
              </a:ext>
            </a:extLst>
          </p:cNvPr>
          <p:cNvGrpSpPr/>
          <p:nvPr/>
        </p:nvGrpSpPr>
        <p:grpSpPr>
          <a:xfrm>
            <a:off x="5657411" y="2643833"/>
            <a:ext cx="741114" cy="741110"/>
            <a:chOff x="5938838" y="3273426"/>
            <a:chExt cx="306388" cy="306388"/>
          </a:xfrm>
          <a:solidFill>
            <a:schemeClr val="accent3"/>
          </a:solidFill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64A4E6A-4FC9-447D-B0C8-118A6F62A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3BFF08A-C2AD-42AE-B9C5-DD305FAB4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1DBDFBF-B67E-4C2F-877A-9A0F675EA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BCC6F4-D71C-40C1-A03D-6D9C7650D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3F550C6-4C68-45A3-8E4E-7224378DE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0E1E9BC-3A63-4108-A621-C013667188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541280-04A1-400B-8574-FED1E1263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271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4A8741-6A55-4671-84A3-A68C43CAC049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096000" y="0"/>
            <a:ext cx="1" cy="27332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83073F1-9A65-4668-BD10-E5215DF8C613}"/>
              </a:ext>
            </a:extLst>
          </p:cNvPr>
          <p:cNvSpPr/>
          <p:nvPr/>
        </p:nvSpPr>
        <p:spPr>
          <a:xfrm>
            <a:off x="6026155" y="1450525"/>
            <a:ext cx="139690" cy="13969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0FFD49-FABC-4F70-8469-A0229381C740}"/>
              </a:ext>
            </a:extLst>
          </p:cNvPr>
          <p:cNvCxnSpPr>
            <a:cxnSpLocks/>
            <a:stCxn id="62" idx="6"/>
            <a:endCxn id="50" idx="2"/>
          </p:cNvCxnSpPr>
          <p:nvPr/>
        </p:nvCxnSpPr>
        <p:spPr>
          <a:xfrm>
            <a:off x="5290684" y="1520370"/>
            <a:ext cx="73547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B561936-14C9-44D9-82F4-E6C05FEF8D76}"/>
              </a:ext>
            </a:extLst>
          </p:cNvPr>
          <p:cNvSpPr/>
          <p:nvPr/>
        </p:nvSpPr>
        <p:spPr>
          <a:xfrm>
            <a:off x="6026156" y="2733225"/>
            <a:ext cx="139690" cy="13969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56931F-A494-4514-BC7A-C006A6B565E7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165846" y="2803070"/>
            <a:ext cx="7354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D65937D-7FBB-48CB-87C4-7336E7604D1F}"/>
              </a:ext>
            </a:extLst>
          </p:cNvPr>
          <p:cNvSpPr/>
          <p:nvPr/>
        </p:nvSpPr>
        <p:spPr>
          <a:xfrm>
            <a:off x="4122284" y="936170"/>
            <a:ext cx="1168400" cy="11684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2E374A-B92B-48F4-A80D-5ED76CA43BBD}"/>
              </a:ext>
            </a:extLst>
          </p:cNvPr>
          <p:cNvSpPr/>
          <p:nvPr/>
        </p:nvSpPr>
        <p:spPr>
          <a:xfrm>
            <a:off x="4206065" y="1019951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F31422-03CA-4533-9B8E-A82E5C60FB96}"/>
              </a:ext>
            </a:extLst>
          </p:cNvPr>
          <p:cNvGrpSpPr/>
          <p:nvPr/>
        </p:nvGrpSpPr>
        <p:grpSpPr>
          <a:xfrm>
            <a:off x="2307929" y="1015027"/>
            <a:ext cx="1587182" cy="1010687"/>
            <a:chOff x="2461329" y="3469827"/>
            <a:chExt cx="1587182" cy="10106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86C8D0-A53B-4A73-B963-BB9B55FDBCFC}"/>
                </a:ext>
              </a:extLst>
            </p:cNvPr>
            <p:cNvSpPr txBox="1"/>
            <p:nvPr/>
          </p:nvSpPr>
          <p:spPr>
            <a:xfrm>
              <a:off x="2644467" y="3469827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CA4660-2BE5-4791-82DD-C1FA2714FEA2}"/>
                </a:ext>
              </a:extLst>
            </p:cNvPr>
            <p:cNvSpPr txBox="1"/>
            <p:nvPr/>
          </p:nvSpPr>
          <p:spPr>
            <a:xfrm>
              <a:off x="2461329" y="3788017"/>
              <a:ext cx="158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FE8063A1-C9E9-4B6F-AB0F-2C3A7D3CE011}"/>
              </a:ext>
            </a:extLst>
          </p:cNvPr>
          <p:cNvSpPr/>
          <p:nvPr/>
        </p:nvSpPr>
        <p:spPr>
          <a:xfrm>
            <a:off x="6901316" y="2218870"/>
            <a:ext cx="1168400" cy="11684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23E819-BE9F-4D72-94E8-A680DA53DC2D}"/>
              </a:ext>
            </a:extLst>
          </p:cNvPr>
          <p:cNvSpPr/>
          <p:nvPr/>
        </p:nvSpPr>
        <p:spPr>
          <a:xfrm>
            <a:off x="6985097" y="2302651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99FE81-C517-4BE2-BC1D-AE6C695F78F2}"/>
              </a:ext>
            </a:extLst>
          </p:cNvPr>
          <p:cNvGrpSpPr/>
          <p:nvPr/>
        </p:nvGrpSpPr>
        <p:grpSpPr>
          <a:xfrm>
            <a:off x="8296887" y="2297727"/>
            <a:ext cx="1587182" cy="1010687"/>
            <a:chOff x="2461329" y="3469827"/>
            <a:chExt cx="1587182" cy="101068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8E506A-68A8-44AA-B777-DFB5EEB24471}"/>
                </a:ext>
              </a:extLst>
            </p:cNvPr>
            <p:cNvSpPr txBox="1"/>
            <p:nvPr/>
          </p:nvSpPr>
          <p:spPr>
            <a:xfrm>
              <a:off x="2461329" y="3469827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5F1CFB-7E7F-4365-87DA-4D8A1D5D910C}"/>
                </a:ext>
              </a:extLst>
            </p:cNvPr>
            <p:cNvSpPr txBox="1"/>
            <p:nvPr/>
          </p:nvSpPr>
          <p:spPr>
            <a:xfrm>
              <a:off x="2461329" y="3788017"/>
              <a:ext cx="158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1AEA8C-8471-43C2-AD61-CFEEE624511F}"/>
              </a:ext>
            </a:extLst>
          </p:cNvPr>
          <p:cNvGrpSpPr/>
          <p:nvPr/>
        </p:nvGrpSpPr>
        <p:grpSpPr>
          <a:xfrm>
            <a:off x="4482442" y="1295156"/>
            <a:ext cx="448085" cy="4504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71" name="Freeform 126">
              <a:extLst>
                <a:ext uri="{FF2B5EF4-FFF2-40B4-BE49-F238E27FC236}">
                  <a16:creationId xmlns:a16="http://schemas.microsoft.com/office/drawing/2014/main" id="{57913A7C-0B4A-4812-ACD0-678A43C20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7">
              <a:extLst>
                <a:ext uri="{FF2B5EF4-FFF2-40B4-BE49-F238E27FC236}">
                  <a16:creationId xmlns:a16="http://schemas.microsoft.com/office/drawing/2014/main" id="{F5C50058-E630-44FF-909E-9E602B30D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8">
              <a:extLst>
                <a:ext uri="{FF2B5EF4-FFF2-40B4-BE49-F238E27FC236}">
                  <a16:creationId xmlns:a16="http://schemas.microsoft.com/office/drawing/2014/main" id="{2A4394BB-BD75-4658-8FEB-11BB2AAE5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Freeform 129">
            <a:extLst>
              <a:ext uri="{FF2B5EF4-FFF2-40B4-BE49-F238E27FC236}">
                <a16:creationId xmlns:a16="http://schemas.microsoft.com/office/drawing/2014/main" id="{B2BC6A82-425A-46E3-A374-E31B264B4F9B}"/>
              </a:ext>
            </a:extLst>
          </p:cNvPr>
          <p:cNvSpPr>
            <a:spLocks noEditPoints="1"/>
          </p:cNvSpPr>
          <p:nvPr/>
        </p:nvSpPr>
        <p:spPr bwMode="auto">
          <a:xfrm>
            <a:off x="7320124" y="2582548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204">
            <a:extLst>
              <a:ext uri="{FF2B5EF4-FFF2-40B4-BE49-F238E27FC236}">
                <a16:creationId xmlns:a16="http://schemas.microsoft.com/office/drawing/2014/main" id="{1DA69C90-993C-4255-B610-1A82CA518C29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8434E3D-1F1F-4B2D-BADD-A6F1465E6388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209" name="Shape 12">
            <a:extLst>
              <a:ext uri="{FF2B5EF4-FFF2-40B4-BE49-F238E27FC236}">
                <a16:creationId xmlns:a16="http://schemas.microsoft.com/office/drawing/2014/main" id="{F6F0D68D-B7B2-4532-8BB9-AF80C5141C03}"/>
              </a:ext>
            </a:extLst>
          </p:cNvPr>
          <p:cNvSpPr/>
          <p:nvPr/>
        </p:nvSpPr>
        <p:spPr>
          <a:xfrm>
            <a:off x="8596280" y="2836593"/>
            <a:ext cx="1192203" cy="2728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19248" y="4661"/>
                  <a:pt x="12198" y="18069"/>
                  <a:pt x="0" y="216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210" name="Shape 13">
            <a:extLst>
              <a:ext uri="{FF2B5EF4-FFF2-40B4-BE49-F238E27FC236}">
                <a16:creationId xmlns:a16="http://schemas.microsoft.com/office/drawing/2014/main" id="{2D432B6C-B05C-4685-AF58-AE9D3022FFB8}"/>
              </a:ext>
            </a:extLst>
          </p:cNvPr>
          <p:cNvSpPr/>
          <p:nvPr/>
        </p:nvSpPr>
        <p:spPr>
          <a:xfrm>
            <a:off x="9780597" y="2836593"/>
            <a:ext cx="1192203" cy="2728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9402" y="18069"/>
                  <a:pt x="2352" y="4661"/>
                  <a:pt x="0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85" name="Shape 6">
            <a:extLst>
              <a:ext uri="{FF2B5EF4-FFF2-40B4-BE49-F238E27FC236}">
                <a16:creationId xmlns:a16="http://schemas.microsoft.com/office/drawing/2014/main" id="{351F7B49-10D4-45AF-A772-A5E37C36F3B2}"/>
              </a:ext>
            </a:extLst>
          </p:cNvPr>
          <p:cNvSpPr/>
          <p:nvPr/>
        </p:nvSpPr>
        <p:spPr>
          <a:xfrm>
            <a:off x="1204236" y="4288427"/>
            <a:ext cx="1192203" cy="1275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19248" y="4661"/>
                  <a:pt x="12198" y="18069"/>
                  <a:pt x="0" y="216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86" name="Shape 7">
            <a:extLst>
              <a:ext uri="{FF2B5EF4-FFF2-40B4-BE49-F238E27FC236}">
                <a16:creationId xmlns:a16="http://schemas.microsoft.com/office/drawing/2014/main" id="{EE5AEFFF-D4EC-4608-9416-852E2150304F}"/>
              </a:ext>
            </a:extLst>
          </p:cNvPr>
          <p:cNvSpPr/>
          <p:nvPr/>
        </p:nvSpPr>
        <p:spPr>
          <a:xfrm>
            <a:off x="2392759" y="4288427"/>
            <a:ext cx="1192203" cy="1275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9402" y="18069"/>
                  <a:pt x="2352" y="4661"/>
                  <a:pt x="0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88" name="Shape 8">
            <a:extLst>
              <a:ext uri="{FF2B5EF4-FFF2-40B4-BE49-F238E27FC236}">
                <a16:creationId xmlns:a16="http://schemas.microsoft.com/office/drawing/2014/main" id="{1A7405C3-A90E-4F01-9434-477691AEED3F}"/>
              </a:ext>
            </a:extLst>
          </p:cNvPr>
          <p:cNvSpPr/>
          <p:nvPr/>
        </p:nvSpPr>
        <p:spPr>
          <a:xfrm>
            <a:off x="2436766" y="3893949"/>
            <a:ext cx="1192203" cy="167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19248" y="4661"/>
                  <a:pt x="12198" y="18069"/>
                  <a:pt x="0" y="216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89" name="Shape 9">
            <a:extLst>
              <a:ext uri="{FF2B5EF4-FFF2-40B4-BE49-F238E27FC236}">
                <a16:creationId xmlns:a16="http://schemas.microsoft.com/office/drawing/2014/main" id="{D29A379A-B88E-4057-88D3-783086B7FC37}"/>
              </a:ext>
            </a:extLst>
          </p:cNvPr>
          <p:cNvSpPr/>
          <p:nvPr/>
        </p:nvSpPr>
        <p:spPr>
          <a:xfrm>
            <a:off x="3619767" y="3893949"/>
            <a:ext cx="1192203" cy="167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9402" y="18069"/>
                  <a:pt x="2352" y="4661"/>
                  <a:pt x="0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91" name="Shape 10">
            <a:extLst>
              <a:ext uri="{FF2B5EF4-FFF2-40B4-BE49-F238E27FC236}">
                <a16:creationId xmlns:a16="http://schemas.microsoft.com/office/drawing/2014/main" id="{0A5BF42F-15FD-4981-B275-2FD163A52B97}"/>
              </a:ext>
            </a:extLst>
          </p:cNvPr>
          <p:cNvSpPr/>
          <p:nvPr/>
        </p:nvSpPr>
        <p:spPr>
          <a:xfrm>
            <a:off x="3663773" y="3359833"/>
            <a:ext cx="1192202" cy="2204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19248" y="4661"/>
                  <a:pt x="12198" y="18069"/>
                  <a:pt x="0" y="216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92" name="Shape 11">
            <a:extLst>
              <a:ext uri="{FF2B5EF4-FFF2-40B4-BE49-F238E27FC236}">
                <a16:creationId xmlns:a16="http://schemas.microsoft.com/office/drawing/2014/main" id="{8C9FBB2C-C46F-48BB-B7E8-B2059D2DC0E8}"/>
              </a:ext>
            </a:extLst>
          </p:cNvPr>
          <p:cNvSpPr/>
          <p:nvPr/>
        </p:nvSpPr>
        <p:spPr>
          <a:xfrm>
            <a:off x="4850533" y="3359833"/>
            <a:ext cx="1192203" cy="2204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9402" y="18069"/>
                  <a:pt x="2352" y="4661"/>
                  <a:pt x="0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97" name="Shape 14">
            <a:extLst>
              <a:ext uri="{FF2B5EF4-FFF2-40B4-BE49-F238E27FC236}">
                <a16:creationId xmlns:a16="http://schemas.microsoft.com/office/drawing/2014/main" id="{4780766C-4C1D-406F-9727-5DD81B2FCE9A}"/>
              </a:ext>
            </a:extLst>
          </p:cNvPr>
          <p:cNvSpPr/>
          <p:nvPr/>
        </p:nvSpPr>
        <p:spPr>
          <a:xfrm>
            <a:off x="6128788" y="3359833"/>
            <a:ext cx="1192203" cy="220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19248" y="4661"/>
                  <a:pt x="12198" y="18069"/>
                  <a:pt x="0" y="216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98" name="Shape 15">
            <a:extLst>
              <a:ext uri="{FF2B5EF4-FFF2-40B4-BE49-F238E27FC236}">
                <a16:creationId xmlns:a16="http://schemas.microsoft.com/office/drawing/2014/main" id="{FDBFAD8E-4DE1-40D6-8231-559688CFF277}"/>
              </a:ext>
            </a:extLst>
          </p:cNvPr>
          <p:cNvSpPr/>
          <p:nvPr/>
        </p:nvSpPr>
        <p:spPr>
          <a:xfrm>
            <a:off x="7318528" y="3359833"/>
            <a:ext cx="1192203" cy="220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9402" y="18069"/>
                  <a:pt x="2352" y="4661"/>
                  <a:pt x="0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200" name="Shape 16">
            <a:extLst>
              <a:ext uri="{FF2B5EF4-FFF2-40B4-BE49-F238E27FC236}">
                <a16:creationId xmlns:a16="http://schemas.microsoft.com/office/drawing/2014/main" id="{6C1899C7-3480-4CEB-96A1-B450AC790E56}"/>
              </a:ext>
            </a:extLst>
          </p:cNvPr>
          <p:cNvSpPr/>
          <p:nvPr/>
        </p:nvSpPr>
        <p:spPr>
          <a:xfrm>
            <a:off x="7362534" y="4462974"/>
            <a:ext cx="1192203" cy="1102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19248" y="4661"/>
                  <a:pt x="12198" y="18069"/>
                  <a:pt x="0" y="216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201" name="Shape 17">
            <a:extLst>
              <a:ext uri="{FF2B5EF4-FFF2-40B4-BE49-F238E27FC236}">
                <a16:creationId xmlns:a16="http://schemas.microsoft.com/office/drawing/2014/main" id="{AEFEEEEA-07D2-49E3-8CF7-FBED77FA409B}"/>
              </a:ext>
            </a:extLst>
          </p:cNvPr>
          <p:cNvSpPr/>
          <p:nvPr/>
        </p:nvSpPr>
        <p:spPr>
          <a:xfrm>
            <a:off x="8552274" y="4462974"/>
            <a:ext cx="1192202" cy="1102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9402" y="18069"/>
                  <a:pt x="2352" y="4661"/>
                  <a:pt x="0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203" name="Shape 18">
            <a:extLst>
              <a:ext uri="{FF2B5EF4-FFF2-40B4-BE49-F238E27FC236}">
                <a16:creationId xmlns:a16="http://schemas.microsoft.com/office/drawing/2014/main" id="{79B00098-917B-4E9E-9EDB-8A2EDBDC2E7C}"/>
              </a:ext>
            </a:extLst>
          </p:cNvPr>
          <p:cNvSpPr/>
          <p:nvPr/>
        </p:nvSpPr>
        <p:spPr>
          <a:xfrm>
            <a:off x="4894539" y="3893949"/>
            <a:ext cx="1192203" cy="167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ubicBezTo>
                  <a:pt x="19248" y="4661"/>
                  <a:pt x="12198" y="18069"/>
                  <a:pt x="0" y="216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204" name="Shape 19">
            <a:extLst>
              <a:ext uri="{FF2B5EF4-FFF2-40B4-BE49-F238E27FC236}">
                <a16:creationId xmlns:a16="http://schemas.microsoft.com/office/drawing/2014/main" id="{6522AA5C-0F73-4484-85B0-256EED5EBA63}"/>
              </a:ext>
            </a:extLst>
          </p:cNvPr>
          <p:cNvSpPr/>
          <p:nvPr/>
        </p:nvSpPr>
        <p:spPr>
          <a:xfrm>
            <a:off x="6084781" y="3893949"/>
            <a:ext cx="1192203" cy="167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9402" y="18069"/>
                  <a:pt x="2352" y="4661"/>
                  <a:pt x="0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F1B72B5-7C82-499C-B367-F2AE7F933A1B}"/>
              </a:ext>
            </a:extLst>
          </p:cNvPr>
          <p:cNvGrpSpPr/>
          <p:nvPr/>
        </p:nvGrpSpPr>
        <p:grpSpPr>
          <a:xfrm>
            <a:off x="2077629" y="3505914"/>
            <a:ext cx="633940" cy="633940"/>
            <a:chOff x="2369557" y="3505914"/>
            <a:chExt cx="633940" cy="633940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80075035-AA4A-46B4-B455-61627954561E}"/>
                </a:ext>
              </a:extLst>
            </p:cNvPr>
            <p:cNvGrpSpPr/>
            <p:nvPr/>
          </p:nvGrpSpPr>
          <p:grpSpPr>
            <a:xfrm>
              <a:off x="2507351" y="3639896"/>
              <a:ext cx="358352" cy="365976"/>
              <a:chOff x="7974013" y="1296988"/>
              <a:chExt cx="298450" cy="304800"/>
            </a:xfrm>
            <a:solidFill>
              <a:schemeClr val="tx1"/>
            </a:solidFill>
          </p:grpSpPr>
          <p:sp>
            <p:nvSpPr>
              <p:cNvPr id="257" name="Freeform 139">
                <a:extLst>
                  <a:ext uri="{FF2B5EF4-FFF2-40B4-BE49-F238E27FC236}">
                    <a16:creationId xmlns:a16="http://schemas.microsoft.com/office/drawing/2014/main" id="{B1D136D7-14AB-4ABB-BFBF-6E5FC5B9C1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74013" y="1306513"/>
                <a:ext cx="207963" cy="295275"/>
              </a:xfrm>
              <a:custGeom>
                <a:avLst/>
                <a:gdLst>
                  <a:gd name="T0" fmla="*/ 29 w 58"/>
                  <a:gd name="T1" fmla="*/ 0 h 82"/>
                  <a:gd name="T2" fmla="*/ 27 w 58"/>
                  <a:gd name="T3" fmla="*/ 1 h 82"/>
                  <a:gd name="T4" fmla="*/ 0 w 58"/>
                  <a:gd name="T5" fmla="*/ 53 h 82"/>
                  <a:gd name="T6" fmla="*/ 29 w 58"/>
                  <a:gd name="T7" fmla="*/ 82 h 82"/>
                  <a:gd name="T8" fmla="*/ 58 w 58"/>
                  <a:gd name="T9" fmla="*/ 53 h 82"/>
                  <a:gd name="T10" fmla="*/ 31 w 58"/>
                  <a:gd name="T11" fmla="*/ 1 h 82"/>
                  <a:gd name="T12" fmla="*/ 29 w 58"/>
                  <a:gd name="T13" fmla="*/ 0 h 82"/>
                  <a:gd name="T14" fmla="*/ 29 w 58"/>
                  <a:gd name="T15" fmla="*/ 77 h 82"/>
                  <a:gd name="T16" fmla="*/ 6 w 58"/>
                  <a:gd name="T17" fmla="*/ 53 h 82"/>
                  <a:gd name="T18" fmla="*/ 29 w 58"/>
                  <a:gd name="T19" fmla="*/ 7 h 82"/>
                  <a:gd name="T20" fmla="*/ 53 w 58"/>
                  <a:gd name="T21" fmla="*/ 53 h 82"/>
                  <a:gd name="T22" fmla="*/ 29 w 58"/>
                  <a:gd name="T23" fmla="*/ 77 h 82"/>
                  <a:gd name="T24" fmla="*/ 29 w 58"/>
                  <a:gd name="T25" fmla="*/ 77 h 82"/>
                  <a:gd name="T26" fmla="*/ 29 w 58"/>
                  <a:gd name="T27" fmla="*/ 7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82">
                    <a:moveTo>
                      <a:pt x="29" y="0"/>
                    </a:moveTo>
                    <a:cubicBezTo>
                      <a:pt x="28" y="0"/>
                      <a:pt x="27" y="0"/>
                      <a:pt x="27" y="1"/>
                    </a:cubicBezTo>
                    <a:cubicBezTo>
                      <a:pt x="26" y="2"/>
                      <a:pt x="0" y="38"/>
                      <a:pt x="0" y="53"/>
                    </a:cubicBezTo>
                    <a:cubicBezTo>
                      <a:pt x="0" y="69"/>
                      <a:pt x="13" y="82"/>
                      <a:pt x="29" y="82"/>
                    </a:cubicBezTo>
                    <a:cubicBezTo>
                      <a:pt x="45" y="82"/>
                      <a:pt x="58" y="69"/>
                      <a:pt x="58" y="53"/>
                    </a:cubicBezTo>
                    <a:cubicBezTo>
                      <a:pt x="58" y="38"/>
                      <a:pt x="32" y="2"/>
                      <a:pt x="31" y="1"/>
                    </a:cubicBezTo>
                    <a:cubicBezTo>
                      <a:pt x="31" y="0"/>
                      <a:pt x="30" y="0"/>
                      <a:pt x="29" y="0"/>
                    </a:cubicBezTo>
                    <a:close/>
                    <a:moveTo>
                      <a:pt x="29" y="77"/>
                    </a:moveTo>
                    <a:cubicBezTo>
                      <a:pt x="16" y="77"/>
                      <a:pt x="6" y="66"/>
                      <a:pt x="6" y="53"/>
                    </a:cubicBezTo>
                    <a:cubicBezTo>
                      <a:pt x="6" y="43"/>
                      <a:pt x="21" y="19"/>
                      <a:pt x="29" y="7"/>
                    </a:cubicBezTo>
                    <a:cubicBezTo>
                      <a:pt x="37" y="19"/>
                      <a:pt x="53" y="43"/>
                      <a:pt x="53" y="53"/>
                    </a:cubicBezTo>
                    <a:cubicBezTo>
                      <a:pt x="53" y="66"/>
                      <a:pt x="42" y="77"/>
                      <a:pt x="29" y="77"/>
                    </a:cubicBezTo>
                    <a:close/>
                    <a:moveTo>
                      <a:pt x="29" y="77"/>
                    </a:moveTo>
                    <a:cubicBezTo>
                      <a:pt x="29" y="77"/>
                      <a:pt x="29" y="77"/>
                      <a:pt x="29" y="7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40">
                <a:extLst>
                  <a:ext uri="{FF2B5EF4-FFF2-40B4-BE49-F238E27FC236}">
                    <a16:creationId xmlns:a16="http://schemas.microsoft.com/office/drawing/2014/main" id="{61BD5F76-502E-4401-A5B6-0988AB77B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08938" y="1487488"/>
                <a:ext cx="79375" cy="79375"/>
              </a:xfrm>
              <a:custGeom>
                <a:avLst/>
                <a:gdLst>
                  <a:gd name="T0" fmla="*/ 5 w 22"/>
                  <a:gd name="T1" fmla="*/ 3 h 22"/>
                  <a:gd name="T2" fmla="*/ 3 w 22"/>
                  <a:gd name="T3" fmla="*/ 0 h 22"/>
                  <a:gd name="T4" fmla="*/ 0 w 22"/>
                  <a:gd name="T5" fmla="*/ 3 h 22"/>
                  <a:gd name="T6" fmla="*/ 19 w 22"/>
                  <a:gd name="T7" fmla="*/ 22 h 22"/>
                  <a:gd name="T8" fmla="*/ 22 w 22"/>
                  <a:gd name="T9" fmla="*/ 19 h 22"/>
                  <a:gd name="T10" fmla="*/ 19 w 22"/>
                  <a:gd name="T11" fmla="*/ 16 h 22"/>
                  <a:gd name="T12" fmla="*/ 5 w 22"/>
                  <a:gd name="T13" fmla="*/ 3 h 22"/>
                  <a:gd name="T14" fmla="*/ 5 w 22"/>
                  <a:gd name="T15" fmla="*/ 3 h 22"/>
                  <a:gd name="T16" fmla="*/ 5 w 22"/>
                  <a:gd name="T1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22">
                    <a:moveTo>
                      <a:pt x="5" y="3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3"/>
                      <a:pt x="8" y="22"/>
                      <a:pt x="19" y="22"/>
                    </a:cubicBezTo>
                    <a:cubicBezTo>
                      <a:pt x="20" y="22"/>
                      <a:pt x="22" y="21"/>
                      <a:pt x="22" y="19"/>
                    </a:cubicBezTo>
                    <a:cubicBezTo>
                      <a:pt x="22" y="18"/>
                      <a:pt x="20" y="16"/>
                      <a:pt x="19" y="16"/>
                    </a:cubicBezTo>
                    <a:cubicBezTo>
                      <a:pt x="11" y="16"/>
                      <a:pt x="5" y="10"/>
                      <a:pt x="5" y="3"/>
                    </a:cubicBezTo>
                    <a:close/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41">
                <a:extLst>
                  <a:ext uri="{FF2B5EF4-FFF2-40B4-BE49-F238E27FC236}">
                    <a16:creationId xmlns:a16="http://schemas.microsoft.com/office/drawing/2014/main" id="{F13D7BD0-DE5F-4F3F-99C7-0F7790EE30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1338" y="1296988"/>
                <a:ext cx="111125" cy="150813"/>
              </a:xfrm>
              <a:custGeom>
                <a:avLst/>
                <a:gdLst>
                  <a:gd name="T0" fmla="*/ 18 w 31"/>
                  <a:gd name="T1" fmla="*/ 1 h 42"/>
                  <a:gd name="T2" fmla="*/ 15 w 31"/>
                  <a:gd name="T3" fmla="*/ 0 h 42"/>
                  <a:gd name="T4" fmla="*/ 13 w 31"/>
                  <a:gd name="T5" fmla="*/ 1 h 42"/>
                  <a:gd name="T6" fmla="*/ 0 w 31"/>
                  <a:gd name="T7" fmla="*/ 26 h 42"/>
                  <a:gd name="T8" fmla="*/ 15 w 31"/>
                  <a:gd name="T9" fmla="*/ 42 h 42"/>
                  <a:gd name="T10" fmla="*/ 31 w 31"/>
                  <a:gd name="T11" fmla="*/ 26 h 42"/>
                  <a:gd name="T12" fmla="*/ 18 w 31"/>
                  <a:gd name="T13" fmla="*/ 1 h 42"/>
                  <a:gd name="T14" fmla="*/ 15 w 31"/>
                  <a:gd name="T15" fmla="*/ 36 h 42"/>
                  <a:gd name="T16" fmla="*/ 6 w 31"/>
                  <a:gd name="T17" fmla="*/ 26 h 42"/>
                  <a:gd name="T18" fmla="*/ 15 w 31"/>
                  <a:gd name="T19" fmla="*/ 7 h 42"/>
                  <a:gd name="T20" fmla="*/ 25 w 31"/>
                  <a:gd name="T21" fmla="*/ 26 h 42"/>
                  <a:gd name="T22" fmla="*/ 15 w 31"/>
                  <a:gd name="T23" fmla="*/ 36 h 42"/>
                  <a:gd name="T24" fmla="*/ 15 w 31"/>
                  <a:gd name="T25" fmla="*/ 36 h 42"/>
                  <a:gd name="T26" fmla="*/ 15 w 31"/>
                  <a:gd name="T2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42">
                    <a:moveTo>
                      <a:pt x="18" y="1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4"/>
                      <a:pt x="0" y="19"/>
                      <a:pt x="0" y="26"/>
                    </a:cubicBezTo>
                    <a:cubicBezTo>
                      <a:pt x="0" y="35"/>
                      <a:pt x="7" y="42"/>
                      <a:pt x="15" y="42"/>
                    </a:cubicBezTo>
                    <a:cubicBezTo>
                      <a:pt x="24" y="42"/>
                      <a:pt x="31" y="35"/>
                      <a:pt x="31" y="26"/>
                    </a:cubicBezTo>
                    <a:cubicBezTo>
                      <a:pt x="31" y="19"/>
                      <a:pt x="20" y="4"/>
                      <a:pt x="18" y="1"/>
                    </a:cubicBezTo>
                    <a:close/>
                    <a:moveTo>
                      <a:pt x="15" y="36"/>
                    </a:moveTo>
                    <a:cubicBezTo>
                      <a:pt x="10" y="36"/>
                      <a:pt x="6" y="32"/>
                      <a:pt x="6" y="26"/>
                    </a:cubicBezTo>
                    <a:cubicBezTo>
                      <a:pt x="6" y="23"/>
                      <a:pt x="11" y="14"/>
                      <a:pt x="15" y="7"/>
                    </a:cubicBezTo>
                    <a:cubicBezTo>
                      <a:pt x="20" y="14"/>
                      <a:pt x="25" y="23"/>
                      <a:pt x="25" y="26"/>
                    </a:cubicBezTo>
                    <a:cubicBezTo>
                      <a:pt x="25" y="32"/>
                      <a:pt x="21" y="36"/>
                      <a:pt x="15" y="36"/>
                    </a:cubicBezTo>
                    <a:close/>
                    <a:moveTo>
                      <a:pt x="15" y="36"/>
                    </a:moveTo>
                    <a:cubicBezTo>
                      <a:pt x="15" y="36"/>
                      <a:pt x="15" y="36"/>
                      <a:pt x="15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CFEFD220-FFBF-41BE-9E76-04C6E4446959}"/>
                </a:ext>
              </a:extLst>
            </p:cNvPr>
            <p:cNvSpPr/>
            <p:nvPr/>
          </p:nvSpPr>
          <p:spPr>
            <a:xfrm rot="8100000">
              <a:off x="2369557" y="3505914"/>
              <a:ext cx="633940" cy="633940"/>
            </a:xfrm>
            <a:prstGeom prst="teardrop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58B513-FEAF-4509-A6EB-E268F0208E01}"/>
              </a:ext>
            </a:extLst>
          </p:cNvPr>
          <p:cNvGrpSpPr/>
          <p:nvPr/>
        </p:nvGrpSpPr>
        <p:grpSpPr>
          <a:xfrm>
            <a:off x="3449005" y="3259742"/>
            <a:ext cx="350726" cy="362166"/>
            <a:chOff x="7977188" y="2287588"/>
            <a:chExt cx="292100" cy="301626"/>
          </a:xfrm>
          <a:solidFill>
            <a:schemeClr val="tx1"/>
          </a:solidFill>
        </p:grpSpPr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8D335A5D-2A09-42AD-B414-C3DE74B42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80363" y="2308226"/>
              <a:ext cx="277813" cy="280988"/>
            </a:xfrm>
            <a:custGeom>
              <a:avLst/>
              <a:gdLst>
                <a:gd name="T0" fmla="*/ 39 w 77"/>
                <a:gd name="T1" fmla="*/ 78 h 78"/>
                <a:gd name="T2" fmla="*/ 0 w 77"/>
                <a:gd name="T3" fmla="*/ 39 h 78"/>
                <a:gd name="T4" fmla="*/ 39 w 77"/>
                <a:gd name="T5" fmla="*/ 0 h 78"/>
                <a:gd name="T6" fmla="*/ 77 w 77"/>
                <a:gd name="T7" fmla="*/ 39 h 78"/>
                <a:gd name="T8" fmla="*/ 39 w 77"/>
                <a:gd name="T9" fmla="*/ 78 h 78"/>
                <a:gd name="T10" fmla="*/ 39 w 77"/>
                <a:gd name="T11" fmla="*/ 6 h 78"/>
                <a:gd name="T12" fmla="*/ 5 w 77"/>
                <a:gd name="T13" fmla="*/ 39 h 78"/>
                <a:gd name="T14" fmla="*/ 39 w 77"/>
                <a:gd name="T15" fmla="*/ 72 h 78"/>
                <a:gd name="T16" fmla="*/ 72 w 77"/>
                <a:gd name="T17" fmla="*/ 39 h 78"/>
                <a:gd name="T18" fmla="*/ 39 w 77"/>
                <a:gd name="T19" fmla="*/ 6 h 78"/>
                <a:gd name="T20" fmla="*/ 39 w 77"/>
                <a:gd name="T21" fmla="*/ 6 h 78"/>
                <a:gd name="T22" fmla="*/ 39 w 77"/>
                <a:gd name="T23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8">
                  <a:moveTo>
                    <a:pt x="39" y="78"/>
                  </a:moveTo>
                  <a:cubicBezTo>
                    <a:pt x="17" y="78"/>
                    <a:pt x="0" y="60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7" y="18"/>
                    <a:pt x="77" y="39"/>
                  </a:cubicBezTo>
                  <a:cubicBezTo>
                    <a:pt x="77" y="60"/>
                    <a:pt x="60" y="78"/>
                    <a:pt x="39" y="78"/>
                  </a:cubicBezTo>
                  <a:close/>
                  <a:moveTo>
                    <a:pt x="39" y="6"/>
                  </a:moveTo>
                  <a:cubicBezTo>
                    <a:pt x="20" y="6"/>
                    <a:pt x="5" y="21"/>
                    <a:pt x="5" y="39"/>
                  </a:cubicBezTo>
                  <a:cubicBezTo>
                    <a:pt x="5" y="57"/>
                    <a:pt x="20" y="72"/>
                    <a:pt x="39" y="72"/>
                  </a:cubicBezTo>
                  <a:cubicBezTo>
                    <a:pt x="57" y="72"/>
                    <a:pt x="72" y="57"/>
                    <a:pt x="72" y="39"/>
                  </a:cubicBezTo>
                  <a:cubicBezTo>
                    <a:pt x="72" y="21"/>
                    <a:pt x="57" y="6"/>
                    <a:pt x="39" y="6"/>
                  </a:cubicBezTo>
                  <a:close/>
                  <a:moveTo>
                    <a:pt x="39" y="6"/>
                  </a:moveTo>
                  <a:cubicBezTo>
                    <a:pt x="39" y="6"/>
                    <a:pt x="39" y="6"/>
                    <a:pt x="3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2">
              <a:extLst>
                <a:ext uri="{FF2B5EF4-FFF2-40B4-BE49-F238E27FC236}">
                  <a16:creationId xmlns:a16="http://schemas.microsoft.com/office/drawing/2014/main" id="{E2938A6A-1B05-47BD-B166-C1FE8CB58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876" y="2444751"/>
              <a:ext cx="61913" cy="98425"/>
            </a:xfrm>
            <a:custGeom>
              <a:avLst/>
              <a:gdLst>
                <a:gd name="T0" fmla="*/ 15 w 17"/>
                <a:gd name="T1" fmla="*/ 27 h 27"/>
                <a:gd name="T2" fmla="*/ 14 w 17"/>
                <a:gd name="T3" fmla="*/ 26 h 27"/>
                <a:gd name="T4" fmla="*/ 0 w 17"/>
                <a:gd name="T5" fmla="*/ 1 h 27"/>
                <a:gd name="T6" fmla="*/ 1 w 17"/>
                <a:gd name="T7" fmla="*/ 0 h 27"/>
                <a:gd name="T8" fmla="*/ 2 w 17"/>
                <a:gd name="T9" fmla="*/ 1 h 27"/>
                <a:gd name="T10" fmla="*/ 16 w 17"/>
                <a:gd name="T11" fmla="*/ 24 h 27"/>
                <a:gd name="T12" fmla="*/ 16 w 17"/>
                <a:gd name="T13" fmla="*/ 26 h 27"/>
                <a:gd name="T14" fmla="*/ 15 w 17"/>
                <a:gd name="T15" fmla="*/ 27 h 27"/>
                <a:gd name="T16" fmla="*/ 15 w 17"/>
                <a:gd name="T17" fmla="*/ 27 h 27"/>
                <a:gd name="T18" fmla="*/ 15 w 17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7">
                  <a:moveTo>
                    <a:pt x="15" y="27"/>
                  </a:moveTo>
                  <a:cubicBezTo>
                    <a:pt x="15" y="27"/>
                    <a:pt x="15" y="27"/>
                    <a:pt x="14" y="26"/>
                  </a:cubicBezTo>
                  <a:cubicBezTo>
                    <a:pt x="5" y="21"/>
                    <a:pt x="0" y="1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1"/>
                    <a:pt x="7" y="19"/>
                    <a:pt x="16" y="24"/>
                  </a:cubicBezTo>
                  <a:cubicBezTo>
                    <a:pt x="16" y="24"/>
                    <a:pt x="17" y="25"/>
                    <a:pt x="16" y="26"/>
                  </a:cubicBezTo>
                  <a:cubicBezTo>
                    <a:pt x="16" y="26"/>
                    <a:pt x="16" y="27"/>
                    <a:pt x="15" y="27"/>
                  </a:cubicBezTo>
                  <a:close/>
                  <a:moveTo>
                    <a:pt x="15" y="27"/>
                  </a:moveTo>
                  <a:cubicBezTo>
                    <a:pt x="15" y="27"/>
                    <a:pt x="15" y="27"/>
                    <a:pt x="15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3">
              <a:extLst>
                <a:ext uri="{FF2B5EF4-FFF2-40B4-BE49-F238E27FC236}">
                  <a16:creationId xmlns:a16="http://schemas.microsoft.com/office/drawing/2014/main" id="{DF066051-F3B1-44FC-962C-129949F71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9426" y="2543176"/>
              <a:ext cx="19050" cy="11113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3 h 3"/>
                <a:gd name="T4" fmla="*/ 1 w 5"/>
                <a:gd name="T5" fmla="*/ 3 h 3"/>
                <a:gd name="T6" fmla="*/ 0 w 5"/>
                <a:gd name="T7" fmla="*/ 1 h 3"/>
                <a:gd name="T8" fmla="*/ 2 w 5"/>
                <a:gd name="T9" fmla="*/ 0 h 3"/>
                <a:gd name="T10" fmla="*/ 3 w 5"/>
                <a:gd name="T11" fmla="*/ 0 h 3"/>
                <a:gd name="T12" fmla="*/ 5 w 5"/>
                <a:gd name="T13" fmla="*/ 2 h 3"/>
                <a:gd name="T14" fmla="*/ 3 w 5"/>
                <a:gd name="T15" fmla="*/ 3 h 3"/>
                <a:gd name="T16" fmla="*/ 3 w 5"/>
                <a:gd name="T17" fmla="*/ 3 h 3"/>
                <a:gd name="T18" fmla="*/ 3 w 5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5" y="3"/>
                    <a:pt x="4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4">
              <a:extLst>
                <a:ext uri="{FF2B5EF4-FFF2-40B4-BE49-F238E27FC236}">
                  <a16:creationId xmlns:a16="http://schemas.microsoft.com/office/drawing/2014/main" id="{B733E290-A866-4101-9AA1-286C15E7E0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7188" y="2287588"/>
              <a:ext cx="104775" cy="100013"/>
            </a:xfrm>
            <a:custGeom>
              <a:avLst/>
              <a:gdLst>
                <a:gd name="T0" fmla="*/ 8 w 29"/>
                <a:gd name="T1" fmla="*/ 28 h 28"/>
                <a:gd name="T2" fmla="*/ 7 w 29"/>
                <a:gd name="T3" fmla="*/ 27 h 28"/>
                <a:gd name="T4" fmla="*/ 0 w 29"/>
                <a:gd name="T5" fmla="*/ 15 h 28"/>
                <a:gd name="T6" fmla="*/ 15 w 29"/>
                <a:gd name="T7" fmla="*/ 0 h 28"/>
                <a:gd name="T8" fmla="*/ 28 w 29"/>
                <a:gd name="T9" fmla="*/ 9 h 28"/>
                <a:gd name="T10" fmla="*/ 27 w 29"/>
                <a:gd name="T11" fmla="*/ 12 h 28"/>
                <a:gd name="T12" fmla="*/ 24 w 29"/>
                <a:gd name="T13" fmla="*/ 11 h 28"/>
                <a:gd name="T14" fmla="*/ 15 w 29"/>
                <a:gd name="T15" fmla="*/ 5 h 28"/>
                <a:gd name="T16" fmla="*/ 5 w 29"/>
                <a:gd name="T17" fmla="*/ 15 h 28"/>
                <a:gd name="T18" fmla="*/ 9 w 29"/>
                <a:gd name="T19" fmla="*/ 23 h 28"/>
                <a:gd name="T20" fmla="*/ 10 w 29"/>
                <a:gd name="T21" fmla="*/ 26 h 28"/>
                <a:gd name="T22" fmla="*/ 8 w 29"/>
                <a:gd name="T23" fmla="*/ 28 h 28"/>
                <a:gd name="T24" fmla="*/ 8 w 29"/>
                <a:gd name="T25" fmla="*/ 28 h 28"/>
                <a:gd name="T26" fmla="*/ 8 w 29"/>
                <a:gd name="T2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8" y="28"/>
                  </a:moveTo>
                  <a:cubicBezTo>
                    <a:pt x="8" y="28"/>
                    <a:pt x="7" y="27"/>
                    <a:pt x="7" y="27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1" y="0"/>
                    <a:pt x="26" y="3"/>
                    <a:pt x="28" y="9"/>
                  </a:cubicBezTo>
                  <a:cubicBezTo>
                    <a:pt x="29" y="10"/>
                    <a:pt x="28" y="12"/>
                    <a:pt x="27" y="12"/>
                  </a:cubicBezTo>
                  <a:cubicBezTo>
                    <a:pt x="26" y="13"/>
                    <a:pt x="24" y="12"/>
                    <a:pt x="24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9" y="5"/>
                    <a:pt x="5" y="9"/>
                    <a:pt x="5" y="15"/>
                  </a:cubicBezTo>
                  <a:cubicBezTo>
                    <a:pt x="5" y="18"/>
                    <a:pt x="7" y="21"/>
                    <a:pt x="9" y="23"/>
                  </a:cubicBezTo>
                  <a:cubicBezTo>
                    <a:pt x="11" y="24"/>
                    <a:pt x="11" y="25"/>
                    <a:pt x="10" y="26"/>
                  </a:cubicBezTo>
                  <a:cubicBezTo>
                    <a:pt x="10" y="27"/>
                    <a:pt x="9" y="28"/>
                    <a:pt x="8" y="28"/>
                  </a:cubicBezTo>
                  <a:close/>
                  <a:moveTo>
                    <a:pt x="8" y="28"/>
                  </a:moveTo>
                  <a:cubicBezTo>
                    <a:pt x="8" y="28"/>
                    <a:pt x="8" y="28"/>
                    <a:pt x="8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5">
              <a:extLst>
                <a:ext uri="{FF2B5EF4-FFF2-40B4-BE49-F238E27FC236}">
                  <a16:creationId xmlns:a16="http://schemas.microsoft.com/office/drawing/2014/main" id="{A900BA90-2866-46E8-8734-CB656DC41A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4513" y="2287588"/>
              <a:ext cx="104775" cy="100013"/>
            </a:xfrm>
            <a:custGeom>
              <a:avLst/>
              <a:gdLst>
                <a:gd name="T0" fmla="*/ 21 w 29"/>
                <a:gd name="T1" fmla="*/ 28 h 28"/>
                <a:gd name="T2" fmla="*/ 18 w 29"/>
                <a:gd name="T3" fmla="*/ 26 h 28"/>
                <a:gd name="T4" fmla="*/ 19 w 29"/>
                <a:gd name="T5" fmla="*/ 23 h 28"/>
                <a:gd name="T6" fmla="*/ 24 w 29"/>
                <a:gd name="T7" fmla="*/ 15 h 28"/>
                <a:gd name="T8" fmla="*/ 14 w 29"/>
                <a:gd name="T9" fmla="*/ 5 h 28"/>
                <a:gd name="T10" fmla="*/ 5 w 29"/>
                <a:gd name="T11" fmla="*/ 11 h 28"/>
                <a:gd name="T12" fmla="*/ 1 w 29"/>
                <a:gd name="T13" fmla="*/ 12 h 28"/>
                <a:gd name="T14" fmla="*/ 0 w 29"/>
                <a:gd name="T15" fmla="*/ 9 h 28"/>
                <a:gd name="T16" fmla="*/ 14 w 29"/>
                <a:gd name="T17" fmla="*/ 0 h 28"/>
                <a:gd name="T18" fmla="*/ 29 w 29"/>
                <a:gd name="T19" fmla="*/ 15 h 28"/>
                <a:gd name="T20" fmla="*/ 22 w 29"/>
                <a:gd name="T21" fmla="*/ 27 h 28"/>
                <a:gd name="T22" fmla="*/ 21 w 29"/>
                <a:gd name="T23" fmla="*/ 28 h 28"/>
                <a:gd name="T24" fmla="*/ 21 w 29"/>
                <a:gd name="T25" fmla="*/ 28 h 28"/>
                <a:gd name="T26" fmla="*/ 21 w 29"/>
                <a:gd name="T2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21" y="28"/>
                  </a:moveTo>
                  <a:cubicBezTo>
                    <a:pt x="20" y="28"/>
                    <a:pt x="19" y="27"/>
                    <a:pt x="18" y="26"/>
                  </a:cubicBezTo>
                  <a:cubicBezTo>
                    <a:pt x="18" y="25"/>
                    <a:pt x="18" y="24"/>
                    <a:pt x="19" y="23"/>
                  </a:cubicBezTo>
                  <a:cubicBezTo>
                    <a:pt x="22" y="21"/>
                    <a:pt x="24" y="18"/>
                    <a:pt x="24" y="15"/>
                  </a:cubicBezTo>
                  <a:cubicBezTo>
                    <a:pt x="24" y="9"/>
                    <a:pt x="19" y="5"/>
                    <a:pt x="14" y="5"/>
                  </a:cubicBezTo>
                  <a:cubicBezTo>
                    <a:pt x="10" y="5"/>
                    <a:pt x="6" y="7"/>
                    <a:pt x="5" y="11"/>
                  </a:cubicBezTo>
                  <a:cubicBezTo>
                    <a:pt x="4" y="12"/>
                    <a:pt x="3" y="13"/>
                    <a:pt x="1" y="12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2" y="3"/>
                    <a:pt x="8" y="0"/>
                    <a:pt x="14" y="0"/>
                  </a:cubicBezTo>
                  <a:cubicBezTo>
                    <a:pt x="22" y="0"/>
                    <a:pt x="29" y="6"/>
                    <a:pt x="29" y="15"/>
                  </a:cubicBezTo>
                  <a:cubicBezTo>
                    <a:pt x="29" y="20"/>
                    <a:pt x="26" y="24"/>
                    <a:pt x="22" y="27"/>
                  </a:cubicBezTo>
                  <a:cubicBezTo>
                    <a:pt x="21" y="27"/>
                    <a:pt x="21" y="28"/>
                    <a:pt x="21" y="28"/>
                  </a:cubicBezTo>
                  <a:close/>
                  <a:moveTo>
                    <a:pt x="21" y="28"/>
                  </a:moveTo>
                  <a:cubicBezTo>
                    <a:pt x="21" y="28"/>
                    <a:pt x="21" y="28"/>
                    <a:pt x="2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90452534-6ED5-4790-84FD-638B19418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3701" y="2546351"/>
              <a:ext cx="39688" cy="42863"/>
            </a:xfrm>
            <a:custGeom>
              <a:avLst/>
              <a:gdLst>
                <a:gd name="T0" fmla="*/ 2 w 11"/>
                <a:gd name="T1" fmla="*/ 12 h 12"/>
                <a:gd name="T2" fmla="*/ 1 w 11"/>
                <a:gd name="T3" fmla="*/ 12 h 12"/>
                <a:gd name="T4" fmla="*/ 0 w 11"/>
                <a:gd name="T5" fmla="*/ 8 h 12"/>
                <a:gd name="T6" fmla="*/ 6 w 11"/>
                <a:gd name="T7" fmla="*/ 1 h 12"/>
                <a:gd name="T8" fmla="*/ 10 w 11"/>
                <a:gd name="T9" fmla="*/ 0 h 12"/>
                <a:gd name="T10" fmla="*/ 10 w 11"/>
                <a:gd name="T11" fmla="*/ 4 h 12"/>
                <a:gd name="T12" fmla="*/ 5 w 11"/>
                <a:gd name="T13" fmla="*/ 11 h 12"/>
                <a:gd name="T14" fmla="*/ 2 w 11"/>
                <a:gd name="T15" fmla="*/ 12 h 12"/>
                <a:gd name="T16" fmla="*/ 2 w 11"/>
                <a:gd name="T17" fmla="*/ 12 h 12"/>
                <a:gd name="T18" fmla="*/ 2 w 11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2" y="12"/>
                    <a:pt x="1" y="12"/>
                    <a:pt x="1" y="12"/>
                  </a:cubicBezTo>
                  <a:cubicBezTo>
                    <a:pt x="0" y="11"/>
                    <a:pt x="0" y="9"/>
                    <a:pt x="0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1" y="1"/>
                    <a:pt x="11" y="3"/>
                    <a:pt x="10" y="4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7">
              <a:extLst>
                <a:ext uri="{FF2B5EF4-FFF2-40B4-BE49-F238E27FC236}">
                  <a16:creationId xmlns:a16="http://schemas.microsoft.com/office/drawing/2014/main" id="{8791FCF5-B722-484C-8D22-13DA138FE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6738" y="2546351"/>
              <a:ext cx="39688" cy="42863"/>
            </a:xfrm>
            <a:custGeom>
              <a:avLst/>
              <a:gdLst>
                <a:gd name="T0" fmla="*/ 8 w 11"/>
                <a:gd name="T1" fmla="*/ 12 h 12"/>
                <a:gd name="T2" fmla="*/ 6 w 11"/>
                <a:gd name="T3" fmla="*/ 11 h 12"/>
                <a:gd name="T4" fmla="*/ 1 w 11"/>
                <a:gd name="T5" fmla="*/ 4 h 12"/>
                <a:gd name="T6" fmla="*/ 1 w 11"/>
                <a:gd name="T7" fmla="*/ 0 h 12"/>
                <a:gd name="T8" fmla="*/ 5 w 11"/>
                <a:gd name="T9" fmla="*/ 1 h 12"/>
                <a:gd name="T10" fmla="*/ 10 w 11"/>
                <a:gd name="T11" fmla="*/ 8 h 12"/>
                <a:gd name="T12" fmla="*/ 10 w 11"/>
                <a:gd name="T13" fmla="*/ 12 h 12"/>
                <a:gd name="T14" fmla="*/ 8 w 11"/>
                <a:gd name="T15" fmla="*/ 12 h 12"/>
                <a:gd name="T16" fmla="*/ 8 w 11"/>
                <a:gd name="T17" fmla="*/ 12 h 12"/>
                <a:gd name="T18" fmla="*/ 8 w 11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2">
                  <a:moveTo>
                    <a:pt x="8" y="12"/>
                  </a:moveTo>
                  <a:cubicBezTo>
                    <a:pt x="7" y="12"/>
                    <a:pt x="7" y="12"/>
                    <a:pt x="6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1" y="11"/>
                    <a:pt x="10" y="12"/>
                  </a:cubicBezTo>
                  <a:cubicBezTo>
                    <a:pt x="9" y="12"/>
                    <a:pt x="9" y="12"/>
                    <a:pt x="8" y="1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8">
              <a:extLst>
                <a:ext uri="{FF2B5EF4-FFF2-40B4-BE49-F238E27FC236}">
                  <a16:creationId xmlns:a16="http://schemas.microsoft.com/office/drawing/2014/main" id="{7ADD292E-9AD6-41EE-91A3-C94BC0C96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3713" y="2370138"/>
              <a:ext cx="42863" cy="119063"/>
            </a:xfrm>
            <a:custGeom>
              <a:avLst/>
              <a:gdLst>
                <a:gd name="T0" fmla="*/ 9 w 12"/>
                <a:gd name="T1" fmla="*/ 33 h 33"/>
                <a:gd name="T2" fmla="*/ 7 w 12"/>
                <a:gd name="T3" fmla="*/ 32 h 33"/>
                <a:gd name="T4" fmla="*/ 0 w 12"/>
                <a:gd name="T5" fmla="*/ 24 h 33"/>
                <a:gd name="T6" fmla="*/ 0 w 12"/>
                <a:gd name="T7" fmla="*/ 23 h 33"/>
                <a:gd name="T8" fmla="*/ 0 w 12"/>
                <a:gd name="T9" fmla="*/ 2 h 33"/>
                <a:gd name="T10" fmla="*/ 3 w 12"/>
                <a:gd name="T11" fmla="*/ 0 h 33"/>
                <a:gd name="T12" fmla="*/ 5 w 12"/>
                <a:gd name="T13" fmla="*/ 2 h 33"/>
                <a:gd name="T14" fmla="*/ 5 w 12"/>
                <a:gd name="T15" fmla="*/ 22 h 33"/>
                <a:gd name="T16" fmla="*/ 11 w 12"/>
                <a:gd name="T17" fmla="*/ 28 h 33"/>
                <a:gd name="T18" fmla="*/ 11 w 12"/>
                <a:gd name="T19" fmla="*/ 32 h 33"/>
                <a:gd name="T20" fmla="*/ 9 w 12"/>
                <a:gd name="T21" fmla="*/ 33 h 33"/>
                <a:gd name="T22" fmla="*/ 9 w 12"/>
                <a:gd name="T23" fmla="*/ 33 h 33"/>
                <a:gd name="T24" fmla="*/ 9 w 12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3">
                  <a:moveTo>
                    <a:pt x="9" y="33"/>
                  </a:moveTo>
                  <a:cubicBezTo>
                    <a:pt x="8" y="33"/>
                    <a:pt x="8" y="32"/>
                    <a:pt x="7" y="3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1" y="32"/>
                  </a:cubicBezTo>
                  <a:cubicBezTo>
                    <a:pt x="11" y="32"/>
                    <a:pt x="10" y="33"/>
                    <a:pt x="9" y="33"/>
                  </a:cubicBezTo>
                  <a:close/>
                  <a:moveTo>
                    <a:pt x="9" y="33"/>
                  </a:moveTo>
                  <a:cubicBezTo>
                    <a:pt x="9" y="33"/>
                    <a:pt x="9" y="33"/>
                    <a:pt x="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Teardrop 262">
            <a:extLst>
              <a:ext uri="{FF2B5EF4-FFF2-40B4-BE49-F238E27FC236}">
                <a16:creationId xmlns:a16="http://schemas.microsoft.com/office/drawing/2014/main" id="{916D6E3F-D4B5-4F45-8B04-666AB27EB7E0}"/>
              </a:ext>
            </a:extLst>
          </p:cNvPr>
          <p:cNvSpPr/>
          <p:nvPr/>
        </p:nvSpPr>
        <p:spPr>
          <a:xfrm rot="8100000">
            <a:off x="3307398" y="3123855"/>
            <a:ext cx="633940" cy="633940"/>
          </a:xfrm>
          <a:prstGeom prst="teardrop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F23B9C0-0B37-42E1-83FC-A13FCEA9A5BA}"/>
              </a:ext>
            </a:extLst>
          </p:cNvPr>
          <p:cNvGrpSpPr/>
          <p:nvPr/>
        </p:nvGrpSpPr>
        <p:grpSpPr>
          <a:xfrm>
            <a:off x="4698858" y="2729249"/>
            <a:ext cx="308792" cy="367882"/>
            <a:chOff x="7994651" y="3273426"/>
            <a:chExt cx="257175" cy="306388"/>
          </a:xfrm>
          <a:solidFill>
            <a:schemeClr val="tx1"/>
          </a:solidFill>
        </p:grpSpPr>
        <p:sp>
          <p:nvSpPr>
            <p:cNvPr id="213" name="Freeform 22">
              <a:extLst>
                <a:ext uri="{FF2B5EF4-FFF2-40B4-BE49-F238E27FC236}">
                  <a16:creationId xmlns:a16="http://schemas.microsoft.com/office/drawing/2014/main" id="{F6310993-CCB0-42D5-BEBB-06799CD83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4651" y="3273426"/>
              <a:ext cx="257175" cy="306388"/>
            </a:xfrm>
            <a:custGeom>
              <a:avLst/>
              <a:gdLst>
                <a:gd name="T0" fmla="*/ 35 w 71"/>
                <a:gd name="T1" fmla="*/ 85 h 85"/>
                <a:gd name="T2" fmla="*/ 34 w 71"/>
                <a:gd name="T3" fmla="*/ 85 h 85"/>
                <a:gd name="T4" fmla="*/ 0 w 71"/>
                <a:gd name="T5" fmla="*/ 53 h 85"/>
                <a:gd name="T6" fmla="*/ 0 w 71"/>
                <a:gd name="T7" fmla="*/ 17 h 85"/>
                <a:gd name="T8" fmla="*/ 2 w 71"/>
                <a:gd name="T9" fmla="*/ 14 h 85"/>
                <a:gd name="T10" fmla="*/ 14 w 71"/>
                <a:gd name="T11" fmla="*/ 3 h 85"/>
                <a:gd name="T12" fmla="*/ 16 w 71"/>
                <a:gd name="T13" fmla="*/ 0 h 85"/>
                <a:gd name="T14" fmla="*/ 53 w 71"/>
                <a:gd name="T15" fmla="*/ 0 h 85"/>
                <a:gd name="T16" fmla="*/ 56 w 71"/>
                <a:gd name="T17" fmla="*/ 3 h 85"/>
                <a:gd name="T18" fmla="*/ 68 w 71"/>
                <a:gd name="T19" fmla="*/ 14 h 85"/>
                <a:gd name="T20" fmla="*/ 71 w 71"/>
                <a:gd name="T21" fmla="*/ 17 h 85"/>
                <a:gd name="T22" fmla="*/ 71 w 71"/>
                <a:gd name="T23" fmla="*/ 53 h 85"/>
                <a:gd name="T24" fmla="*/ 36 w 71"/>
                <a:gd name="T25" fmla="*/ 85 h 85"/>
                <a:gd name="T26" fmla="*/ 35 w 71"/>
                <a:gd name="T27" fmla="*/ 85 h 85"/>
                <a:gd name="T28" fmla="*/ 5 w 71"/>
                <a:gd name="T29" fmla="*/ 19 h 85"/>
                <a:gd name="T30" fmla="*/ 5 w 71"/>
                <a:gd name="T31" fmla="*/ 53 h 85"/>
                <a:gd name="T32" fmla="*/ 35 w 71"/>
                <a:gd name="T33" fmla="*/ 80 h 85"/>
                <a:gd name="T34" fmla="*/ 66 w 71"/>
                <a:gd name="T35" fmla="*/ 53 h 85"/>
                <a:gd name="T36" fmla="*/ 66 w 71"/>
                <a:gd name="T37" fmla="*/ 19 h 85"/>
                <a:gd name="T38" fmla="*/ 51 w 71"/>
                <a:gd name="T39" fmla="*/ 5 h 85"/>
                <a:gd name="T40" fmla="*/ 18 w 71"/>
                <a:gd name="T41" fmla="*/ 5 h 85"/>
                <a:gd name="T42" fmla="*/ 5 w 71"/>
                <a:gd name="T43" fmla="*/ 19 h 85"/>
                <a:gd name="T44" fmla="*/ 5 w 71"/>
                <a:gd name="T45" fmla="*/ 19 h 85"/>
                <a:gd name="T46" fmla="*/ 5 w 71"/>
                <a:gd name="T47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85">
                  <a:moveTo>
                    <a:pt x="35" y="85"/>
                  </a:moveTo>
                  <a:cubicBezTo>
                    <a:pt x="34" y="85"/>
                    <a:pt x="34" y="85"/>
                    <a:pt x="34" y="85"/>
                  </a:cubicBezTo>
                  <a:cubicBezTo>
                    <a:pt x="33" y="84"/>
                    <a:pt x="0" y="74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8" y="14"/>
                    <a:pt x="13" y="9"/>
                    <a:pt x="14" y="3"/>
                  </a:cubicBezTo>
                  <a:cubicBezTo>
                    <a:pt x="14" y="1"/>
                    <a:pt x="14" y="0"/>
                    <a:pt x="1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9"/>
                    <a:pt x="61" y="14"/>
                    <a:pt x="68" y="14"/>
                  </a:cubicBezTo>
                  <a:cubicBezTo>
                    <a:pt x="69" y="14"/>
                    <a:pt x="71" y="15"/>
                    <a:pt x="71" y="17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71" y="71"/>
                    <a:pt x="37" y="84"/>
                    <a:pt x="36" y="85"/>
                  </a:cubicBezTo>
                  <a:cubicBezTo>
                    <a:pt x="36" y="85"/>
                    <a:pt x="35" y="85"/>
                    <a:pt x="35" y="85"/>
                  </a:cubicBezTo>
                  <a:close/>
                  <a:moveTo>
                    <a:pt x="5" y="19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5" y="69"/>
                    <a:pt x="30" y="78"/>
                    <a:pt x="35" y="80"/>
                  </a:cubicBezTo>
                  <a:cubicBezTo>
                    <a:pt x="44" y="76"/>
                    <a:pt x="66" y="65"/>
                    <a:pt x="66" y="5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58" y="18"/>
                    <a:pt x="52" y="13"/>
                    <a:pt x="51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13"/>
                    <a:pt x="11" y="18"/>
                    <a:pt x="5" y="19"/>
                  </a:cubicBezTo>
                  <a:close/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3">
              <a:extLst>
                <a:ext uri="{FF2B5EF4-FFF2-40B4-BE49-F238E27FC236}">
                  <a16:creationId xmlns:a16="http://schemas.microsoft.com/office/drawing/2014/main" id="{E1CFC912-7443-4FBF-A687-BC68D740D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3479801"/>
              <a:ext cx="50800" cy="42863"/>
            </a:xfrm>
            <a:custGeom>
              <a:avLst/>
              <a:gdLst>
                <a:gd name="T0" fmla="*/ 12 w 14"/>
                <a:gd name="T1" fmla="*/ 12 h 12"/>
                <a:gd name="T2" fmla="*/ 12 w 14"/>
                <a:gd name="T3" fmla="*/ 12 h 12"/>
                <a:gd name="T4" fmla="*/ 1 w 14"/>
                <a:gd name="T5" fmla="*/ 2 h 12"/>
                <a:gd name="T6" fmla="*/ 1 w 14"/>
                <a:gd name="T7" fmla="*/ 0 h 12"/>
                <a:gd name="T8" fmla="*/ 3 w 14"/>
                <a:gd name="T9" fmla="*/ 1 h 12"/>
                <a:gd name="T10" fmla="*/ 13 w 14"/>
                <a:gd name="T11" fmla="*/ 10 h 12"/>
                <a:gd name="T12" fmla="*/ 13 w 14"/>
                <a:gd name="T13" fmla="*/ 12 h 12"/>
                <a:gd name="T14" fmla="*/ 12 w 14"/>
                <a:gd name="T15" fmla="*/ 12 h 12"/>
                <a:gd name="T16" fmla="*/ 12 w 14"/>
                <a:gd name="T17" fmla="*/ 12 h 12"/>
                <a:gd name="T18" fmla="*/ 12 w 14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2"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" y="10"/>
                    <a:pt x="3" y="6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5" y="5"/>
                    <a:pt x="8" y="8"/>
                    <a:pt x="13" y="10"/>
                  </a:cubicBezTo>
                  <a:cubicBezTo>
                    <a:pt x="13" y="10"/>
                    <a:pt x="14" y="11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">
              <a:extLst>
                <a:ext uri="{FF2B5EF4-FFF2-40B4-BE49-F238E27FC236}">
                  <a16:creationId xmlns:a16="http://schemas.microsoft.com/office/drawing/2014/main" id="{385CCCBE-C6EA-413E-94F1-EF7E7DB9A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3226" y="3457576"/>
              <a:ext cx="11113" cy="11113"/>
            </a:xfrm>
            <a:custGeom>
              <a:avLst/>
              <a:gdLst>
                <a:gd name="T0" fmla="*/ 2 w 3"/>
                <a:gd name="T1" fmla="*/ 3 h 3"/>
                <a:gd name="T2" fmla="*/ 0 w 3"/>
                <a:gd name="T3" fmla="*/ 2 h 3"/>
                <a:gd name="T4" fmla="*/ 0 w 3"/>
                <a:gd name="T5" fmla="*/ 1 h 3"/>
                <a:gd name="T6" fmla="*/ 1 w 3"/>
                <a:gd name="T7" fmla="*/ 0 h 3"/>
                <a:gd name="T8" fmla="*/ 3 w 3"/>
                <a:gd name="T9" fmla="*/ 1 h 3"/>
                <a:gd name="T10" fmla="*/ 3 w 3"/>
                <a:gd name="T11" fmla="*/ 2 h 3"/>
                <a:gd name="T12" fmla="*/ 2 w 3"/>
                <a:gd name="T13" fmla="*/ 3 h 3"/>
                <a:gd name="T14" fmla="*/ 2 w 3"/>
                <a:gd name="T15" fmla="*/ 3 h 3"/>
                <a:gd name="T16" fmla="*/ 2 w 3"/>
                <a:gd name="T17" fmla="*/ 3 h 3"/>
                <a:gd name="T18" fmla="*/ 2 w 3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5">
              <a:extLst>
                <a:ext uri="{FF2B5EF4-FFF2-40B4-BE49-F238E27FC236}">
                  <a16:creationId xmlns:a16="http://schemas.microsoft.com/office/drawing/2014/main" id="{1109B304-62C0-4838-8926-060ED5526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3713" y="3278188"/>
              <a:ext cx="7938" cy="290513"/>
            </a:xfrm>
            <a:custGeom>
              <a:avLst/>
              <a:gdLst>
                <a:gd name="T0" fmla="*/ 1 w 2"/>
                <a:gd name="T1" fmla="*/ 81 h 81"/>
                <a:gd name="T2" fmla="*/ 0 w 2"/>
                <a:gd name="T3" fmla="*/ 80 h 81"/>
                <a:gd name="T4" fmla="*/ 0 w 2"/>
                <a:gd name="T5" fmla="*/ 2 h 81"/>
                <a:gd name="T6" fmla="*/ 1 w 2"/>
                <a:gd name="T7" fmla="*/ 0 h 81"/>
                <a:gd name="T8" fmla="*/ 2 w 2"/>
                <a:gd name="T9" fmla="*/ 2 h 81"/>
                <a:gd name="T10" fmla="*/ 2 w 2"/>
                <a:gd name="T11" fmla="*/ 80 h 81"/>
                <a:gd name="T12" fmla="*/ 1 w 2"/>
                <a:gd name="T13" fmla="*/ 81 h 81"/>
                <a:gd name="T14" fmla="*/ 1 w 2"/>
                <a:gd name="T15" fmla="*/ 81 h 81"/>
                <a:gd name="T16" fmla="*/ 1 w 2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81">
                  <a:moveTo>
                    <a:pt x="1" y="81"/>
                  </a:moveTo>
                  <a:cubicBezTo>
                    <a:pt x="0" y="81"/>
                    <a:pt x="0" y="81"/>
                    <a:pt x="0" y="8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81"/>
                    <a:pt x="2" y="81"/>
                    <a:pt x="1" y="81"/>
                  </a:cubicBezTo>
                  <a:close/>
                  <a:moveTo>
                    <a:pt x="1" y="81"/>
                  </a:moveTo>
                  <a:cubicBezTo>
                    <a:pt x="1" y="81"/>
                    <a:pt x="1" y="81"/>
                    <a:pt x="1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6">
              <a:extLst>
                <a:ext uri="{FF2B5EF4-FFF2-40B4-BE49-F238E27FC236}">
                  <a16:creationId xmlns:a16="http://schemas.microsoft.com/office/drawing/2014/main" id="{237DC1F0-8E0B-444D-9B51-0E1E3EFE1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9413" y="3421063"/>
              <a:ext cx="244475" cy="7938"/>
            </a:xfrm>
            <a:custGeom>
              <a:avLst/>
              <a:gdLst>
                <a:gd name="T0" fmla="*/ 66 w 68"/>
                <a:gd name="T1" fmla="*/ 2 h 2"/>
                <a:gd name="T2" fmla="*/ 1 w 68"/>
                <a:gd name="T3" fmla="*/ 2 h 2"/>
                <a:gd name="T4" fmla="*/ 0 w 68"/>
                <a:gd name="T5" fmla="*/ 1 h 2"/>
                <a:gd name="T6" fmla="*/ 1 w 68"/>
                <a:gd name="T7" fmla="*/ 0 h 2"/>
                <a:gd name="T8" fmla="*/ 66 w 68"/>
                <a:gd name="T9" fmla="*/ 0 h 2"/>
                <a:gd name="T10" fmla="*/ 68 w 68"/>
                <a:gd name="T11" fmla="*/ 1 h 2"/>
                <a:gd name="T12" fmla="*/ 66 w 68"/>
                <a:gd name="T13" fmla="*/ 2 h 2"/>
                <a:gd name="T14" fmla="*/ 66 w 68"/>
                <a:gd name="T15" fmla="*/ 2 h 2"/>
                <a:gd name="T16" fmla="*/ 66 w 68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2">
                  <a:moveTo>
                    <a:pt x="66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8" y="1"/>
                  </a:cubicBezTo>
                  <a:cubicBezTo>
                    <a:pt x="68" y="2"/>
                    <a:pt x="67" y="2"/>
                    <a:pt x="66" y="2"/>
                  </a:cubicBezTo>
                  <a:close/>
                  <a:moveTo>
                    <a:pt x="66" y="2"/>
                  </a:moveTo>
                  <a:cubicBezTo>
                    <a:pt x="66" y="2"/>
                    <a:pt x="66" y="2"/>
                    <a:pt x="6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4" name="Teardrop 263">
            <a:extLst>
              <a:ext uri="{FF2B5EF4-FFF2-40B4-BE49-F238E27FC236}">
                <a16:creationId xmlns:a16="http://schemas.microsoft.com/office/drawing/2014/main" id="{2560036B-D0F2-41D5-92EE-DED6450D3852}"/>
              </a:ext>
            </a:extLst>
          </p:cNvPr>
          <p:cNvSpPr/>
          <p:nvPr/>
        </p:nvSpPr>
        <p:spPr>
          <a:xfrm rot="8100000">
            <a:off x="4536284" y="2596220"/>
            <a:ext cx="633940" cy="633940"/>
          </a:xfrm>
          <a:prstGeom prst="teardrop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D578495-A2F5-41BB-8045-6A86C4359AFF}"/>
              </a:ext>
            </a:extLst>
          </p:cNvPr>
          <p:cNvGrpSpPr/>
          <p:nvPr/>
        </p:nvGrpSpPr>
        <p:grpSpPr>
          <a:xfrm>
            <a:off x="5901820" y="3256885"/>
            <a:ext cx="367882" cy="367880"/>
            <a:chOff x="7969251" y="4260851"/>
            <a:chExt cx="306388" cy="306388"/>
          </a:xfrm>
          <a:solidFill>
            <a:schemeClr val="tx1"/>
          </a:solidFill>
        </p:grpSpPr>
        <p:sp>
          <p:nvSpPr>
            <p:cNvPr id="232" name="Freeform 66">
              <a:extLst>
                <a:ext uri="{FF2B5EF4-FFF2-40B4-BE49-F238E27FC236}">
                  <a16:creationId xmlns:a16="http://schemas.microsoft.com/office/drawing/2014/main" id="{E56E2A77-5C26-435B-AC9C-3360B4AE2D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51" y="4371976"/>
              <a:ext cx="306388" cy="195263"/>
            </a:xfrm>
            <a:custGeom>
              <a:avLst/>
              <a:gdLst>
                <a:gd name="T0" fmla="*/ 85 w 85"/>
                <a:gd name="T1" fmla="*/ 45 h 54"/>
                <a:gd name="T2" fmla="*/ 75 w 85"/>
                <a:gd name="T3" fmla="*/ 54 h 54"/>
                <a:gd name="T4" fmla="*/ 9 w 85"/>
                <a:gd name="T5" fmla="*/ 54 h 54"/>
                <a:gd name="T6" fmla="*/ 0 w 85"/>
                <a:gd name="T7" fmla="*/ 45 h 54"/>
                <a:gd name="T8" fmla="*/ 0 w 85"/>
                <a:gd name="T9" fmla="*/ 9 h 54"/>
                <a:gd name="T10" fmla="*/ 9 w 85"/>
                <a:gd name="T11" fmla="*/ 0 h 54"/>
                <a:gd name="T12" fmla="*/ 75 w 85"/>
                <a:gd name="T13" fmla="*/ 0 h 54"/>
                <a:gd name="T14" fmla="*/ 85 w 85"/>
                <a:gd name="T15" fmla="*/ 9 h 54"/>
                <a:gd name="T16" fmla="*/ 85 w 85"/>
                <a:gd name="T17" fmla="*/ 45 h 54"/>
                <a:gd name="T18" fmla="*/ 79 w 85"/>
                <a:gd name="T19" fmla="*/ 9 h 54"/>
                <a:gd name="T20" fmla="*/ 75 w 85"/>
                <a:gd name="T21" fmla="*/ 5 h 54"/>
                <a:gd name="T22" fmla="*/ 9 w 85"/>
                <a:gd name="T23" fmla="*/ 5 h 54"/>
                <a:gd name="T24" fmla="*/ 5 w 85"/>
                <a:gd name="T25" fmla="*/ 9 h 54"/>
                <a:gd name="T26" fmla="*/ 5 w 85"/>
                <a:gd name="T27" fmla="*/ 45 h 54"/>
                <a:gd name="T28" fmla="*/ 9 w 85"/>
                <a:gd name="T29" fmla="*/ 49 h 54"/>
                <a:gd name="T30" fmla="*/ 75 w 85"/>
                <a:gd name="T31" fmla="*/ 49 h 54"/>
                <a:gd name="T32" fmla="*/ 79 w 85"/>
                <a:gd name="T33" fmla="*/ 45 h 54"/>
                <a:gd name="T34" fmla="*/ 79 w 85"/>
                <a:gd name="T35" fmla="*/ 9 h 54"/>
                <a:gd name="T36" fmla="*/ 79 w 85"/>
                <a:gd name="T37" fmla="*/ 9 h 54"/>
                <a:gd name="T38" fmla="*/ 79 w 85"/>
                <a:gd name="T39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4">
                  <a:moveTo>
                    <a:pt x="85" y="45"/>
                  </a:moveTo>
                  <a:cubicBezTo>
                    <a:pt x="85" y="50"/>
                    <a:pt x="81" y="54"/>
                    <a:pt x="75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0"/>
                    <a:pt x="0" y="4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1" y="0"/>
                    <a:pt x="85" y="4"/>
                    <a:pt x="85" y="9"/>
                  </a:cubicBezTo>
                  <a:lnTo>
                    <a:pt x="85" y="45"/>
                  </a:lnTo>
                  <a:close/>
                  <a:moveTo>
                    <a:pt x="79" y="9"/>
                  </a:moveTo>
                  <a:cubicBezTo>
                    <a:pt x="79" y="7"/>
                    <a:pt x="78" y="5"/>
                    <a:pt x="75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5"/>
                    <a:pt x="5" y="7"/>
                    <a:pt x="5" y="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7"/>
                    <a:pt x="7" y="49"/>
                    <a:pt x="9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8" y="49"/>
                    <a:pt x="79" y="47"/>
                    <a:pt x="79" y="45"/>
                  </a:cubicBezTo>
                  <a:lnTo>
                    <a:pt x="79" y="9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67">
              <a:extLst>
                <a:ext uri="{FF2B5EF4-FFF2-40B4-BE49-F238E27FC236}">
                  <a16:creationId xmlns:a16="http://schemas.microsoft.com/office/drawing/2014/main" id="{28508633-1919-4BF6-82C8-7A1012E295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8">
              <a:extLst>
                <a:ext uri="{FF2B5EF4-FFF2-40B4-BE49-F238E27FC236}">
                  <a16:creationId xmlns:a16="http://schemas.microsoft.com/office/drawing/2014/main" id="{4C179D3E-D73F-464C-BEBD-D55EBE66E8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25951"/>
              <a:ext cx="15875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9">
              <a:extLst>
                <a:ext uri="{FF2B5EF4-FFF2-40B4-BE49-F238E27FC236}">
                  <a16:creationId xmlns:a16="http://schemas.microsoft.com/office/drawing/2014/main" id="{45289C39-67B5-49FC-BDD9-A5E66B130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70">
              <a:extLst>
                <a:ext uri="{FF2B5EF4-FFF2-40B4-BE49-F238E27FC236}">
                  <a16:creationId xmlns:a16="http://schemas.microsoft.com/office/drawing/2014/main" id="{C93FB3E4-EAD9-41B3-AD71-0D1D6FA13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71">
              <a:extLst>
                <a:ext uri="{FF2B5EF4-FFF2-40B4-BE49-F238E27FC236}">
                  <a16:creationId xmlns:a16="http://schemas.microsoft.com/office/drawing/2014/main" id="{F67B202D-B9A6-4816-9E05-20769ED41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25951"/>
              <a:ext cx="14288" cy="7938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2">
              <a:extLst>
                <a:ext uri="{FF2B5EF4-FFF2-40B4-BE49-F238E27FC236}">
                  <a16:creationId xmlns:a16="http://schemas.microsoft.com/office/drawing/2014/main" id="{9919C496-D079-4670-A504-E5D4D4B79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3">
              <a:extLst>
                <a:ext uri="{FF2B5EF4-FFF2-40B4-BE49-F238E27FC236}">
                  <a16:creationId xmlns:a16="http://schemas.microsoft.com/office/drawing/2014/main" id="{0D803B2F-F345-47A6-A645-57E572A4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4">
              <a:extLst>
                <a:ext uri="{FF2B5EF4-FFF2-40B4-BE49-F238E27FC236}">
                  <a16:creationId xmlns:a16="http://schemas.microsoft.com/office/drawing/2014/main" id="{5A928CC8-C37A-49EF-A8D7-EF38BDFCF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56113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5">
              <a:extLst>
                <a:ext uri="{FF2B5EF4-FFF2-40B4-BE49-F238E27FC236}">
                  <a16:creationId xmlns:a16="http://schemas.microsoft.com/office/drawing/2014/main" id="{E5F61807-8532-4F21-9083-ABBD3A8F8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6">
              <a:extLst>
                <a:ext uri="{FF2B5EF4-FFF2-40B4-BE49-F238E27FC236}">
                  <a16:creationId xmlns:a16="http://schemas.microsoft.com/office/drawing/2014/main" id="{8D2588D6-080F-4002-A57C-166401A47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7">
              <a:extLst>
                <a:ext uri="{FF2B5EF4-FFF2-40B4-BE49-F238E27FC236}">
                  <a16:creationId xmlns:a16="http://schemas.microsoft.com/office/drawing/2014/main" id="{9CB969CE-FE35-4BD9-8202-26D78307D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56113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8">
              <a:extLst>
                <a:ext uri="{FF2B5EF4-FFF2-40B4-BE49-F238E27FC236}">
                  <a16:creationId xmlns:a16="http://schemas.microsoft.com/office/drawing/2014/main" id="{22A364FD-A520-4C83-9523-9E16DA2EC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9">
              <a:extLst>
                <a:ext uri="{FF2B5EF4-FFF2-40B4-BE49-F238E27FC236}">
                  <a16:creationId xmlns:a16="http://schemas.microsoft.com/office/drawing/2014/main" id="{7A361542-35B3-41FB-B6E6-C3AE598191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80">
              <a:extLst>
                <a:ext uri="{FF2B5EF4-FFF2-40B4-BE49-F238E27FC236}">
                  <a16:creationId xmlns:a16="http://schemas.microsoft.com/office/drawing/2014/main" id="{C5296CA8-50FE-4E8A-A5A9-41C0C11A0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510088"/>
              <a:ext cx="115888" cy="9525"/>
            </a:xfrm>
            <a:custGeom>
              <a:avLst/>
              <a:gdLst>
                <a:gd name="T0" fmla="*/ 31 w 32"/>
                <a:gd name="T1" fmla="*/ 3 h 3"/>
                <a:gd name="T2" fmla="*/ 1 w 32"/>
                <a:gd name="T3" fmla="*/ 3 h 3"/>
                <a:gd name="T4" fmla="*/ 0 w 32"/>
                <a:gd name="T5" fmla="*/ 2 h 3"/>
                <a:gd name="T6" fmla="*/ 1 w 32"/>
                <a:gd name="T7" fmla="*/ 0 h 3"/>
                <a:gd name="T8" fmla="*/ 31 w 32"/>
                <a:gd name="T9" fmla="*/ 0 h 3"/>
                <a:gd name="T10" fmla="*/ 32 w 32"/>
                <a:gd name="T11" fmla="*/ 2 h 3"/>
                <a:gd name="T12" fmla="*/ 31 w 32"/>
                <a:gd name="T13" fmla="*/ 3 h 3"/>
                <a:gd name="T14" fmla="*/ 31 w 32"/>
                <a:gd name="T15" fmla="*/ 3 h 3"/>
                <a:gd name="T16" fmla="*/ 31 w 3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">
                  <a:moveTo>
                    <a:pt x="3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3"/>
                    <a:pt x="31" y="3"/>
                  </a:cubicBezTo>
                  <a:close/>
                  <a:moveTo>
                    <a:pt x="31" y="3"/>
                  </a:moveTo>
                  <a:cubicBezTo>
                    <a:pt x="31" y="3"/>
                    <a:pt x="31" y="3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81">
              <a:extLst>
                <a:ext uri="{FF2B5EF4-FFF2-40B4-BE49-F238E27FC236}">
                  <a16:creationId xmlns:a16="http://schemas.microsoft.com/office/drawing/2014/main" id="{B76120E1-C8CA-4BAC-A948-ED7399C40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2">
              <a:extLst>
                <a:ext uri="{FF2B5EF4-FFF2-40B4-BE49-F238E27FC236}">
                  <a16:creationId xmlns:a16="http://schemas.microsoft.com/office/drawing/2014/main" id="{A761E7B0-8637-4B92-B1AA-B7649D8685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83">
              <a:extLst>
                <a:ext uri="{FF2B5EF4-FFF2-40B4-BE49-F238E27FC236}">
                  <a16:creationId xmlns:a16="http://schemas.microsoft.com/office/drawing/2014/main" id="{CD6DED3A-739D-4AEB-95C9-0BB037EC7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84688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4">
              <a:extLst>
                <a:ext uri="{FF2B5EF4-FFF2-40B4-BE49-F238E27FC236}">
                  <a16:creationId xmlns:a16="http://schemas.microsoft.com/office/drawing/2014/main" id="{484A1085-F7B8-44A2-B237-043446EBDF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5">
              <a:extLst>
                <a:ext uri="{FF2B5EF4-FFF2-40B4-BE49-F238E27FC236}">
                  <a16:creationId xmlns:a16="http://schemas.microsoft.com/office/drawing/2014/main" id="{3A95AB05-0FE3-41E0-82F8-75198B805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6">
              <a:extLst>
                <a:ext uri="{FF2B5EF4-FFF2-40B4-BE49-F238E27FC236}">
                  <a16:creationId xmlns:a16="http://schemas.microsoft.com/office/drawing/2014/main" id="{97CD30D2-42A2-48FE-B456-6D8F353D3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84688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7">
              <a:extLst>
                <a:ext uri="{FF2B5EF4-FFF2-40B4-BE49-F238E27FC236}">
                  <a16:creationId xmlns:a16="http://schemas.microsoft.com/office/drawing/2014/main" id="{C6316ED3-A77A-49E8-BCB1-19751C123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88">
              <a:extLst>
                <a:ext uri="{FF2B5EF4-FFF2-40B4-BE49-F238E27FC236}">
                  <a16:creationId xmlns:a16="http://schemas.microsoft.com/office/drawing/2014/main" id="{D9DF9FFE-AF87-459A-803D-BC754B1FC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138" y="4260851"/>
              <a:ext cx="65088" cy="127000"/>
            </a:xfrm>
            <a:custGeom>
              <a:avLst/>
              <a:gdLst>
                <a:gd name="T0" fmla="*/ 10 w 18"/>
                <a:gd name="T1" fmla="*/ 35 h 35"/>
                <a:gd name="T2" fmla="*/ 8 w 18"/>
                <a:gd name="T3" fmla="*/ 34 h 35"/>
                <a:gd name="T4" fmla="*/ 8 w 18"/>
                <a:gd name="T5" fmla="*/ 30 h 35"/>
                <a:gd name="T6" fmla="*/ 13 w 18"/>
                <a:gd name="T7" fmla="*/ 23 h 35"/>
                <a:gd name="T8" fmla="*/ 11 w 18"/>
                <a:gd name="T9" fmla="*/ 20 h 35"/>
                <a:gd name="T10" fmla="*/ 7 w 18"/>
                <a:gd name="T11" fmla="*/ 2 h 35"/>
                <a:gd name="T12" fmla="*/ 11 w 18"/>
                <a:gd name="T13" fmla="*/ 1 h 35"/>
                <a:gd name="T14" fmla="*/ 11 w 18"/>
                <a:gd name="T15" fmla="*/ 5 h 35"/>
                <a:gd name="T16" fmla="*/ 15 w 18"/>
                <a:gd name="T17" fmla="*/ 16 h 35"/>
                <a:gd name="T18" fmla="*/ 18 w 18"/>
                <a:gd name="T19" fmla="*/ 23 h 35"/>
                <a:gd name="T20" fmla="*/ 11 w 18"/>
                <a:gd name="T21" fmla="*/ 34 h 35"/>
                <a:gd name="T22" fmla="*/ 10 w 18"/>
                <a:gd name="T23" fmla="*/ 35 h 35"/>
                <a:gd name="T24" fmla="*/ 10 w 18"/>
                <a:gd name="T25" fmla="*/ 35 h 35"/>
                <a:gd name="T26" fmla="*/ 10 w 18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5">
                  <a:moveTo>
                    <a:pt x="10" y="35"/>
                  </a:moveTo>
                  <a:cubicBezTo>
                    <a:pt x="9" y="35"/>
                    <a:pt x="8" y="35"/>
                    <a:pt x="8" y="34"/>
                  </a:cubicBezTo>
                  <a:cubicBezTo>
                    <a:pt x="7" y="33"/>
                    <a:pt x="7" y="31"/>
                    <a:pt x="8" y="30"/>
                  </a:cubicBezTo>
                  <a:cubicBezTo>
                    <a:pt x="11" y="28"/>
                    <a:pt x="13" y="25"/>
                    <a:pt x="13" y="23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7" y="16"/>
                    <a:pt x="0" y="10"/>
                    <a:pt x="7" y="2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4"/>
                    <a:pt x="11" y="5"/>
                  </a:cubicBezTo>
                  <a:cubicBezTo>
                    <a:pt x="8" y="9"/>
                    <a:pt x="9" y="11"/>
                    <a:pt x="15" y="16"/>
                  </a:cubicBezTo>
                  <a:cubicBezTo>
                    <a:pt x="17" y="18"/>
                    <a:pt x="18" y="20"/>
                    <a:pt x="18" y="23"/>
                  </a:cubicBezTo>
                  <a:cubicBezTo>
                    <a:pt x="18" y="27"/>
                    <a:pt x="15" y="31"/>
                    <a:pt x="11" y="34"/>
                  </a:cubicBezTo>
                  <a:cubicBezTo>
                    <a:pt x="11" y="35"/>
                    <a:pt x="10" y="35"/>
                    <a:pt x="10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5" name="Teardrop 264">
            <a:extLst>
              <a:ext uri="{FF2B5EF4-FFF2-40B4-BE49-F238E27FC236}">
                <a16:creationId xmlns:a16="http://schemas.microsoft.com/office/drawing/2014/main" id="{717894C4-D705-4708-A2DF-00A798001F44}"/>
              </a:ext>
            </a:extLst>
          </p:cNvPr>
          <p:cNvSpPr/>
          <p:nvPr/>
        </p:nvSpPr>
        <p:spPr>
          <a:xfrm rot="8100000">
            <a:off x="5768791" y="3123855"/>
            <a:ext cx="633940" cy="633940"/>
          </a:xfrm>
          <a:prstGeom prst="teardrop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D3B080F-8A9A-452A-93C9-9D07E0218502}"/>
              </a:ext>
            </a:extLst>
          </p:cNvPr>
          <p:cNvGrpSpPr/>
          <p:nvPr/>
        </p:nvGrpSpPr>
        <p:grpSpPr>
          <a:xfrm>
            <a:off x="7002789" y="2596220"/>
            <a:ext cx="633940" cy="633940"/>
            <a:chOff x="6905465" y="2596220"/>
            <a:chExt cx="633940" cy="633940"/>
          </a:xfrm>
        </p:grpSpPr>
        <p:sp>
          <p:nvSpPr>
            <p:cNvPr id="255" name="Freeform 116">
              <a:extLst>
                <a:ext uri="{FF2B5EF4-FFF2-40B4-BE49-F238E27FC236}">
                  <a16:creationId xmlns:a16="http://schemas.microsoft.com/office/drawing/2014/main" id="{233C61BA-ACB8-4BC0-9222-E9A6088C4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8493" y="2763560"/>
              <a:ext cx="367884" cy="299260"/>
            </a:xfrm>
            <a:custGeom>
              <a:avLst/>
              <a:gdLst>
                <a:gd name="T0" fmla="*/ 64 w 85"/>
                <a:gd name="T1" fmla="*/ 21 h 69"/>
                <a:gd name="T2" fmla="*/ 58 w 85"/>
                <a:gd name="T3" fmla="*/ 24 h 69"/>
                <a:gd name="T4" fmla="*/ 61 w 85"/>
                <a:gd name="T5" fmla="*/ 43 h 69"/>
                <a:gd name="T6" fmla="*/ 74 w 85"/>
                <a:gd name="T7" fmla="*/ 40 h 69"/>
                <a:gd name="T8" fmla="*/ 74 w 85"/>
                <a:gd name="T9" fmla="*/ 35 h 69"/>
                <a:gd name="T10" fmla="*/ 72 w 85"/>
                <a:gd name="T11" fmla="*/ 40 h 69"/>
                <a:gd name="T12" fmla="*/ 61 w 85"/>
                <a:gd name="T13" fmla="*/ 24 h 69"/>
                <a:gd name="T14" fmla="*/ 72 w 85"/>
                <a:gd name="T15" fmla="*/ 36 h 69"/>
                <a:gd name="T16" fmla="*/ 83 w 85"/>
                <a:gd name="T17" fmla="*/ 33 h 69"/>
                <a:gd name="T18" fmla="*/ 66 w 85"/>
                <a:gd name="T19" fmla="*/ 13 h 69"/>
                <a:gd name="T20" fmla="*/ 56 w 85"/>
                <a:gd name="T21" fmla="*/ 8 h 69"/>
                <a:gd name="T22" fmla="*/ 8 w 85"/>
                <a:gd name="T23" fmla="*/ 0 h 69"/>
                <a:gd name="T24" fmla="*/ 0 w 85"/>
                <a:gd name="T25" fmla="*/ 37 h 69"/>
                <a:gd name="T26" fmla="*/ 8 w 85"/>
                <a:gd name="T27" fmla="*/ 53 h 69"/>
                <a:gd name="T28" fmla="*/ 19 w 85"/>
                <a:gd name="T29" fmla="*/ 61 h 69"/>
                <a:gd name="T30" fmla="*/ 39 w 85"/>
                <a:gd name="T31" fmla="*/ 61 h 69"/>
                <a:gd name="T32" fmla="*/ 64 w 85"/>
                <a:gd name="T33" fmla="*/ 69 h 69"/>
                <a:gd name="T34" fmla="*/ 77 w 85"/>
                <a:gd name="T35" fmla="*/ 61 h 69"/>
                <a:gd name="T36" fmla="*/ 85 w 85"/>
                <a:gd name="T37" fmla="*/ 37 h 69"/>
                <a:gd name="T38" fmla="*/ 8 w 85"/>
                <a:gd name="T39" fmla="*/ 40 h 69"/>
                <a:gd name="T40" fmla="*/ 5 w 85"/>
                <a:gd name="T41" fmla="*/ 8 h 69"/>
                <a:gd name="T42" fmla="*/ 48 w 85"/>
                <a:gd name="T43" fmla="*/ 5 h 69"/>
                <a:gd name="T44" fmla="*/ 50 w 85"/>
                <a:gd name="T45" fmla="*/ 37 h 69"/>
                <a:gd name="T46" fmla="*/ 8 w 85"/>
                <a:gd name="T47" fmla="*/ 40 h 69"/>
                <a:gd name="T48" fmla="*/ 24 w 85"/>
                <a:gd name="T49" fmla="*/ 59 h 69"/>
                <a:gd name="T50" fmla="*/ 34 w 85"/>
                <a:gd name="T51" fmla="*/ 59 h 69"/>
                <a:gd name="T52" fmla="*/ 64 w 85"/>
                <a:gd name="T53" fmla="*/ 64 h 69"/>
                <a:gd name="T54" fmla="*/ 64 w 85"/>
                <a:gd name="T55" fmla="*/ 53 h 69"/>
                <a:gd name="T56" fmla="*/ 64 w 85"/>
                <a:gd name="T57" fmla="*/ 64 h 69"/>
                <a:gd name="T58" fmla="*/ 77 w 85"/>
                <a:gd name="T59" fmla="*/ 56 h 69"/>
                <a:gd name="T60" fmla="*/ 64 w 85"/>
                <a:gd name="T61" fmla="*/ 48 h 69"/>
                <a:gd name="T62" fmla="*/ 39 w 85"/>
                <a:gd name="T63" fmla="*/ 56 h 69"/>
                <a:gd name="T64" fmla="*/ 19 w 85"/>
                <a:gd name="T65" fmla="*/ 56 h 69"/>
                <a:gd name="T66" fmla="*/ 13 w 85"/>
                <a:gd name="T67" fmla="*/ 53 h 69"/>
                <a:gd name="T68" fmla="*/ 48 w 85"/>
                <a:gd name="T69" fmla="*/ 45 h 69"/>
                <a:gd name="T70" fmla="*/ 56 w 85"/>
                <a:gd name="T71" fmla="*/ 19 h 69"/>
                <a:gd name="T72" fmla="*/ 68 w 85"/>
                <a:gd name="T73" fmla="*/ 20 h 69"/>
                <a:gd name="T74" fmla="*/ 79 w 85"/>
                <a:gd name="T75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69">
                  <a:moveTo>
                    <a:pt x="66" y="23"/>
                  </a:moveTo>
                  <a:cubicBezTo>
                    <a:pt x="65" y="22"/>
                    <a:pt x="64" y="21"/>
                    <a:pt x="64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3"/>
                    <a:pt x="58" y="24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1"/>
                    <a:pt x="59" y="43"/>
                    <a:pt x="61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3" y="43"/>
                    <a:pt x="74" y="41"/>
                    <a:pt x="74" y="40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36"/>
                    <a:pt x="74" y="35"/>
                    <a:pt x="74" y="35"/>
                  </a:cubicBezTo>
                  <a:lnTo>
                    <a:pt x="66" y="23"/>
                  </a:lnTo>
                  <a:close/>
                  <a:moveTo>
                    <a:pt x="72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72" y="36"/>
                    <a:pt x="72" y="36"/>
                    <a:pt x="72" y="36"/>
                  </a:cubicBezTo>
                  <a:lnTo>
                    <a:pt x="72" y="40"/>
                  </a:lnTo>
                  <a:close/>
                  <a:moveTo>
                    <a:pt x="83" y="33"/>
                  </a:moveTo>
                  <a:cubicBezTo>
                    <a:pt x="73" y="17"/>
                    <a:pt x="73" y="17"/>
                    <a:pt x="73" y="17"/>
                  </a:cubicBezTo>
                  <a:cubicBezTo>
                    <a:pt x="71" y="15"/>
                    <a:pt x="69" y="13"/>
                    <a:pt x="6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2" y="0"/>
                    <a:pt x="4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3" y="45"/>
                    <a:pt x="8" y="45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8"/>
                    <a:pt x="11" y="61"/>
                    <a:pt x="16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66"/>
                    <a:pt x="24" y="69"/>
                    <a:pt x="29" y="69"/>
                  </a:cubicBezTo>
                  <a:cubicBezTo>
                    <a:pt x="34" y="69"/>
                    <a:pt x="38" y="66"/>
                    <a:pt x="39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4" y="66"/>
                    <a:pt x="59" y="69"/>
                    <a:pt x="64" y="69"/>
                  </a:cubicBezTo>
                  <a:cubicBezTo>
                    <a:pt x="68" y="69"/>
                    <a:pt x="73" y="66"/>
                    <a:pt x="74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81" y="61"/>
                    <a:pt x="85" y="58"/>
                    <a:pt x="85" y="53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36"/>
                    <a:pt x="84" y="34"/>
                    <a:pt x="83" y="33"/>
                  </a:cubicBezTo>
                  <a:close/>
                  <a:moveTo>
                    <a:pt x="8" y="40"/>
                  </a:moveTo>
                  <a:cubicBezTo>
                    <a:pt x="6" y="40"/>
                    <a:pt x="5" y="39"/>
                    <a:pt x="5" y="3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6" y="5"/>
                    <a:pt x="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9" y="5"/>
                    <a:pt x="50" y="7"/>
                    <a:pt x="50" y="8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9"/>
                    <a:pt x="49" y="40"/>
                    <a:pt x="48" y="40"/>
                  </a:cubicBezTo>
                  <a:lnTo>
                    <a:pt x="8" y="40"/>
                  </a:lnTo>
                  <a:close/>
                  <a:moveTo>
                    <a:pt x="29" y="64"/>
                  </a:moveTo>
                  <a:cubicBezTo>
                    <a:pt x="26" y="64"/>
                    <a:pt x="24" y="62"/>
                    <a:pt x="24" y="59"/>
                  </a:cubicBezTo>
                  <a:cubicBezTo>
                    <a:pt x="24" y="56"/>
                    <a:pt x="26" y="53"/>
                    <a:pt x="29" y="53"/>
                  </a:cubicBezTo>
                  <a:cubicBezTo>
                    <a:pt x="32" y="53"/>
                    <a:pt x="34" y="56"/>
                    <a:pt x="34" y="59"/>
                  </a:cubicBezTo>
                  <a:cubicBezTo>
                    <a:pt x="34" y="62"/>
                    <a:pt x="32" y="64"/>
                    <a:pt x="29" y="64"/>
                  </a:cubicBezTo>
                  <a:close/>
                  <a:moveTo>
                    <a:pt x="64" y="64"/>
                  </a:moveTo>
                  <a:cubicBezTo>
                    <a:pt x="61" y="64"/>
                    <a:pt x="58" y="62"/>
                    <a:pt x="58" y="59"/>
                  </a:cubicBezTo>
                  <a:cubicBezTo>
                    <a:pt x="58" y="56"/>
                    <a:pt x="61" y="53"/>
                    <a:pt x="64" y="53"/>
                  </a:cubicBezTo>
                  <a:cubicBezTo>
                    <a:pt x="66" y="53"/>
                    <a:pt x="69" y="56"/>
                    <a:pt x="69" y="59"/>
                  </a:cubicBezTo>
                  <a:cubicBezTo>
                    <a:pt x="69" y="62"/>
                    <a:pt x="66" y="64"/>
                    <a:pt x="64" y="64"/>
                  </a:cubicBezTo>
                  <a:close/>
                  <a:moveTo>
                    <a:pt x="79" y="53"/>
                  </a:moveTo>
                  <a:cubicBezTo>
                    <a:pt x="79" y="55"/>
                    <a:pt x="78" y="56"/>
                    <a:pt x="77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3" y="51"/>
                    <a:pt x="68" y="48"/>
                    <a:pt x="64" y="48"/>
                  </a:cubicBezTo>
                  <a:cubicBezTo>
                    <a:pt x="59" y="48"/>
                    <a:pt x="54" y="51"/>
                    <a:pt x="53" y="56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8" y="51"/>
                    <a:pt x="34" y="48"/>
                    <a:pt x="29" y="48"/>
                  </a:cubicBezTo>
                  <a:cubicBezTo>
                    <a:pt x="24" y="48"/>
                    <a:pt x="20" y="51"/>
                    <a:pt x="19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4" y="56"/>
                    <a:pt x="13" y="55"/>
                    <a:pt x="13" y="5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52" y="45"/>
                    <a:pt x="56" y="42"/>
                    <a:pt x="56" y="37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8" y="19"/>
                    <a:pt x="68" y="20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6"/>
                    <a:pt x="79" y="37"/>
                    <a:pt x="79" y="37"/>
                  </a:cubicBezTo>
                  <a:lnTo>
                    <a:pt x="79" y="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Teardrop 265">
              <a:extLst>
                <a:ext uri="{FF2B5EF4-FFF2-40B4-BE49-F238E27FC236}">
                  <a16:creationId xmlns:a16="http://schemas.microsoft.com/office/drawing/2014/main" id="{D0980A84-3944-489A-9D88-386A95D87123}"/>
                </a:ext>
              </a:extLst>
            </p:cNvPr>
            <p:cNvSpPr/>
            <p:nvPr/>
          </p:nvSpPr>
          <p:spPr>
            <a:xfrm rot="8100000">
              <a:off x="6905465" y="2596220"/>
              <a:ext cx="633940" cy="633940"/>
            </a:xfrm>
            <a:prstGeom prst="teardrop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3617DAF-07EE-4F33-B17E-DF9B8589D878}"/>
              </a:ext>
            </a:extLst>
          </p:cNvPr>
          <p:cNvGrpSpPr/>
          <p:nvPr/>
        </p:nvGrpSpPr>
        <p:grpSpPr>
          <a:xfrm>
            <a:off x="8368612" y="3890907"/>
            <a:ext cx="369786" cy="224920"/>
            <a:chOff x="4921251" y="4322763"/>
            <a:chExt cx="307975" cy="187325"/>
          </a:xfrm>
          <a:solidFill>
            <a:schemeClr val="tx1"/>
          </a:solidFill>
        </p:grpSpPr>
        <p:sp>
          <p:nvSpPr>
            <p:cNvPr id="228" name="Freeform 61">
              <a:extLst>
                <a:ext uri="{FF2B5EF4-FFF2-40B4-BE49-F238E27FC236}">
                  <a16:creationId xmlns:a16="http://schemas.microsoft.com/office/drawing/2014/main" id="{341FAB6A-0EBC-443B-BFD8-3E58F30AA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1251" y="4383088"/>
              <a:ext cx="271463" cy="127000"/>
            </a:xfrm>
            <a:custGeom>
              <a:avLst/>
              <a:gdLst>
                <a:gd name="T0" fmla="*/ 60 w 75"/>
                <a:gd name="T1" fmla="*/ 23 h 35"/>
                <a:gd name="T2" fmla="*/ 58 w 75"/>
                <a:gd name="T3" fmla="*/ 23 h 35"/>
                <a:gd name="T4" fmla="*/ 15 w 75"/>
                <a:gd name="T5" fmla="*/ 30 h 35"/>
                <a:gd name="T6" fmla="*/ 14 w 75"/>
                <a:gd name="T7" fmla="*/ 29 h 35"/>
                <a:gd name="T8" fmla="*/ 14 w 75"/>
                <a:gd name="T9" fmla="*/ 25 h 35"/>
                <a:gd name="T10" fmla="*/ 13 w 75"/>
                <a:gd name="T11" fmla="*/ 25 h 35"/>
                <a:gd name="T12" fmla="*/ 8 w 75"/>
                <a:gd name="T13" fmla="*/ 25 h 35"/>
                <a:gd name="T14" fmla="*/ 8 w 75"/>
                <a:gd name="T15" fmla="*/ 25 h 35"/>
                <a:gd name="T16" fmla="*/ 5 w 75"/>
                <a:gd name="T17" fmla="*/ 9 h 35"/>
                <a:gd name="T18" fmla="*/ 6 w 75"/>
                <a:gd name="T19" fmla="*/ 8 h 35"/>
                <a:gd name="T20" fmla="*/ 7 w 75"/>
                <a:gd name="T21" fmla="*/ 8 h 35"/>
                <a:gd name="T22" fmla="*/ 7 w 75"/>
                <a:gd name="T23" fmla="*/ 7 h 35"/>
                <a:gd name="T24" fmla="*/ 7 w 75"/>
                <a:gd name="T25" fmla="*/ 0 h 35"/>
                <a:gd name="T26" fmla="*/ 7 w 75"/>
                <a:gd name="T27" fmla="*/ 0 h 35"/>
                <a:gd name="T28" fmla="*/ 4 w 75"/>
                <a:gd name="T29" fmla="*/ 0 h 35"/>
                <a:gd name="T30" fmla="*/ 1 w 75"/>
                <a:gd name="T31" fmla="*/ 4 h 35"/>
                <a:gd name="T32" fmla="*/ 4 w 75"/>
                <a:gd name="T33" fmla="*/ 31 h 35"/>
                <a:gd name="T34" fmla="*/ 9 w 75"/>
                <a:gd name="T35" fmla="*/ 35 h 35"/>
                <a:gd name="T36" fmla="*/ 73 w 75"/>
                <a:gd name="T37" fmla="*/ 25 h 35"/>
                <a:gd name="T38" fmla="*/ 75 w 75"/>
                <a:gd name="T39" fmla="*/ 24 h 35"/>
                <a:gd name="T40" fmla="*/ 75 w 75"/>
                <a:gd name="T41" fmla="*/ 23 h 35"/>
                <a:gd name="T42" fmla="*/ 60 w 75"/>
                <a:gd name="T43" fmla="*/ 23 h 35"/>
                <a:gd name="T44" fmla="*/ 60 w 75"/>
                <a:gd name="T45" fmla="*/ 23 h 35"/>
                <a:gd name="T46" fmla="*/ 60 w 75"/>
                <a:gd name="T4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35">
                  <a:moveTo>
                    <a:pt x="60" y="23"/>
                  </a:moveTo>
                  <a:cubicBezTo>
                    <a:pt x="59" y="23"/>
                    <a:pt x="59" y="23"/>
                    <a:pt x="58" y="23"/>
                  </a:cubicBezTo>
                  <a:cubicBezTo>
                    <a:pt x="45" y="25"/>
                    <a:pt x="25" y="28"/>
                    <a:pt x="15" y="30"/>
                  </a:cubicBezTo>
                  <a:cubicBezTo>
                    <a:pt x="14" y="30"/>
                    <a:pt x="14" y="29"/>
                    <a:pt x="14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4"/>
                    <a:pt x="13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1"/>
                    <a:pt x="6" y="13"/>
                    <a:pt x="5" y="9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8" y="8"/>
                    <a:pt x="7" y="7"/>
                    <a:pt x="7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3"/>
                    <a:pt x="7" y="35"/>
                    <a:pt x="9" y="3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5"/>
                    <a:pt x="75" y="25"/>
                    <a:pt x="75" y="24"/>
                  </a:cubicBezTo>
                  <a:cubicBezTo>
                    <a:pt x="75" y="24"/>
                    <a:pt x="75" y="23"/>
                    <a:pt x="75" y="23"/>
                  </a:cubicBezTo>
                  <a:lnTo>
                    <a:pt x="60" y="23"/>
                  </a:lnTo>
                  <a:close/>
                  <a:moveTo>
                    <a:pt x="60" y="23"/>
                  </a:moveTo>
                  <a:cubicBezTo>
                    <a:pt x="60" y="23"/>
                    <a:pt x="60" y="23"/>
                    <a:pt x="60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62">
              <a:extLst>
                <a:ext uri="{FF2B5EF4-FFF2-40B4-BE49-F238E27FC236}">
                  <a16:creationId xmlns:a16="http://schemas.microsoft.com/office/drawing/2014/main" id="{F8DD2573-49EC-466B-8D01-1EDA54E6B8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6" y="4322763"/>
              <a:ext cx="260350" cy="125413"/>
            </a:xfrm>
            <a:custGeom>
              <a:avLst/>
              <a:gdLst>
                <a:gd name="T0" fmla="*/ 68 w 72"/>
                <a:gd name="T1" fmla="*/ 0 h 35"/>
                <a:gd name="T2" fmla="*/ 4 w 72"/>
                <a:gd name="T3" fmla="*/ 0 h 35"/>
                <a:gd name="T4" fmla="*/ 0 w 72"/>
                <a:gd name="T5" fmla="*/ 4 h 35"/>
                <a:gd name="T6" fmla="*/ 0 w 72"/>
                <a:gd name="T7" fmla="*/ 31 h 35"/>
                <a:gd name="T8" fmla="*/ 4 w 72"/>
                <a:gd name="T9" fmla="*/ 35 h 35"/>
                <a:gd name="T10" fmla="*/ 68 w 72"/>
                <a:gd name="T11" fmla="*/ 35 h 35"/>
                <a:gd name="T12" fmla="*/ 72 w 72"/>
                <a:gd name="T13" fmla="*/ 31 h 35"/>
                <a:gd name="T14" fmla="*/ 72 w 72"/>
                <a:gd name="T15" fmla="*/ 4 h 35"/>
                <a:gd name="T16" fmla="*/ 68 w 72"/>
                <a:gd name="T17" fmla="*/ 0 h 35"/>
                <a:gd name="T18" fmla="*/ 68 w 72"/>
                <a:gd name="T19" fmla="*/ 25 h 35"/>
                <a:gd name="T20" fmla="*/ 67 w 72"/>
                <a:gd name="T21" fmla="*/ 26 h 35"/>
                <a:gd name="T22" fmla="*/ 62 w 72"/>
                <a:gd name="T23" fmla="*/ 26 h 35"/>
                <a:gd name="T24" fmla="*/ 61 w 72"/>
                <a:gd name="T25" fmla="*/ 27 h 35"/>
                <a:gd name="T26" fmla="*/ 61 w 72"/>
                <a:gd name="T27" fmla="*/ 30 h 35"/>
                <a:gd name="T28" fmla="*/ 61 w 72"/>
                <a:gd name="T29" fmla="*/ 31 h 35"/>
                <a:gd name="T30" fmla="*/ 10 w 72"/>
                <a:gd name="T31" fmla="*/ 31 h 35"/>
                <a:gd name="T32" fmla="*/ 10 w 72"/>
                <a:gd name="T33" fmla="*/ 31 h 35"/>
                <a:gd name="T34" fmla="*/ 10 w 72"/>
                <a:gd name="T35" fmla="*/ 27 h 35"/>
                <a:gd name="T36" fmla="*/ 9 w 72"/>
                <a:gd name="T37" fmla="*/ 26 h 35"/>
                <a:gd name="T38" fmla="*/ 5 w 72"/>
                <a:gd name="T39" fmla="*/ 26 h 35"/>
                <a:gd name="T40" fmla="*/ 4 w 72"/>
                <a:gd name="T41" fmla="*/ 25 h 35"/>
                <a:gd name="T42" fmla="*/ 4 w 72"/>
                <a:gd name="T43" fmla="*/ 9 h 35"/>
                <a:gd name="T44" fmla="*/ 5 w 72"/>
                <a:gd name="T45" fmla="*/ 9 h 35"/>
                <a:gd name="T46" fmla="*/ 9 w 72"/>
                <a:gd name="T47" fmla="*/ 9 h 35"/>
                <a:gd name="T48" fmla="*/ 10 w 72"/>
                <a:gd name="T49" fmla="*/ 8 h 35"/>
                <a:gd name="T50" fmla="*/ 10 w 72"/>
                <a:gd name="T51" fmla="*/ 5 h 35"/>
                <a:gd name="T52" fmla="*/ 11 w 72"/>
                <a:gd name="T53" fmla="*/ 4 h 35"/>
                <a:gd name="T54" fmla="*/ 61 w 72"/>
                <a:gd name="T55" fmla="*/ 4 h 35"/>
                <a:gd name="T56" fmla="*/ 61 w 72"/>
                <a:gd name="T57" fmla="*/ 5 h 35"/>
                <a:gd name="T58" fmla="*/ 61 w 72"/>
                <a:gd name="T59" fmla="*/ 8 h 35"/>
                <a:gd name="T60" fmla="*/ 62 w 72"/>
                <a:gd name="T61" fmla="*/ 9 h 35"/>
                <a:gd name="T62" fmla="*/ 68 w 72"/>
                <a:gd name="T63" fmla="*/ 9 h 35"/>
                <a:gd name="T64" fmla="*/ 68 w 72"/>
                <a:gd name="T65" fmla="*/ 9 h 35"/>
                <a:gd name="T66" fmla="*/ 68 w 72"/>
                <a:gd name="T67" fmla="*/ 25 h 35"/>
                <a:gd name="T68" fmla="*/ 68 w 72"/>
                <a:gd name="T69" fmla="*/ 25 h 35"/>
                <a:gd name="T70" fmla="*/ 68 w 72"/>
                <a:gd name="T71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35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70" y="35"/>
                    <a:pt x="72" y="33"/>
                    <a:pt x="72" y="31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lose/>
                  <a:moveTo>
                    <a:pt x="68" y="25"/>
                  </a:moveTo>
                  <a:cubicBezTo>
                    <a:pt x="68" y="26"/>
                    <a:pt x="67" y="26"/>
                    <a:pt x="67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1" y="26"/>
                    <a:pt x="61" y="27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1"/>
                    <a:pt x="6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6"/>
                    <a:pt x="4" y="2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4"/>
                    <a:pt x="61" y="5"/>
                    <a:pt x="61" y="5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9"/>
                    <a:pt x="62" y="9"/>
                    <a:pt x="62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13"/>
                    <a:pt x="68" y="21"/>
                    <a:pt x="68" y="25"/>
                  </a:cubicBezTo>
                  <a:close/>
                  <a:moveTo>
                    <a:pt x="68" y="25"/>
                  </a:moveTo>
                  <a:cubicBezTo>
                    <a:pt x="68" y="25"/>
                    <a:pt x="68" y="25"/>
                    <a:pt x="68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63">
              <a:extLst>
                <a:ext uri="{FF2B5EF4-FFF2-40B4-BE49-F238E27FC236}">
                  <a16:creationId xmlns:a16="http://schemas.microsoft.com/office/drawing/2014/main" id="{549A59DB-B1A4-47C6-999F-5C78C6566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6826" y="4351338"/>
              <a:ext cx="36513" cy="71438"/>
            </a:xfrm>
            <a:custGeom>
              <a:avLst/>
              <a:gdLst>
                <a:gd name="T0" fmla="*/ 6 w 10"/>
                <a:gd name="T1" fmla="*/ 8 h 20"/>
                <a:gd name="T2" fmla="*/ 3 w 10"/>
                <a:gd name="T3" fmla="*/ 6 h 20"/>
                <a:gd name="T4" fmla="*/ 6 w 10"/>
                <a:gd name="T5" fmla="*/ 4 h 20"/>
                <a:gd name="T6" fmla="*/ 8 w 10"/>
                <a:gd name="T7" fmla="*/ 5 h 20"/>
                <a:gd name="T8" fmla="*/ 9 w 10"/>
                <a:gd name="T9" fmla="*/ 5 h 20"/>
                <a:gd name="T10" fmla="*/ 9 w 10"/>
                <a:gd name="T11" fmla="*/ 4 h 20"/>
                <a:gd name="T12" fmla="*/ 10 w 10"/>
                <a:gd name="T13" fmla="*/ 3 h 20"/>
                <a:gd name="T14" fmla="*/ 9 w 10"/>
                <a:gd name="T15" fmla="*/ 3 h 20"/>
                <a:gd name="T16" fmla="*/ 7 w 10"/>
                <a:gd name="T17" fmla="*/ 2 h 20"/>
                <a:gd name="T18" fmla="*/ 7 w 10"/>
                <a:gd name="T19" fmla="*/ 2 h 20"/>
                <a:gd name="T20" fmla="*/ 7 w 10"/>
                <a:gd name="T21" fmla="*/ 0 h 20"/>
                <a:gd name="T22" fmla="*/ 6 w 10"/>
                <a:gd name="T23" fmla="*/ 0 h 20"/>
                <a:gd name="T24" fmla="*/ 5 w 10"/>
                <a:gd name="T25" fmla="*/ 0 h 20"/>
                <a:gd name="T26" fmla="*/ 4 w 10"/>
                <a:gd name="T27" fmla="*/ 0 h 20"/>
                <a:gd name="T28" fmla="*/ 4 w 10"/>
                <a:gd name="T29" fmla="*/ 2 h 20"/>
                <a:gd name="T30" fmla="*/ 4 w 10"/>
                <a:gd name="T31" fmla="*/ 2 h 20"/>
                <a:gd name="T32" fmla="*/ 1 w 10"/>
                <a:gd name="T33" fmla="*/ 6 h 20"/>
                <a:gd name="T34" fmla="*/ 5 w 10"/>
                <a:gd name="T35" fmla="*/ 11 h 20"/>
                <a:gd name="T36" fmla="*/ 7 w 10"/>
                <a:gd name="T37" fmla="*/ 13 h 20"/>
                <a:gd name="T38" fmla="*/ 5 w 10"/>
                <a:gd name="T39" fmla="*/ 15 h 20"/>
                <a:gd name="T40" fmla="*/ 2 w 10"/>
                <a:gd name="T41" fmla="*/ 14 h 20"/>
                <a:gd name="T42" fmla="*/ 2 w 10"/>
                <a:gd name="T43" fmla="*/ 14 h 20"/>
                <a:gd name="T44" fmla="*/ 1 w 10"/>
                <a:gd name="T45" fmla="*/ 15 h 20"/>
                <a:gd name="T46" fmla="*/ 0 w 10"/>
                <a:gd name="T47" fmla="*/ 16 h 20"/>
                <a:gd name="T48" fmla="*/ 1 w 10"/>
                <a:gd name="T49" fmla="*/ 17 h 20"/>
                <a:gd name="T50" fmla="*/ 4 w 10"/>
                <a:gd name="T51" fmla="*/ 17 h 20"/>
                <a:gd name="T52" fmla="*/ 4 w 10"/>
                <a:gd name="T53" fmla="*/ 18 h 20"/>
                <a:gd name="T54" fmla="*/ 4 w 10"/>
                <a:gd name="T55" fmla="*/ 19 h 20"/>
                <a:gd name="T56" fmla="*/ 5 w 10"/>
                <a:gd name="T57" fmla="*/ 20 h 20"/>
                <a:gd name="T58" fmla="*/ 6 w 10"/>
                <a:gd name="T59" fmla="*/ 20 h 20"/>
                <a:gd name="T60" fmla="*/ 6 w 10"/>
                <a:gd name="T61" fmla="*/ 19 h 20"/>
                <a:gd name="T62" fmla="*/ 6 w 10"/>
                <a:gd name="T63" fmla="*/ 18 h 20"/>
                <a:gd name="T64" fmla="*/ 7 w 10"/>
                <a:gd name="T65" fmla="*/ 17 h 20"/>
                <a:gd name="T66" fmla="*/ 10 w 10"/>
                <a:gd name="T67" fmla="*/ 13 h 20"/>
                <a:gd name="T68" fmla="*/ 6 w 10"/>
                <a:gd name="T69" fmla="*/ 8 h 20"/>
                <a:gd name="T70" fmla="*/ 6 w 10"/>
                <a:gd name="T71" fmla="*/ 8 h 20"/>
                <a:gd name="T72" fmla="*/ 6 w 10"/>
                <a:gd name="T7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20">
                  <a:moveTo>
                    <a:pt x="6" y="8"/>
                  </a:moveTo>
                  <a:cubicBezTo>
                    <a:pt x="4" y="7"/>
                    <a:pt x="3" y="7"/>
                    <a:pt x="3" y="6"/>
                  </a:cubicBezTo>
                  <a:cubicBezTo>
                    <a:pt x="3" y="5"/>
                    <a:pt x="4" y="4"/>
                    <a:pt x="6" y="4"/>
                  </a:cubicBezTo>
                  <a:cubicBezTo>
                    <a:pt x="7" y="4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1" y="4"/>
                    <a:pt x="1" y="6"/>
                  </a:cubicBezTo>
                  <a:cubicBezTo>
                    <a:pt x="1" y="9"/>
                    <a:pt x="3" y="10"/>
                    <a:pt x="5" y="11"/>
                  </a:cubicBezTo>
                  <a:cubicBezTo>
                    <a:pt x="7" y="11"/>
                    <a:pt x="7" y="12"/>
                    <a:pt x="7" y="13"/>
                  </a:cubicBezTo>
                  <a:cubicBezTo>
                    <a:pt x="7" y="14"/>
                    <a:pt x="6" y="15"/>
                    <a:pt x="5" y="15"/>
                  </a:cubicBezTo>
                  <a:cubicBezTo>
                    <a:pt x="4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2" y="17"/>
                    <a:pt x="4" y="17"/>
                    <a:pt x="4" y="17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7"/>
                    <a:pt x="10" y="15"/>
                    <a:pt x="10" y="13"/>
                  </a:cubicBezTo>
                  <a:cubicBezTo>
                    <a:pt x="10" y="11"/>
                    <a:pt x="9" y="9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7" name="Teardrop 266">
            <a:extLst>
              <a:ext uri="{FF2B5EF4-FFF2-40B4-BE49-F238E27FC236}">
                <a16:creationId xmlns:a16="http://schemas.microsoft.com/office/drawing/2014/main" id="{1E775DBF-D745-443D-B33C-9E55A5D63666}"/>
              </a:ext>
            </a:extLst>
          </p:cNvPr>
          <p:cNvSpPr/>
          <p:nvPr/>
        </p:nvSpPr>
        <p:spPr>
          <a:xfrm rot="8100000">
            <a:off x="8236535" y="3686397"/>
            <a:ext cx="633940" cy="633940"/>
          </a:xfrm>
          <a:prstGeom prst="teardrop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3AC673-E174-4B02-8AFE-F27E8DE51136}"/>
              </a:ext>
            </a:extLst>
          </p:cNvPr>
          <p:cNvGrpSpPr/>
          <p:nvPr/>
        </p:nvGrpSpPr>
        <p:grpSpPr>
          <a:xfrm>
            <a:off x="9467570" y="2060016"/>
            <a:ext cx="633940" cy="633940"/>
            <a:chOff x="9175416" y="2060016"/>
            <a:chExt cx="633940" cy="633940"/>
          </a:xfrm>
        </p:grpSpPr>
        <p:sp>
          <p:nvSpPr>
            <p:cNvPr id="211" name="Freeform 8">
              <a:extLst>
                <a:ext uri="{FF2B5EF4-FFF2-40B4-BE49-F238E27FC236}">
                  <a16:creationId xmlns:a16="http://schemas.microsoft.com/office/drawing/2014/main" id="{6B2D31EF-D54B-4EBE-82EF-06CBD5BD8B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5586" y="2223542"/>
              <a:ext cx="373600" cy="306888"/>
            </a:xfrm>
            <a:custGeom>
              <a:avLst/>
              <a:gdLst>
                <a:gd name="T0" fmla="*/ 0 w 86"/>
                <a:gd name="T1" fmla="*/ 43 h 71"/>
                <a:gd name="T2" fmla="*/ 86 w 86"/>
                <a:gd name="T3" fmla="*/ 43 h 71"/>
                <a:gd name="T4" fmla="*/ 43 w 86"/>
                <a:gd name="T5" fmla="*/ 65 h 71"/>
                <a:gd name="T6" fmla="*/ 43 w 86"/>
                <a:gd name="T7" fmla="*/ 21 h 71"/>
                <a:gd name="T8" fmla="*/ 43 w 86"/>
                <a:gd name="T9" fmla="*/ 65 h 71"/>
                <a:gd name="T10" fmla="*/ 30 w 86"/>
                <a:gd name="T11" fmla="*/ 43 h 71"/>
                <a:gd name="T12" fmla="*/ 56 w 86"/>
                <a:gd name="T13" fmla="*/ 43 h 71"/>
                <a:gd name="T14" fmla="*/ 43 w 86"/>
                <a:gd name="T15" fmla="*/ 54 h 71"/>
                <a:gd name="T16" fmla="*/ 43 w 86"/>
                <a:gd name="T17" fmla="*/ 33 h 71"/>
                <a:gd name="T18" fmla="*/ 43 w 86"/>
                <a:gd name="T19" fmla="*/ 54 h 71"/>
                <a:gd name="T20" fmla="*/ 39 w 86"/>
                <a:gd name="T21" fmla="*/ 40 h 71"/>
                <a:gd name="T22" fmla="*/ 40 w 86"/>
                <a:gd name="T23" fmla="*/ 37 h 71"/>
                <a:gd name="T24" fmla="*/ 37 w 86"/>
                <a:gd name="T25" fmla="*/ 38 h 71"/>
                <a:gd name="T26" fmla="*/ 38 w 86"/>
                <a:gd name="T27" fmla="*/ 40 h 71"/>
                <a:gd name="T28" fmla="*/ 37 w 86"/>
                <a:gd name="T29" fmla="*/ 43 h 71"/>
                <a:gd name="T30" fmla="*/ 35 w 86"/>
                <a:gd name="T31" fmla="*/ 43 h 71"/>
                <a:gd name="T32" fmla="*/ 44 w 86"/>
                <a:gd name="T33" fmla="*/ 50 h 71"/>
                <a:gd name="T34" fmla="*/ 43 w 86"/>
                <a:gd name="T35" fmla="*/ 13 h 71"/>
                <a:gd name="T36" fmla="*/ 45 w 86"/>
                <a:gd name="T37" fmla="*/ 2 h 71"/>
                <a:gd name="T38" fmla="*/ 40 w 86"/>
                <a:gd name="T39" fmla="*/ 2 h 71"/>
                <a:gd name="T40" fmla="*/ 43 w 86"/>
                <a:gd name="T41" fmla="*/ 13 h 71"/>
                <a:gd name="T42" fmla="*/ 28 w 86"/>
                <a:gd name="T43" fmla="*/ 14 h 71"/>
                <a:gd name="T44" fmla="*/ 30 w 86"/>
                <a:gd name="T45" fmla="*/ 10 h 71"/>
                <a:gd name="T46" fmla="*/ 25 w 86"/>
                <a:gd name="T47" fmla="*/ 4 h 71"/>
                <a:gd name="T48" fmla="*/ 26 w 86"/>
                <a:gd name="T49" fmla="*/ 12 h 71"/>
                <a:gd name="T50" fmla="*/ 13 w 86"/>
                <a:gd name="T51" fmla="*/ 19 h 71"/>
                <a:gd name="T52" fmla="*/ 15 w 86"/>
                <a:gd name="T53" fmla="*/ 15 h 71"/>
                <a:gd name="T54" fmla="*/ 8 w 86"/>
                <a:gd name="T55" fmla="*/ 11 h 71"/>
                <a:gd name="T56" fmla="*/ 11 w 86"/>
                <a:gd name="T57" fmla="*/ 19 h 71"/>
                <a:gd name="T58" fmla="*/ 56 w 86"/>
                <a:gd name="T59" fmla="*/ 14 h 71"/>
                <a:gd name="T60" fmla="*/ 61 w 86"/>
                <a:gd name="T61" fmla="*/ 7 h 71"/>
                <a:gd name="T62" fmla="*/ 56 w 86"/>
                <a:gd name="T63" fmla="*/ 5 h 71"/>
                <a:gd name="T64" fmla="*/ 55 w 86"/>
                <a:gd name="T65" fmla="*/ 13 h 71"/>
                <a:gd name="T66" fmla="*/ 73 w 86"/>
                <a:gd name="T67" fmla="*/ 19 h 71"/>
                <a:gd name="T68" fmla="*/ 76 w 86"/>
                <a:gd name="T69" fmla="*/ 11 h 71"/>
                <a:gd name="T70" fmla="*/ 69 w 86"/>
                <a:gd name="T71" fmla="*/ 15 h 71"/>
                <a:gd name="T72" fmla="*/ 71 w 86"/>
                <a:gd name="T73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71">
                  <a:moveTo>
                    <a:pt x="43" y="15"/>
                  </a:moveTo>
                  <a:cubicBezTo>
                    <a:pt x="28" y="15"/>
                    <a:pt x="0" y="27"/>
                    <a:pt x="0" y="43"/>
                  </a:cubicBezTo>
                  <a:cubicBezTo>
                    <a:pt x="0" y="59"/>
                    <a:pt x="28" y="71"/>
                    <a:pt x="43" y="71"/>
                  </a:cubicBezTo>
                  <a:cubicBezTo>
                    <a:pt x="58" y="71"/>
                    <a:pt x="86" y="59"/>
                    <a:pt x="86" y="43"/>
                  </a:cubicBezTo>
                  <a:cubicBezTo>
                    <a:pt x="86" y="27"/>
                    <a:pt x="58" y="15"/>
                    <a:pt x="43" y="15"/>
                  </a:cubicBezTo>
                  <a:close/>
                  <a:moveTo>
                    <a:pt x="43" y="65"/>
                  </a:moveTo>
                  <a:cubicBezTo>
                    <a:pt x="29" y="65"/>
                    <a:pt x="6" y="55"/>
                    <a:pt x="6" y="43"/>
                  </a:cubicBezTo>
                  <a:cubicBezTo>
                    <a:pt x="6" y="32"/>
                    <a:pt x="29" y="21"/>
                    <a:pt x="43" y="21"/>
                  </a:cubicBezTo>
                  <a:cubicBezTo>
                    <a:pt x="57" y="21"/>
                    <a:pt x="80" y="32"/>
                    <a:pt x="80" y="43"/>
                  </a:cubicBezTo>
                  <a:cubicBezTo>
                    <a:pt x="80" y="55"/>
                    <a:pt x="57" y="65"/>
                    <a:pt x="43" y="65"/>
                  </a:cubicBezTo>
                  <a:close/>
                  <a:moveTo>
                    <a:pt x="43" y="30"/>
                  </a:moveTo>
                  <a:cubicBezTo>
                    <a:pt x="36" y="30"/>
                    <a:pt x="30" y="36"/>
                    <a:pt x="30" y="43"/>
                  </a:cubicBezTo>
                  <a:cubicBezTo>
                    <a:pt x="30" y="51"/>
                    <a:pt x="36" y="57"/>
                    <a:pt x="43" y="57"/>
                  </a:cubicBezTo>
                  <a:cubicBezTo>
                    <a:pt x="50" y="57"/>
                    <a:pt x="56" y="51"/>
                    <a:pt x="56" y="43"/>
                  </a:cubicBezTo>
                  <a:cubicBezTo>
                    <a:pt x="56" y="36"/>
                    <a:pt x="50" y="30"/>
                    <a:pt x="43" y="30"/>
                  </a:cubicBezTo>
                  <a:close/>
                  <a:moveTo>
                    <a:pt x="43" y="54"/>
                  </a:moveTo>
                  <a:cubicBezTo>
                    <a:pt x="37" y="54"/>
                    <a:pt x="32" y="49"/>
                    <a:pt x="32" y="43"/>
                  </a:cubicBezTo>
                  <a:cubicBezTo>
                    <a:pt x="32" y="37"/>
                    <a:pt x="37" y="33"/>
                    <a:pt x="43" y="33"/>
                  </a:cubicBezTo>
                  <a:cubicBezTo>
                    <a:pt x="49" y="33"/>
                    <a:pt x="54" y="37"/>
                    <a:pt x="54" y="43"/>
                  </a:cubicBezTo>
                  <a:cubicBezTo>
                    <a:pt x="54" y="49"/>
                    <a:pt x="49" y="54"/>
                    <a:pt x="43" y="54"/>
                  </a:cubicBezTo>
                  <a:close/>
                  <a:moveTo>
                    <a:pt x="38" y="40"/>
                  </a:moveTo>
                  <a:cubicBezTo>
                    <a:pt x="38" y="40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0" y="39"/>
                    <a:pt x="40" y="38"/>
                    <a:pt x="40" y="37"/>
                  </a:cubicBezTo>
                  <a:cubicBezTo>
                    <a:pt x="39" y="37"/>
                    <a:pt x="38" y="37"/>
                    <a:pt x="38" y="37"/>
                  </a:cubicBezTo>
                  <a:cubicBezTo>
                    <a:pt x="37" y="37"/>
                    <a:pt x="37" y="38"/>
                    <a:pt x="37" y="38"/>
                  </a:cubicBezTo>
                  <a:cubicBezTo>
                    <a:pt x="36" y="38"/>
                    <a:pt x="37" y="39"/>
                    <a:pt x="37" y="40"/>
                  </a:cubicBezTo>
                  <a:cubicBezTo>
                    <a:pt x="37" y="40"/>
                    <a:pt x="38" y="40"/>
                    <a:pt x="38" y="40"/>
                  </a:cubicBezTo>
                  <a:close/>
                  <a:moveTo>
                    <a:pt x="43" y="49"/>
                  </a:moveTo>
                  <a:cubicBezTo>
                    <a:pt x="40" y="49"/>
                    <a:pt x="37" y="46"/>
                    <a:pt x="37" y="43"/>
                  </a:cubicBezTo>
                  <a:cubicBezTo>
                    <a:pt x="37" y="43"/>
                    <a:pt x="37" y="42"/>
                    <a:pt x="36" y="42"/>
                  </a:cubicBezTo>
                  <a:cubicBezTo>
                    <a:pt x="35" y="42"/>
                    <a:pt x="35" y="43"/>
                    <a:pt x="35" y="43"/>
                  </a:cubicBezTo>
                  <a:cubicBezTo>
                    <a:pt x="35" y="48"/>
                    <a:pt x="38" y="51"/>
                    <a:pt x="43" y="51"/>
                  </a:cubicBezTo>
                  <a:cubicBezTo>
                    <a:pt x="44" y="51"/>
                    <a:pt x="44" y="51"/>
                    <a:pt x="44" y="50"/>
                  </a:cubicBezTo>
                  <a:cubicBezTo>
                    <a:pt x="44" y="49"/>
                    <a:pt x="44" y="49"/>
                    <a:pt x="43" y="49"/>
                  </a:cubicBezTo>
                  <a:close/>
                  <a:moveTo>
                    <a:pt x="43" y="13"/>
                  </a:moveTo>
                  <a:cubicBezTo>
                    <a:pt x="44" y="13"/>
                    <a:pt x="45" y="11"/>
                    <a:pt x="45" y="1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41" y="0"/>
                    <a:pt x="40" y="1"/>
                    <a:pt x="40" y="2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3"/>
                    <a:pt x="43" y="13"/>
                  </a:cubicBezTo>
                  <a:close/>
                  <a:moveTo>
                    <a:pt x="26" y="12"/>
                  </a:moveTo>
                  <a:cubicBezTo>
                    <a:pt x="26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1" y="13"/>
                    <a:pt x="31" y="11"/>
                    <a:pt x="30" y="1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4"/>
                    <a:pt x="26" y="3"/>
                    <a:pt x="25" y="4"/>
                  </a:cubicBezTo>
                  <a:cubicBezTo>
                    <a:pt x="23" y="5"/>
                    <a:pt x="23" y="6"/>
                    <a:pt x="23" y="7"/>
                  </a:cubicBezTo>
                  <a:lnTo>
                    <a:pt x="26" y="12"/>
                  </a:lnTo>
                  <a:close/>
                  <a:moveTo>
                    <a:pt x="11" y="19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4" y="19"/>
                    <a:pt x="15" y="19"/>
                    <a:pt x="15" y="19"/>
                  </a:cubicBezTo>
                  <a:cubicBezTo>
                    <a:pt x="16" y="18"/>
                    <a:pt x="16" y="16"/>
                    <a:pt x="15" y="1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9" y="10"/>
                    <a:pt x="8" y="11"/>
                  </a:cubicBezTo>
                  <a:cubicBezTo>
                    <a:pt x="7" y="12"/>
                    <a:pt x="7" y="14"/>
                    <a:pt x="8" y="15"/>
                  </a:cubicBezTo>
                  <a:lnTo>
                    <a:pt x="11" y="19"/>
                  </a:lnTo>
                  <a:close/>
                  <a:moveTo>
                    <a:pt x="55" y="13"/>
                  </a:moveTo>
                  <a:cubicBezTo>
                    <a:pt x="56" y="13"/>
                    <a:pt x="56" y="14"/>
                    <a:pt x="56" y="14"/>
                  </a:cubicBezTo>
                  <a:cubicBezTo>
                    <a:pt x="57" y="14"/>
                    <a:pt x="58" y="13"/>
                    <a:pt x="59" y="12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6"/>
                    <a:pt x="61" y="5"/>
                    <a:pt x="60" y="4"/>
                  </a:cubicBezTo>
                  <a:cubicBezTo>
                    <a:pt x="59" y="3"/>
                    <a:pt x="57" y="4"/>
                    <a:pt x="56" y="5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4" y="13"/>
                    <a:pt x="55" y="13"/>
                  </a:cubicBezTo>
                  <a:close/>
                  <a:moveTo>
                    <a:pt x="71" y="19"/>
                  </a:moveTo>
                  <a:cubicBezTo>
                    <a:pt x="72" y="19"/>
                    <a:pt x="72" y="19"/>
                    <a:pt x="73" y="19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2"/>
                    <a:pt x="76" y="11"/>
                  </a:cubicBezTo>
                  <a:cubicBezTo>
                    <a:pt x="75" y="10"/>
                    <a:pt x="73" y="10"/>
                    <a:pt x="73" y="1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8" y="16"/>
                    <a:pt x="68" y="18"/>
                    <a:pt x="69" y="19"/>
                  </a:cubicBezTo>
                  <a:cubicBezTo>
                    <a:pt x="70" y="19"/>
                    <a:pt x="71" y="19"/>
                    <a:pt x="71" y="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Teardrop 267">
              <a:extLst>
                <a:ext uri="{FF2B5EF4-FFF2-40B4-BE49-F238E27FC236}">
                  <a16:creationId xmlns:a16="http://schemas.microsoft.com/office/drawing/2014/main" id="{48BF6292-1012-497A-94EE-1B1BD5712C4F}"/>
                </a:ext>
              </a:extLst>
            </p:cNvPr>
            <p:cNvSpPr/>
            <p:nvPr/>
          </p:nvSpPr>
          <p:spPr>
            <a:xfrm rot="8100000">
              <a:off x="9175416" y="2060016"/>
              <a:ext cx="633940" cy="633940"/>
            </a:xfrm>
            <a:prstGeom prst="teardrop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3F5014F8-37EF-4C1F-B821-9C57F83D3C5C}"/>
              </a:ext>
            </a:extLst>
          </p:cNvPr>
          <p:cNvSpPr txBox="1"/>
          <p:nvPr/>
        </p:nvSpPr>
        <p:spPr>
          <a:xfrm>
            <a:off x="1972801" y="5090553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E36293A-A7DC-40BE-8122-3735E4668855}"/>
              </a:ext>
            </a:extLst>
          </p:cNvPr>
          <p:cNvSpPr txBox="1"/>
          <p:nvPr/>
        </p:nvSpPr>
        <p:spPr>
          <a:xfrm>
            <a:off x="3202570" y="5090553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454EA31-71F0-499E-8871-DBF26C17B172}"/>
              </a:ext>
            </a:extLst>
          </p:cNvPr>
          <p:cNvSpPr txBox="1"/>
          <p:nvPr/>
        </p:nvSpPr>
        <p:spPr>
          <a:xfrm>
            <a:off x="4431456" y="5090553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B987A3D-D2C0-48ED-971A-0652A0C8F47C}"/>
              </a:ext>
            </a:extLst>
          </p:cNvPr>
          <p:cNvSpPr txBox="1"/>
          <p:nvPr/>
        </p:nvSpPr>
        <p:spPr>
          <a:xfrm>
            <a:off x="5663963" y="5090553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AF2366F-14CF-4760-A654-1D0CBC3F466D}"/>
              </a:ext>
            </a:extLst>
          </p:cNvPr>
          <p:cNvSpPr txBox="1"/>
          <p:nvPr/>
        </p:nvSpPr>
        <p:spPr>
          <a:xfrm>
            <a:off x="6897961" y="5090553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09A57AB-7712-40DF-84E3-2553E54B9492}"/>
              </a:ext>
            </a:extLst>
          </p:cNvPr>
          <p:cNvSpPr txBox="1"/>
          <p:nvPr/>
        </p:nvSpPr>
        <p:spPr>
          <a:xfrm>
            <a:off x="8131707" y="5090553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F00D203-E209-4853-8CF4-3123FEF2EC18}"/>
              </a:ext>
            </a:extLst>
          </p:cNvPr>
          <p:cNvSpPr txBox="1"/>
          <p:nvPr/>
        </p:nvSpPr>
        <p:spPr>
          <a:xfrm>
            <a:off x="9362742" y="5090553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526A514-918A-4D84-9C6C-BFE4DB82AFF0}"/>
              </a:ext>
            </a:extLst>
          </p:cNvPr>
          <p:cNvSpPr txBox="1"/>
          <p:nvPr/>
        </p:nvSpPr>
        <p:spPr>
          <a:xfrm>
            <a:off x="1683143" y="5793752"/>
            <a:ext cx="1422912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random text.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BE9E19F-B266-4404-B294-3DA36B093C13}"/>
              </a:ext>
            </a:extLst>
          </p:cNvPr>
          <p:cNvSpPr txBox="1"/>
          <p:nvPr/>
        </p:nvSpPr>
        <p:spPr>
          <a:xfrm>
            <a:off x="9073084" y="5793752"/>
            <a:ext cx="1422912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random text.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3DC2B00-6810-4F5B-BBE0-B3890DC999B2}"/>
              </a:ext>
            </a:extLst>
          </p:cNvPr>
          <p:cNvSpPr txBox="1"/>
          <p:nvPr/>
        </p:nvSpPr>
        <p:spPr>
          <a:xfrm>
            <a:off x="5374305" y="5793752"/>
            <a:ext cx="1422912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random text.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C137A17-30A2-4911-B340-74F0251A8E20}"/>
              </a:ext>
            </a:extLst>
          </p:cNvPr>
          <p:cNvSpPr txBox="1"/>
          <p:nvPr/>
        </p:nvSpPr>
        <p:spPr>
          <a:xfrm>
            <a:off x="6743700" y="5793752"/>
            <a:ext cx="1152118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Popular random.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B83F6CE-7D19-4B1D-93E0-CDB68D29EBEE}"/>
              </a:ext>
            </a:extLst>
          </p:cNvPr>
          <p:cNvSpPr txBox="1"/>
          <p:nvPr/>
        </p:nvSpPr>
        <p:spPr>
          <a:xfrm>
            <a:off x="4277195" y="5793752"/>
            <a:ext cx="1152118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Popular random.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CE333AD-762E-409A-BE9E-E2DC002D6A30}"/>
              </a:ext>
            </a:extLst>
          </p:cNvPr>
          <p:cNvSpPr txBox="1"/>
          <p:nvPr/>
        </p:nvSpPr>
        <p:spPr>
          <a:xfrm>
            <a:off x="3176104" y="5793752"/>
            <a:ext cx="896528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random.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B636DD1-4854-45AC-B3DA-D7CC54E6E4AD}"/>
              </a:ext>
            </a:extLst>
          </p:cNvPr>
          <p:cNvSpPr txBox="1"/>
          <p:nvPr/>
        </p:nvSpPr>
        <p:spPr>
          <a:xfrm>
            <a:off x="8105241" y="5793752"/>
            <a:ext cx="896528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random.</a:t>
            </a:r>
          </a:p>
        </p:txBody>
      </p:sp>
    </p:spTree>
    <p:extLst>
      <p:ext uri="{BB962C8B-B14F-4D97-AF65-F5344CB8AC3E}">
        <p14:creationId xmlns:p14="http://schemas.microsoft.com/office/powerpoint/2010/main" val="9003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204">
            <a:extLst>
              <a:ext uri="{FF2B5EF4-FFF2-40B4-BE49-F238E27FC236}">
                <a16:creationId xmlns:a16="http://schemas.microsoft.com/office/drawing/2014/main" id="{1DA69C90-993C-4255-B610-1A82CA518C29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8434E3D-1F1F-4B2D-BADD-A6F1465E6388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113" name="Shape 112">
            <a:extLst>
              <a:ext uri="{FF2B5EF4-FFF2-40B4-BE49-F238E27FC236}">
                <a16:creationId xmlns:a16="http://schemas.microsoft.com/office/drawing/2014/main" id="{D38D4539-56A6-47C8-8AAF-872587D5E73E}"/>
              </a:ext>
            </a:extLst>
          </p:cNvPr>
          <p:cNvSpPr/>
          <p:nvPr/>
        </p:nvSpPr>
        <p:spPr>
          <a:xfrm>
            <a:off x="2571394" y="2983251"/>
            <a:ext cx="2090660" cy="2090660"/>
          </a:xfrm>
          <a:prstGeom prst="leftCircularArrow">
            <a:avLst>
              <a:gd name="adj1" fmla="val 3888"/>
              <a:gd name="adj2" fmla="val 486910"/>
              <a:gd name="adj3" fmla="val 2262421"/>
              <a:gd name="adj4" fmla="val 9024489"/>
              <a:gd name="adj5" fmla="val 4536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6" name="Arrow: Circular 295">
            <a:extLst>
              <a:ext uri="{FF2B5EF4-FFF2-40B4-BE49-F238E27FC236}">
                <a16:creationId xmlns:a16="http://schemas.microsoft.com/office/drawing/2014/main" id="{434FDEC2-0771-4C58-A736-7EFE3549C276}"/>
              </a:ext>
            </a:extLst>
          </p:cNvPr>
          <p:cNvSpPr/>
          <p:nvPr/>
        </p:nvSpPr>
        <p:spPr>
          <a:xfrm>
            <a:off x="4894607" y="2060016"/>
            <a:ext cx="2315000" cy="2315000"/>
          </a:xfrm>
          <a:prstGeom prst="circularArrow">
            <a:avLst>
              <a:gd name="adj1" fmla="val 3511"/>
              <a:gd name="adj2" fmla="val 435767"/>
              <a:gd name="adj3" fmla="val 19388722"/>
              <a:gd name="adj4" fmla="val 12575511"/>
              <a:gd name="adj5" fmla="val 4096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9" name="Shape 298">
            <a:extLst>
              <a:ext uri="{FF2B5EF4-FFF2-40B4-BE49-F238E27FC236}">
                <a16:creationId xmlns:a16="http://schemas.microsoft.com/office/drawing/2014/main" id="{C3684D27-F00E-4256-A001-345399FB0D25}"/>
              </a:ext>
            </a:extLst>
          </p:cNvPr>
          <p:cNvSpPr/>
          <p:nvPr/>
        </p:nvSpPr>
        <p:spPr>
          <a:xfrm>
            <a:off x="7247081" y="2983251"/>
            <a:ext cx="2090660" cy="2090660"/>
          </a:xfrm>
          <a:prstGeom prst="leftCircularArrow">
            <a:avLst>
              <a:gd name="adj1" fmla="val 3888"/>
              <a:gd name="adj2" fmla="val 486910"/>
              <a:gd name="adj3" fmla="val 2262421"/>
              <a:gd name="adj4" fmla="val 9024489"/>
              <a:gd name="adj5" fmla="val 4536"/>
            </a:avLst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E9B90B6-1AE1-4087-8AE5-65B5B13187F1}"/>
              </a:ext>
            </a:extLst>
          </p:cNvPr>
          <p:cNvSpPr/>
          <p:nvPr/>
        </p:nvSpPr>
        <p:spPr>
          <a:xfrm>
            <a:off x="4105494" y="2842919"/>
            <a:ext cx="1448088" cy="1448088"/>
          </a:xfrm>
          <a:prstGeom prst="ellipse">
            <a:avLst/>
          </a:prstGeom>
          <a:noFill/>
          <a:ln w="25400">
            <a:solidFill>
              <a:schemeClr val="accent3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46DB62F-D9FF-40C9-9269-90136E31D534}"/>
              </a:ext>
            </a:extLst>
          </p:cNvPr>
          <p:cNvSpPr/>
          <p:nvPr/>
        </p:nvSpPr>
        <p:spPr>
          <a:xfrm>
            <a:off x="6443337" y="2842919"/>
            <a:ext cx="1448088" cy="1448088"/>
          </a:xfrm>
          <a:prstGeom prst="ellipse">
            <a:avLst/>
          </a:prstGeom>
          <a:noFill/>
          <a:ln w="25400">
            <a:solidFill>
              <a:schemeClr val="accent3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DB2E4575-6E17-4C33-A7C9-F4386E08CE1E}"/>
              </a:ext>
            </a:extLst>
          </p:cNvPr>
          <p:cNvSpPr/>
          <p:nvPr/>
        </p:nvSpPr>
        <p:spPr>
          <a:xfrm>
            <a:off x="8781181" y="2842919"/>
            <a:ext cx="1448088" cy="1448088"/>
          </a:xfrm>
          <a:prstGeom prst="ellipse">
            <a:avLst/>
          </a:prstGeom>
          <a:noFill/>
          <a:ln w="25400">
            <a:solidFill>
              <a:schemeClr val="accent3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6BE95BB0-7A1A-4E53-9E48-15F39F9C7102}"/>
              </a:ext>
            </a:extLst>
          </p:cNvPr>
          <p:cNvSpPr/>
          <p:nvPr/>
        </p:nvSpPr>
        <p:spPr>
          <a:xfrm>
            <a:off x="1767650" y="2842919"/>
            <a:ext cx="1448088" cy="1448088"/>
          </a:xfrm>
          <a:prstGeom prst="ellipse">
            <a:avLst/>
          </a:prstGeom>
          <a:noFill/>
          <a:ln w="25400">
            <a:solidFill>
              <a:schemeClr val="accent3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4CE113EA-C8DE-4A86-A437-0FBC6066433B}"/>
              </a:ext>
            </a:extLst>
          </p:cNvPr>
          <p:cNvGrpSpPr/>
          <p:nvPr/>
        </p:nvGrpSpPr>
        <p:grpSpPr>
          <a:xfrm>
            <a:off x="1640114" y="5362129"/>
            <a:ext cx="8911772" cy="915300"/>
            <a:chOff x="1640113" y="5186220"/>
            <a:chExt cx="8911772" cy="915300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8395588-168F-4D45-9276-938BD0A24A39}"/>
                </a:ext>
              </a:extLst>
            </p:cNvPr>
            <p:cNvSpPr txBox="1"/>
            <p:nvPr/>
          </p:nvSpPr>
          <p:spPr>
            <a:xfrm>
              <a:off x="4952999" y="5186220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7D38200B-6CC0-440C-964E-711B71A19E4C}"/>
                </a:ext>
              </a:extLst>
            </p:cNvPr>
            <p:cNvSpPr txBox="1"/>
            <p:nvPr/>
          </p:nvSpPr>
          <p:spPr>
            <a:xfrm>
              <a:off x="1640113" y="5614207"/>
              <a:ext cx="891177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  <p:sp>
        <p:nvSpPr>
          <p:cNvPr id="323" name="Freeform 8">
            <a:extLst>
              <a:ext uri="{FF2B5EF4-FFF2-40B4-BE49-F238E27FC236}">
                <a16:creationId xmlns:a16="http://schemas.microsoft.com/office/drawing/2014/main" id="{5A5DBB41-C802-45B1-9825-274B6EF435A7}"/>
              </a:ext>
            </a:extLst>
          </p:cNvPr>
          <p:cNvSpPr>
            <a:spLocks noEditPoints="1"/>
          </p:cNvSpPr>
          <p:nvPr/>
        </p:nvSpPr>
        <p:spPr bwMode="auto">
          <a:xfrm>
            <a:off x="2261787" y="3378111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40">
            <a:extLst>
              <a:ext uri="{FF2B5EF4-FFF2-40B4-BE49-F238E27FC236}">
                <a16:creationId xmlns:a16="http://schemas.microsoft.com/office/drawing/2014/main" id="{31F49FB5-4E0B-4FD6-BE88-A458BAA9FEB1}"/>
              </a:ext>
            </a:extLst>
          </p:cNvPr>
          <p:cNvSpPr>
            <a:spLocks noEditPoints="1"/>
          </p:cNvSpPr>
          <p:nvPr/>
        </p:nvSpPr>
        <p:spPr bwMode="auto">
          <a:xfrm>
            <a:off x="4647724" y="3341749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BE99D2-514E-43FB-8607-E4DD6DAEA00F}"/>
              </a:ext>
            </a:extLst>
          </p:cNvPr>
          <p:cNvGrpSpPr/>
          <p:nvPr/>
        </p:nvGrpSpPr>
        <p:grpSpPr>
          <a:xfrm>
            <a:off x="6940993" y="3341749"/>
            <a:ext cx="452777" cy="450429"/>
            <a:chOff x="8983663" y="1296988"/>
            <a:chExt cx="306388" cy="304800"/>
          </a:xfrm>
          <a:solidFill>
            <a:schemeClr val="tx1"/>
          </a:solidFill>
        </p:grpSpPr>
        <p:sp>
          <p:nvSpPr>
            <p:cNvPr id="326" name="Freeform 142">
              <a:extLst>
                <a:ext uri="{FF2B5EF4-FFF2-40B4-BE49-F238E27FC236}">
                  <a16:creationId xmlns:a16="http://schemas.microsoft.com/office/drawing/2014/main" id="{354E2436-5D8F-4D5C-BA81-D678FC67D7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43">
              <a:extLst>
                <a:ext uri="{FF2B5EF4-FFF2-40B4-BE49-F238E27FC236}">
                  <a16:creationId xmlns:a16="http://schemas.microsoft.com/office/drawing/2014/main" id="{ABCE8392-A3DC-487D-86E4-827376D52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44">
              <a:extLst>
                <a:ext uri="{FF2B5EF4-FFF2-40B4-BE49-F238E27FC236}">
                  <a16:creationId xmlns:a16="http://schemas.microsoft.com/office/drawing/2014/main" id="{3F4A26BA-1E81-4220-A465-2CEFB4625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9" name="Freeform 129">
            <a:extLst>
              <a:ext uri="{FF2B5EF4-FFF2-40B4-BE49-F238E27FC236}">
                <a16:creationId xmlns:a16="http://schemas.microsoft.com/office/drawing/2014/main" id="{7A8DA9F0-5F42-417B-8B37-9BD12D46C21A}"/>
              </a:ext>
            </a:extLst>
          </p:cNvPr>
          <p:cNvSpPr>
            <a:spLocks noEditPoints="1"/>
          </p:cNvSpPr>
          <p:nvPr/>
        </p:nvSpPr>
        <p:spPr bwMode="auto">
          <a:xfrm>
            <a:off x="9339833" y="3346441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BAAB94D-4922-4DC7-A3A6-0AF9B815550B}"/>
              </a:ext>
            </a:extLst>
          </p:cNvPr>
          <p:cNvSpPr txBox="1"/>
          <p:nvPr/>
        </p:nvSpPr>
        <p:spPr>
          <a:xfrm>
            <a:off x="2069896" y="2968591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17A5161-DC4E-4C7B-BB94-33B7C25BBDFD}"/>
              </a:ext>
            </a:extLst>
          </p:cNvPr>
          <p:cNvSpPr txBox="1"/>
          <p:nvPr/>
        </p:nvSpPr>
        <p:spPr>
          <a:xfrm>
            <a:off x="6745583" y="2968591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D848B97-080B-4E6B-8027-91D5D829D8CA}"/>
              </a:ext>
            </a:extLst>
          </p:cNvPr>
          <p:cNvSpPr txBox="1"/>
          <p:nvPr/>
        </p:nvSpPr>
        <p:spPr>
          <a:xfrm>
            <a:off x="4407740" y="3872947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6B640E41-A375-4433-B92A-D3CDA8503564}"/>
              </a:ext>
            </a:extLst>
          </p:cNvPr>
          <p:cNvSpPr txBox="1"/>
          <p:nvPr/>
        </p:nvSpPr>
        <p:spPr>
          <a:xfrm>
            <a:off x="9083427" y="3872947"/>
            <a:ext cx="8435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9317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>
            <a:extLst>
              <a:ext uri="{FF2B5EF4-FFF2-40B4-BE49-F238E27FC236}">
                <a16:creationId xmlns:a16="http://schemas.microsoft.com/office/drawing/2014/main" id="{97F388AF-79D6-4E4F-8498-3BAB9121CC66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C240D4-2C5D-4715-9E04-4AE57F8EB75D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0607FC4-4D58-4692-9D68-CFF3A01FBA6D}"/>
              </a:ext>
            </a:extLst>
          </p:cNvPr>
          <p:cNvSpPr/>
          <p:nvPr/>
        </p:nvSpPr>
        <p:spPr>
          <a:xfrm>
            <a:off x="5595580" y="2060016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E95066-61F3-423F-916D-B5C662158680}"/>
              </a:ext>
            </a:extLst>
          </p:cNvPr>
          <p:cNvSpPr/>
          <p:nvPr/>
        </p:nvSpPr>
        <p:spPr>
          <a:xfrm>
            <a:off x="7612294" y="3951642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9F30F86-ECD8-4061-B638-39C27F5E85A3}"/>
              </a:ext>
            </a:extLst>
          </p:cNvPr>
          <p:cNvSpPr/>
          <p:nvPr/>
        </p:nvSpPr>
        <p:spPr>
          <a:xfrm>
            <a:off x="3578869" y="3951642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8">
            <a:extLst>
              <a:ext uri="{FF2B5EF4-FFF2-40B4-BE49-F238E27FC236}">
                <a16:creationId xmlns:a16="http://schemas.microsoft.com/office/drawing/2014/main" id="{65D8CCDD-CD21-4E13-BBF6-48F9E2774869}"/>
              </a:ext>
            </a:extLst>
          </p:cNvPr>
          <p:cNvSpPr>
            <a:spLocks noEditPoints="1"/>
          </p:cNvSpPr>
          <p:nvPr/>
        </p:nvSpPr>
        <p:spPr bwMode="auto">
          <a:xfrm>
            <a:off x="3849381" y="4263209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504A91B-E1A8-414E-A2D3-5EE5EA22A385}"/>
              </a:ext>
            </a:extLst>
          </p:cNvPr>
          <p:cNvGrpSpPr/>
          <p:nvPr/>
        </p:nvGrpSpPr>
        <p:grpSpPr>
          <a:xfrm>
            <a:off x="5869611" y="2335221"/>
            <a:ext cx="452777" cy="4504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96" name="Freeform 142">
              <a:extLst>
                <a:ext uri="{FF2B5EF4-FFF2-40B4-BE49-F238E27FC236}">
                  <a16:creationId xmlns:a16="http://schemas.microsoft.com/office/drawing/2014/main" id="{91A85306-B1F2-4208-86C3-6AD9DA909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3">
              <a:extLst>
                <a:ext uri="{FF2B5EF4-FFF2-40B4-BE49-F238E27FC236}">
                  <a16:creationId xmlns:a16="http://schemas.microsoft.com/office/drawing/2014/main" id="{BDA20659-3875-4E15-A19B-C772FFCC6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4">
              <a:extLst>
                <a:ext uri="{FF2B5EF4-FFF2-40B4-BE49-F238E27FC236}">
                  <a16:creationId xmlns:a16="http://schemas.microsoft.com/office/drawing/2014/main" id="{4CDBE50B-6767-4436-8821-31334AAC7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" name="Freeform 129">
            <a:extLst>
              <a:ext uri="{FF2B5EF4-FFF2-40B4-BE49-F238E27FC236}">
                <a16:creationId xmlns:a16="http://schemas.microsoft.com/office/drawing/2014/main" id="{BD4475E7-89DC-45E8-8F44-9E4155665AD9}"/>
              </a:ext>
            </a:extLst>
          </p:cNvPr>
          <p:cNvSpPr>
            <a:spLocks noEditPoints="1"/>
          </p:cNvSpPr>
          <p:nvPr/>
        </p:nvSpPr>
        <p:spPr bwMode="auto">
          <a:xfrm>
            <a:off x="7947321" y="4231539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CA4B41-6ABC-4C6D-89F7-1811D197CA09}"/>
              </a:ext>
            </a:extLst>
          </p:cNvPr>
          <p:cNvSpPr txBox="1"/>
          <p:nvPr/>
        </p:nvSpPr>
        <p:spPr>
          <a:xfrm>
            <a:off x="9062577" y="3951642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FE37D4-8C67-48F4-BB4C-B83B2A2D7E16}"/>
              </a:ext>
            </a:extLst>
          </p:cNvPr>
          <p:cNvSpPr txBox="1"/>
          <p:nvPr/>
        </p:nvSpPr>
        <p:spPr>
          <a:xfrm>
            <a:off x="9062577" y="4336473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86F77DD-D267-4B8E-AC63-77FBE3679EA0}"/>
              </a:ext>
            </a:extLst>
          </p:cNvPr>
          <p:cNvSpPr txBox="1"/>
          <p:nvPr/>
        </p:nvSpPr>
        <p:spPr>
          <a:xfrm>
            <a:off x="1725377" y="3951642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75EA79-BB08-4E6E-8BC6-51110194AF2B}"/>
              </a:ext>
            </a:extLst>
          </p:cNvPr>
          <p:cNvSpPr txBox="1"/>
          <p:nvPr/>
        </p:nvSpPr>
        <p:spPr>
          <a:xfrm>
            <a:off x="1185031" y="4336473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F775139-4CA1-4D7B-82F5-A64DDDE24290}"/>
              </a:ext>
            </a:extLst>
          </p:cNvPr>
          <p:cNvSpPr txBox="1"/>
          <p:nvPr/>
        </p:nvSpPr>
        <p:spPr>
          <a:xfrm>
            <a:off x="1725377" y="5257928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487A80D-E1F5-4CA2-B2A0-7D05D54505EB}"/>
              </a:ext>
            </a:extLst>
          </p:cNvPr>
          <p:cNvSpPr txBox="1"/>
          <p:nvPr/>
        </p:nvSpPr>
        <p:spPr>
          <a:xfrm>
            <a:off x="9062577" y="5257928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25E7E-27A3-494A-84B9-5328439E7918}"/>
              </a:ext>
            </a:extLst>
          </p:cNvPr>
          <p:cNvGrpSpPr/>
          <p:nvPr/>
        </p:nvGrpSpPr>
        <p:grpSpPr>
          <a:xfrm>
            <a:off x="5123806" y="3631085"/>
            <a:ext cx="1944390" cy="1075276"/>
            <a:chOff x="5123806" y="3353998"/>
            <a:chExt cx="1944390" cy="107527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0C63E3A-F3BE-446D-8F5C-A85937E264CE}"/>
                </a:ext>
              </a:extLst>
            </p:cNvPr>
            <p:cNvSpPr txBox="1"/>
            <p:nvPr/>
          </p:nvSpPr>
          <p:spPr>
            <a:xfrm>
              <a:off x="5393979" y="3353998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EFC3C0F-5A21-4558-911A-E51A16F139CB}"/>
                </a:ext>
              </a:extLst>
            </p:cNvPr>
            <p:cNvSpPr txBox="1"/>
            <p:nvPr/>
          </p:nvSpPr>
          <p:spPr>
            <a:xfrm>
              <a:off x="5123806" y="3738829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64DF446-61BF-4891-8277-A28D32D82CC5}"/>
              </a:ext>
            </a:extLst>
          </p:cNvPr>
          <p:cNvSpPr txBox="1"/>
          <p:nvPr/>
        </p:nvSpPr>
        <p:spPr>
          <a:xfrm>
            <a:off x="5393979" y="5257928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5097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204">
            <a:extLst>
              <a:ext uri="{FF2B5EF4-FFF2-40B4-BE49-F238E27FC236}">
                <a16:creationId xmlns:a16="http://schemas.microsoft.com/office/drawing/2014/main" id="{1DA69C90-993C-4255-B610-1A82CA518C29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8434E3D-1F1F-4B2D-BADD-A6F1465E6388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5E9BCBF-B02F-4508-9D22-0ABBD3771E69}"/>
              </a:ext>
            </a:extLst>
          </p:cNvPr>
          <p:cNvSpPr txBox="1"/>
          <p:nvPr/>
        </p:nvSpPr>
        <p:spPr>
          <a:xfrm>
            <a:off x="1321324" y="3561366"/>
            <a:ext cx="469374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500" b="1" dirty="0">
                <a:solidFill>
                  <a:sysClr val="windowText" lastClr="000000"/>
                </a:solidFill>
                <a:latin typeface="Poppins Light" panose="0000040000000000000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48C00A-F122-4B95-9682-84BFD8B941F2}"/>
              </a:ext>
            </a:extLst>
          </p:cNvPr>
          <p:cNvSpPr txBox="1"/>
          <p:nvPr/>
        </p:nvSpPr>
        <p:spPr>
          <a:xfrm>
            <a:off x="3858705" y="3561366"/>
            <a:ext cx="469374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500" b="1" dirty="0">
                <a:solidFill>
                  <a:sysClr val="windowText" lastClr="000000"/>
                </a:solidFill>
                <a:latin typeface="Poppins Light" panose="00000400000000000000"/>
                <a:ea typeface="Montserrat" charset="0"/>
                <a:cs typeface="Montserrat" charset="0"/>
              </a:rPr>
              <a:t>02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46B439-8850-4342-9BAC-3CC66C169D45}"/>
              </a:ext>
            </a:extLst>
          </p:cNvPr>
          <p:cNvSpPr txBox="1"/>
          <p:nvPr/>
        </p:nvSpPr>
        <p:spPr>
          <a:xfrm>
            <a:off x="6205979" y="3561366"/>
            <a:ext cx="469374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500" b="1" dirty="0">
                <a:solidFill>
                  <a:sysClr val="windowText" lastClr="000000"/>
                </a:solidFill>
                <a:latin typeface="Poppins Light" panose="00000400000000000000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DE0685-3602-4F01-BD05-B3D904089684}"/>
              </a:ext>
            </a:extLst>
          </p:cNvPr>
          <p:cNvSpPr txBox="1"/>
          <p:nvPr/>
        </p:nvSpPr>
        <p:spPr>
          <a:xfrm>
            <a:off x="8534401" y="3561366"/>
            <a:ext cx="469374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r"/>
            <a:r>
              <a:rPr lang="en-US" sz="1500" b="1" dirty="0">
                <a:solidFill>
                  <a:sysClr val="windowText" lastClr="000000"/>
                </a:solidFill>
                <a:latin typeface="Poppins Light" panose="00000400000000000000"/>
                <a:ea typeface="Montserrat" charset="0"/>
                <a:cs typeface="Montserrat" charset="0"/>
              </a:rPr>
              <a:t>04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F87AF4F-CC74-4EE8-A6F2-2CB9B89F1C62}"/>
              </a:ext>
            </a:extLst>
          </p:cNvPr>
          <p:cNvCxnSpPr/>
          <p:nvPr/>
        </p:nvCxnSpPr>
        <p:spPr>
          <a:xfrm>
            <a:off x="1321324" y="5058316"/>
            <a:ext cx="954935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563400D-63D0-45D2-A4E3-5EE95DCF558E}"/>
              </a:ext>
            </a:extLst>
          </p:cNvPr>
          <p:cNvSpPr/>
          <p:nvPr/>
        </p:nvSpPr>
        <p:spPr>
          <a:xfrm>
            <a:off x="1321324" y="4979806"/>
            <a:ext cx="142844" cy="1428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3273172-6C45-44B2-B88D-24FED8268E0E}"/>
              </a:ext>
            </a:extLst>
          </p:cNvPr>
          <p:cNvSpPr/>
          <p:nvPr/>
        </p:nvSpPr>
        <p:spPr>
          <a:xfrm>
            <a:off x="3858705" y="4979806"/>
            <a:ext cx="142844" cy="1428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749900-6B9A-4DB2-AC8A-3B85E1AA0A37}"/>
              </a:ext>
            </a:extLst>
          </p:cNvPr>
          <p:cNvSpPr/>
          <p:nvPr/>
        </p:nvSpPr>
        <p:spPr>
          <a:xfrm>
            <a:off x="6205979" y="4979806"/>
            <a:ext cx="142844" cy="1428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2607B79-0D2A-4F58-A45F-E251945512B6}"/>
              </a:ext>
            </a:extLst>
          </p:cNvPr>
          <p:cNvSpPr/>
          <p:nvPr/>
        </p:nvSpPr>
        <p:spPr>
          <a:xfrm>
            <a:off x="8534401" y="4979806"/>
            <a:ext cx="142844" cy="14284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DFB56D1-B860-4D08-B630-FB785EF81F04}"/>
              </a:ext>
            </a:extLst>
          </p:cNvPr>
          <p:cNvSpPr txBox="1"/>
          <p:nvPr/>
        </p:nvSpPr>
        <p:spPr>
          <a:xfrm>
            <a:off x="1321324" y="4104765"/>
            <a:ext cx="1404044" cy="6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  <a:p>
            <a:pPr>
              <a:lnSpc>
                <a:spcPts val="2200"/>
              </a:lnSpc>
            </a:pPr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01062B-4AD5-41E1-8A95-70C37A2DDB8F}"/>
              </a:ext>
            </a:extLst>
          </p:cNvPr>
          <p:cNvSpPr txBox="1"/>
          <p:nvPr/>
        </p:nvSpPr>
        <p:spPr>
          <a:xfrm>
            <a:off x="3858705" y="4104765"/>
            <a:ext cx="1404044" cy="6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  <a:p>
            <a:pPr>
              <a:lnSpc>
                <a:spcPts val="2200"/>
              </a:lnSpc>
            </a:pPr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EC301-30F7-4306-B605-DEAFF492021F}"/>
              </a:ext>
            </a:extLst>
          </p:cNvPr>
          <p:cNvSpPr txBox="1"/>
          <p:nvPr/>
        </p:nvSpPr>
        <p:spPr>
          <a:xfrm>
            <a:off x="6205979" y="4104765"/>
            <a:ext cx="1404044" cy="6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  <a:p>
            <a:pPr>
              <a:lnSpc>
                <a:spcPts val="2200"/>
              </a:lnSpc>
            </a:pPr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AA86C-242A-4F71-90DE-508A0D64CF25}"/>
              </a:ext>
            </a:extLst>
          </p:cNvPr>
          <p:cNvSpPr txBox="1"/>
          <p:nvPr/>
        </p:nvSpPr>
        <p:spPr>
          <a:xfrm>
            <a:off x="8534401" y="4104765"/>
            <a:ext cx="1404044" cy="63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  <a:p>
            <a:pPr>
              <a:lnSpc>
                <a:spcPts val="2200"/>
              </a:lnSpc>
            </a:pPr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E80A87-5BBA-4436-93A3-8CA163743D5B}"/>
              </a:ext>
            </a:extLst>
          </p:cNvPr>
          <p:cNvSpPr txBox="1"/>
          <p:nvPr/>
        </p:nvSpPr>
        <p:spPr>
          <a:xfrm>
            <a:off x="1321324" y="5381800"/>
            <a:ext cx="1944390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Latin literature from 45 BC, College in Virginia,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ACEA994-2871-4082-BF16-C79B2EE658D4}"/>
              </a:ext>
            </a:extLst>
          </p:cNvPr>
          <p:cNvSpPr txBox="1"/>
          <p:nvPr/>
        </p:nvSpPr>
        <p:spPr>
          <a:xfrm>
            <a:off x="3858705" y="5381800"/>
            <a:ext cx="1944390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Latin literature from 45 BC, College in Virginia,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AF7B7F-86AD-483E-890D-B95B1A6B9EFD}"/>
              </a:ext>
            </a:extLst>
          </p:cNvPr>
          <p:cNvSpPr txBox="1"/>
          <p:nvPr/>
        </p:nvSpPr>
        <p:spPr>
          <a:xfrm>
            <a:off x="6205979" y="5381800"/>
            <a:ext cx="1944390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Latin literature from 45 BC, College in Virginia,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969965-7E01-4461-BE2E-2E3399B1BE96}"/>
              </a:ext>
            </a:extLst>
          </p:cNvPr>
          <p:cNvSpPr txBox="1"/>
          <p:nvPr/>
        </p:nvSpPr>
        <p:spPr>
          <a:xfrm>
            <a:off x="8534401" y="5381800"/>
            <a:ext cx="1944390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Latin literature from 45 BC, College in Virginia,</a:t>
            </a:r>
          </a:p>
        </p:txBody>
      </p:sp>
      <p:sp>
        <p:nvSpPr>
          <p:cNvPr id="131" name="Teardrop 130">
            <a:extLst>
              <a:ext uri="{FF2B5EF4-FFF2-40B4-BE49-F238E27FC236}">
                <a16:creationId xmlns:a16="http://schemas.microsoft.com/office/drawing/2014/main" id="{DEACC3BE-9561-4EB5-A101-084BEB581AE5}"/>
              </a:ext>
            </a:extLst>
          </p:cNvPr>
          <p:cNvSpPr/>
          <p:nvPr/>
        </p:nvSpPr>
        <p:spPr>
          <a:xfrm rot="8100000">
            <a:off x="8374873" y="2257388"/>
            <a:ext cx="952996" cy="952996"/>
          </a:xfrm>
          <a:prstGeom prst="teardrop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ardrop 186">
            <a:extLst>
              <a:ext uri="{FF2B5EF4-FFF2-40B4-BE49-F238E27FC236}">
                <a16:creationId xmlns:a16="http://schemas.microsoft.com/office/drawing/2014/main" id="{CA17FE9B-6D33-4126-9935-745FEA5FF92E}"/>
              </a:ext>
            </a:extLst>
          </p:cNvPr>
          <p:cNvSpPr/>
          <p:nvPr/>
        </p:nvSpPr>
        <p:spPr>
          <a:xfrm rot="8100000">
            <a:off x="6403351" y="2257388"/>
            <a:ext cx="952996" cy="952996"/>
          </a:xfrm>
          <a:prstGeom prst="teardrop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ardrop 187">
            <a:extLst>
              <a:ext uri="{FF2B5EF4-FFF2-40B4-BE49-F238E27FC236}">
                <a16:creationId xmlns:a16="http://schemas.microsoft.com/office/drawing/2014/main" id="{235C2A05-CD61-472A-A5D2-2E2F913C083A}"/>
              </a:ext>
            </a:extLst>
          </p:cNvPr>
          <p:cNvSpPr/>
          <p:nvPr/>
        </p:nvSpPr>
        <p:spPr>
          <a:xfrm rot="8100000">
            <a:off x="4056077" y="2257388"/>
            <a:ext cx="952996" cy="952996"/>
          </a:xfrm>
          <a:prstGeom prst="teardrop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ardrop 188">
            <a:extLst>
              <a:ext uri="{FF2B5EF4-FFF2-40B4-BE49-F238E27FC236}">
                <a16:creationId xmlns:a16="http://schemas.microsoft.com/office/drawing/2014/main" id="{3678C278-F227-4693-9B6A-A44CB0A9846E}"/>
              </a:ext>
            </a:extLst>
          </p:cNvPr>
          <p:cNvSpPr/>
          <p:nvPr/>
        </p:nvSpPr>
        <p:spPr>
          <a:xfrm rot="8100000">
            <a:off x="1518696" y="2257388"/>
            <a:ext cx="952996" cy="952996"/>
          </a:xfrm>
          <a:prstGeom prst="teardrop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8">
            <a:extLst>
              <a:ext uri="{FF2B5EF4-FFF2-40B4-BE49-F238E27FC236}">
                <a16:creationId xmlns:a16="http://schemas.microsoft.com/office/drawing/2014/main" id="{895A67D2-9A62-43AD-B38E-D0671AB9B0FD}"/>
              </a:ext>
            </a:extLst>
          </p:cNvPr>
          <p:cNvSpPr>
            <a:spLocks noEditPoints="1"/>
          </p:cNvSpPr>
          <p:nvPr/>
        </p:nvSpPr>
        <p:spPr bwMode="auto">
          <a:xfrm>
            <a:off x="1765287" y="2545034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40">
            <a:extLst>
              <a:ext uri="{FF2B5EF4-FFF2-40B4-BE49-F238E27FC236}">
                <a16:creationId xmlns:a16="http://schemas.microsoft.com/office/drawing/2014/main" id="{BE7F1898-FD58-4488-984F-83FCD36E3F1B}"/>
              </a:ext>
            </a:extLst>
          </p:cNvPr>
          <p:cNvSpPr>
            <a:spLocks noEditPoints="1"/>
          </p:cNvSpPr>
          <p:nvPr/>
        </p:nvSpPr>
        <p:spPr bwMode="auto">
          <a:xfrm>
            <a:off x="4350761" y="2508672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32515E-DFD4-4A5A-81F3-46501A082BDF}"/>
              </a:ext>
            </a:extLst>
          </p:cNvPr>
          <p:cNvGrpSpPr/>
          <p:nvPr/>
        </p:nvGrpSpPr>
        <p:grpSpPr>
          <a:xfrm>
            <a:off x="6653461" y="2508672"/>
            <a:ext cx="452777" cy="450429"/>
            <a:chOff x="8983663" y="1296988"/>
            <a:chExt cx="306388" cy="304800"/>
          </a:xfrm>
          <a:solidFill>
            <a:schemeClr val="tx1"/>
          </a:solidFill>
        </p:grpSpPr>
        <p:sp>
          <p:nvSpPr>
            <p:cNvPr id="193" name="Freeform 142">
              <a:extLst>
                <a:ext uri="{FF2B5EF4-FFF2-40B4-BE49-F238E27FC236}">
                  <a16:creationId xmlns:a16="http://schemas.microsoft.com/office/drawing/2014/main" id="{103DB821-C567-4D07-9C61-095374A68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3">
              <a:extLst>
                <a:ext uri="{FF2B5EF4-FFF2-40B4-BE49-F238E27FC236}">
                  <a16:creationId xmlns:a16="http://schemas.microsoft.com/office/drawing/2014/main" id="{E1F21D3B-1160-434C-BA64-BEF01ABC0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4">
              <a:extLst>
                <a:ext uri="{FF2B5EF4-FFF2-40B4-BE49-F238E27FC236}">
                  <a16:creationId xmlns:a16="http://schemas.microsoft.com/office/drawing/2014/main" id="{ACEC53E5-10C5-49A7-8E36-52715F3424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6" name="Freeform 129">
            <a:extLst>
              <a:ext uri="{FF2B5EF4-FFF2-40B4-BE49-F238E27FC236}">
                <a16:creationId xmlns:a16="http://schemas.microsoft.com/office/drawing/2014/main" id="{96456200-C9AB-459F-A6C3-98FF871E8A6E}"/>
              </a:ext>
            </a:extLst>
          </p:cNvPr>
          <p:cNvSpPr>
            <a:spLocks noEditPoints="1"/>
          </p:cNvSpPr>
          <p:nvPr/>
        </p:nvSpPr>
        <p:spPr bwMode="auto">
          <a:xfrm>
            <a:off x="8685979" y="2513364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>
            <a:extLst>
              <a:ext uri="{FF2B5EF4-FFF2-40B4-BE49-F238E27FC236}">
                <a16:creationId xmlns:a16="http://schemas.microsoft.com/office/drawing/2014/main" id="{97F388AF-79D6-4E4F-8498-3BAB9121CC66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C240D4-2C5D-4715-9E04-4AE57F8EB75D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1AAA558D-1B0A-42B9-9498-FB9013E66FD1}"/>
              </a:ext>
            </a:extLst>
          </p:cNvPr>
          <p:cNvSpPr>
            <a:spLocks noEditPoints="1"/>
          </p:cNvSpPr>
          <p:nvPr/>
        </p:nvSpPr>
        <p:spPr bwMode="auto">
          <a:xfrm>
            <a:off x="2172913" y="2096378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B8FCAE-4CBF-4F1F-AE10-D06579B2E6FE}"/>
              </a:ext>
            </a:extLst>
          </p:cNvPr>
          <p:cNvSpPr txBox="1"/>
          <p:nvPr/>
        </p:nvSpPr>
        <p:spPr>
          <a:xfrm>
            <a:off x="1700798" y="2659033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66" name="Freeform 40">
            <a:extLst>
              <a:ext uri="{FF2B5EF4-FFF2-40B4-BE49-F238E27FC236}">
                <a16:creationId xmlns:a16="http://schemas.microsoft.com/office/drawing/2014/main" id="{7E897DE3-D500-496E-8843-8AD475D37D3C}"/>
              </a:ext>
            </a:extLst>
          </p:cNvPr>
          <p:cNvSpPr>
            <a:spLocks noEditPoints="1"/>
          </p:cNvSpPr>
          <p:nvPr/>
        </p:nvSpPr>
        <p:spPr bwMode="auto">
          <a:xfrm>
            <a:off x="5914186" y="2060016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B1C6B5-DC76-4C58-8D3A-47C577A594CC}"/>
              </a:ext>
            </a:extLst>
          </p:cNvPr>
          <p:cNvSpPr txBox="1"/>
          <p:nvPr/>
        </p:nvSpPr>
        <p:spPr>
          <a:xfrm>
            <a:off x="5393978" y="2659033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3EF026-50A0-4FF1-9CDD-7554505F6D54}"/>
              </a:ext>
            </a:extLst>
          </p:cNvPr>
          <p:cNvGrpSpPr/>
          <p:nvPr/>
        </p:nvGrpSpPr>
        <p:grpSpPr>
          <a:xfrm>
            <a:off x="9562792" y="2060016"/>
            <a:ext cx="452777" cy="450429"/>
            <a:chOff x="8983663" y="1296988"/>
            <a:chExt cx="306388" cy="304800"/>
          </a:xfrm>
          <a:solidFill>
            <a:schemeClr val="tx1"/>
          </a:solidFill>
        </p:grpSpPr>
        <p:sp>
          <p:nvSpPr>
            <p:cNvPr id="68" name="Freeform 142">
              <a:extLst>
                <a:ext uri="{FF2B5EF4-FFF2-40B4-BE49-F238E27FC236}">
                  <a16:creationId xmlns:a16="http://schemas.microsoft.com/office/drawing/2014/main" id="{1F70C6BF-CA51-4EE8-91F2-E58E2A5DD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3">
              <a:extLst>
                <a:ext uri="{FF2B5EF4-FFF2-40B4-BE49-F238E27FC236}">
                  <a16:creationId xmlns:a16="http://schemas.microsoft.com/office/drawing/2014/main" id="{1171BA27-DFC3-4B8D-846B-F537703CC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4">
              <a:extLst>
                <a:ext uri="{FF2B5EF4-FFF2-40B4-BE49-F238E27FC236}">
                  <a16:creationId xmlns:a16="http://schemas.microsoft.com/office/drawing/2014/main" id="{395C888B-8F17-4948-AFF8-2F47423185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EBC1566-A037-4FF8-A2E5-D8A372238F5F}"/>
              </a:ext>
            </a:extLst>
          </p:cNvPr>
          <p:cNvSpPr txBox="1"/>
          <p:nvPr/>
        </p:nvSpPr>
        <p:spPr>
          <a:xfrm>
            <a:off x="9087158" y="2659033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71" name="Freeform 129">
            <a:extLst>
              <a:ext uri="{FF2B5EF4-FFF2-40B4-BE49-F238E27FC236}">
                <a16:creationId xmlns:a16="http://schemas.microsoft.com/office/drawing/2014/main" id="{2BE7233A-AB85-4451-9A5A-7298CA646905}"/>
              </a:ext>
            </a:extLst>
          </p:cNvPr>
          <p:cNvSpPr>
            <a:spLocks noEditPoints="1"/>
          </p:cNvSpPr>
          <p:nvPr/>
        </p:nvSpPr>
        <p:spPr bwMode="auto">
          <a:xfrm>
            <a:off x="4084018" y="5836384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C2C387-1FC0-46EB-911B-308DDB0BB3DE}"/>
              </a:ext>
            </a:extLst>
          </p:cNvPr>
          <p:cNvSpPr txBox="1"/>
          <p:nvPr/>
        </p:nvSpPr>
        <p:spPr>
          <a:xfrm>
            <a:off x="3547388" y="5355247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D15AAD-45F4-4E91-87E2-51444CED2210}"/>
              </a:ext>
            </a:extLst>
          </p:cNvPr>
          <p:cNvGrpSpPr/>
          <p:nvPr/>
        </p:nvGrpSpPr>
        <p:grpSpPr>
          <a:xfrm>
            <a:off x="7716202" y="5824653"/>
            <a:ext cx="452777" cy="452776"/>
            <a:chOff x="5938838" y="3273426"/>
            <a:chExt cx="306388" cy="306388"/>
          </a:xfrm>
          <a:solidFill>
            <a:schemeClr val="tx1"/>
          </a:solidFill>
        </p:grpSpPr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85157D2-5EA9-49FE-87E4-06843A916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42908537-3354-4218-B05F-26440B8504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E4D644D2-F020-4D08-B298-E7CA44804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0032E21-9A1C-4C12-9503-2FFD24D29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096F311E-A0AC-4399-923C-D46397E68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ECB0297-BA7B-4544-9966-84598E841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69E9B5D-A94D-4AED-9280-4913C494C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ADD858C-9AF2-452F-BF23-40B6854B6387}"/>
              </a:ext>
            </a:extLst>
          </p:cNvPr>
          <p:cNvSpPr txBox="1"/>
          <p:nvPr/>
        </p:nvSpPr>
        <p:spPr>
          <a:xfrm>
            <a:off x="7240568" y="5355247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7DF1AA-7A09-485B-9E3A-40EDB4255C28}"/>
              </a:ext>
            </a:extLst>
          </p:cNvPr>
          <p:cNvGrpSpPr/>
          <p:nvPr/>
        </p:nvGrpSpPr>
        <p:grpSpPr>
          <a:xfrm>
            <a:off x="4207200" y="4363349"/>
            <a:ext cx="84420" cy="800944"/>
            <a:chOff x="4207200" y="4041128"/>
            <a:chExt cx="84420" cy="80094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3D37BB-B50C-4D67-9CD5-48FD9BC4B531}"/>
                </a:ext>
              </a:extLst>
            </p:cNvPr>
            <p:cNvCxnSpPr>
              <a:cxnSpLocks/>
            </p:cNvCxnSpPr>
            <p:nvPr/>
          </p:nvCxnSpPr>
          <p:spPr>
            <a:xfrm>
              <a:off x="4249410" y="4041128"/>
              <a:ext cx="0" cy="78373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1326458-D84C-4679-BB46-E109ABB7B51E}"/>
                </a:ext>
              </a:extLst>
            </p:cNvPr>
            <p:cNvSpPr/>
            <p:nvPr/>
          </p:nvSpPr>
          <p:spPr>
            <a:xfrm>
              <a:off x="4207200" y="4757652"/>
              <a:ext cx="84420" cy="844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636EB7D-DE96-4D00-A3C4-A8A5C6B76C61}"/>
              </a:ext>
            </a:extLst>
          </p:cNvPr>
          <p:cNvCxnSpPr>
            <a:cxnSpLocks/>
          </p:cNvCxnSpPr>
          <p:nvPr/>
        </p:nvCxnSpPr>
        <p:spPr>
          <a:xfrm>
            <a:off x="2403089" y="3215363"/>
            <a:ext cx="0" cy="75873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3C93182-14A7-45E6-99A5-74606BC9BC1C}"/>
              </a:ext>
            </a:extLst>
          </p:cNvPr>
          <p:cNvSpPr/>
          <p:nvPr/>
        </p:nvSpPr>
        <p:spPr>
          <a:xfrm>
            <a:off x="2360610" y="3173153"/>
            <a:ext cx="84420" cy="844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4D97AB-9039-45D4-9AD1-1240B4B95481}"/>
              </a:ext>
            </a:extLst>
          </p:cNvPr>
          <p:cNvSpPr txBox="1"/>
          <p:nvPr/>
        </p:nvSpPr>
        <p:spPr>
          <a:xfrm>
            <a:off x="2005498" y="4007140"/>
            <a:ext cx="794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solidFill>
                  <a:sysClr val="windowText" lastClr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F5A92A-74EC-48B8-B172-9501EDF5608D}"/>
              </a:ext>
            </a:extLst>
          </p:cNvPr>
          <p:cNvSpPr txBox="1"/>
          <p:nvPr/>
        </p:nvSpPr>
        <p:spPr>
          <a:xfrm>
            <a:off x="1430894" y="4987967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B67894C-00DD-4D0A-99FF-1810D6289922}"/>
              </a:ext>
            </a:extLst>
          </p:cNvPr>
          <p:cNvGrpSpPr/>
          <p:nvPr/>
        </p:nvGrpSpPr>
        <p:grpSpPr>
          <a:xfrm>
            <a:off x="6053791" y="3173153"/>
            <a:ext cx="84420" cy="800944"/>
            <a:chOff x="2360610" y="3358932"/>
            <a:chExt cx="84420" cy="80094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ADB729-28ED-4E51-AF4E-9E918D602B71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89" y="3401142"/>
              <a:ext cx="0" cy="758734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E327C86-86C4-404B-AC84-111E5CD833D2}"/>
                </a:ext>
              </a:extLst>
            </p:cNvPr>
            <p:cNvSpPr/>
            <p:nvPr/>
          </p:nvSpPr>
          <p:spPr>
            <a:xfrm>
              <a:off x="2360610" y="3358932"/>
              <a:ext cx="84420" cy="844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CA02A40-18A4-43EE-B476-6F45E6A9CAE3}"/>
              </a:ext>
            </a:extLst>
          </p:cNvPr>
          <p:cNvSpPr txBox="1"/>
          <p:nvPr/>
        </p:nvSpPr>
        <p:spPr>
          <a:xfrm>
            <a:off x="5698679" y="4007140"/>
            <a:ext cx="794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solidFill>
                  <a:sysClr val="windowText" lastClr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5F4401-85EE-47AD-B853-202AF349F367}"/>
              </a:ext>
            </a:extLst>
          </p:cNvPr>
          <p:cNvSpPr txBox="1"/>
          <p:nvPr/>
        </p:nvSpPr>
        <p:spPr>
          <a:xfrm>
            <a:off x="5123806" y="4987967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9F39589-D3DB-4A3D-87BC-8DA1DB854DE1}"/>
              </a:ext>
            </a:extLst>
          </p:cNvPr>
          <p:cNvGrpSpPr/>
          <p:nvPr/>
        </p:nvGrpSpPr>
        <p:grpSpPr>
          <a:xfrm>
            <a:off x="9746970" y="3173153"/>
            <a:ext cx="84420" cy="800944"/>
            <a:chOff x="2360610" y="3358932"/>
            <a:chExt cx="84420" cy="80094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6C500F-C501-42F2-A2AE-F579632CC9E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89" y="3401142"/>
              <a:ext cx="0" cy="758734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73E0A49-1826-4FFE-A788-8D9D92F8F97A}"/>
                </a:ext>
              </a:extLst>
            </p:cNvPr>
            <p:cNvSpPr/>
            <p:nvPr/>
          </p:nvSpPr>
          <p:spPr>
            <a:xfrm>
              <a:off x="2360610" y="3358932"/>
              <a:ext cx="84420" cy="844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96DCA44-F42A-48C2-BD35-D350587A2979}"/>
              </a:ext>
            </a:extLst>
          </p:cNvPr>
          <p:cNvSpPr txBox="1"/>
          <p:nvPr/>
        </p:nvSpPr>
        <p:spPr>
          <a:xfrm>
            <a:off x="9391858" y="4007140"/>
            <a:ext cx="794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solidFill>
                  <a:sysClr val="windowText" lastClr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D37ED3-532E-4B59-AD88-2010F02507E7}"/>
              </a:ext>
            </a:extLst>
          </p:cNvPr>
          <p:cNvSpPr txBox="1"/>
          <p:nvPr/>
        </p:nvSpPr>
        <p:spPr>
          <a:xfrm>
            <a:off x="8816985" y="4987967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704E12-863E-43AC-90A6-E607D3EF9816}"/>
              </a:ext>
            </a:extLst>
          </p:cNvPr>
          <p:cNvSpPr txBox="1"/>
          <p:nvPr/>
        </p:nvSpPr>
        <p:spPr>
          <a:xfrm>
            <a:off x="3852089" y="4007140"/>
            <a:ext cx="794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solidFill>
                  <a:sysClr val="windowText" lastClr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A696C3F-4CAB-4D89-B32E-BEAA99A7D725}"/>
              </a:ext>
            </a:extLst>
          </p:cNvPr>
          <p:cNvSpPr txBox="1"/>
          <p:nvPr/>
        </p:nvSpPr>
        <p:spPr>
          <a:xfrm>
            <a:off x="7545269" y="4007140"/>
            <a:ext cx="794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solidFill>
                  <a:sysClr val="windowText" lastClr="0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4A0BC5-0ACA-49B6-8244-5A8F5154CD9C}"/>
              </a:ext>
            </a:extLst>
          </p:cNvPr>
          <p:cNvSpPr txBox="1"/>
          <p:nvPr/>
        </p:nvSpPr>
        <p:spPr>
          <a:xfrm>
            <a:off x="3277217" y="2659033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D386B8E-3CDD-41A7-B9F0-AC939D995CBD}"/>
              </a:ext>
            </a:extLst>
          </p:cNvPr>
          <p:cNvSpPr txBox="1"/>
          <p:nvPr/>
        </p:nvSpPr>
        <p:spPr>
          <a:xfrm>
            <a:off x="6970396" y="2659033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72A4477-69FB-4C01-96B5-06324480ACE9}"/>
              </a:ext>
            </a:extLst>
          </p:cNvPr>
          <p:cNvGrpSpPr/>
          <p:nvPr/>
        </p:nvGrpSpPr>
        <p:grpSpPr>
          <a:xfrm>
            <a:off x="7900381" y="4363349"/>
            <a:ext cx="84420" cy="800944"/>
            <a:chOff x="4207200" y="4041128"/>
            <a:chExt cx="84420" cy="800944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CC4A53-3432-4137-AE91-8E4923B75721}"/>
                </a:ext>
              </a:extLst>
            </p:cNvPr>
            <p:cNvCxnSpPr>
              <a:cxnSpLocks/>
            </p:cNvCxnSpPr>
            <p:nvPr/>
          </p:nvCxnSpPr>
          <p:spPr>
            <a:xfrm>
              <a:off x="4249410" y="4041128"/>
              <a:ext cx="0" cy="78373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FE7B41E-2AC7-4C9B-9A2E-63709D3B2346}"/>
                </a:ext>
              </a:extLst>
            </p:cNvPr>
            <p:cNvSpPr/>
            <p:nvPr/>
          </p:nvSpPr>
          <p:spPr>
            <a:xfrm>
              <a:off x="4207200" y="4757652"/>
              <a:ext cx="84420" cy="844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033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>
            <a:extLst>
              <a:ext uri="{FF2B5EF4-FFF2-40B4-BE49-F238E27FC236}">
                <a16:creationId xmlns:a16="http://schemas.microsoft.com/office/drawing/2014/main" id="{97F388AF-79D6-4E4F-8498-3BAB9121CC66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C240D4-2C5D-4715-9E04-4AE57F8EB75D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CA4B41-6ABC-4C6D-89F7-1811D197CA09}"/>
              </a:ext>
            </a:extLst>
          </p:cNvPr>
          <p:cNvSpPr txBox="1"/>
          <p:nvPr/>
        </p:nvSpPr>
        <p:spPr>
          <a:xfrm>
            <a:off x="8999492" y="3088756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FE37D4-8C67-48F4-BB4C-B83B2A2D7E16}"/>
              </a:ext>
            </a:extLst>
          </p:cNvPr>
          <p:cNvSpPr txBox="1"/>
          <p:nvPr/>
        </p:nvSpPr>
        <p:spPr>
          <a:xfrm>
            <a:off x="8999492" y="3473587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86F77DD-D267-4B8E-AC63-77FBE3679EA0}"/>
              </a:ext>
            </a:extLst>
          </p:cNvPr>
          <p:cNvSpPr txBox="1"/>
          <p:nvPr/>
        </p:nvSpPr>
        <p:spPr>
          <a:xfrm>
            <a:off x="1788462" y="3088756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A75EA79-BB08-4E6E-8BC6-51110194AF2B}"/>
              </a:ext>
            </a:extLst>
          </p:cNvPr>
          <p:cNvSpPr txBox="1"/>
          <p:nvPr/>
        </p:nvSpPr>
        <p:spPr>
          <a:xfrm>
            <a:off x="1248116" y="3473587"/>
            <a:ext cx="1944390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It has roots in a piece of classical College in Virginia,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0607FC4-4D58-4692-9D68-CFF3A01FBA6D}"/>
              </a:ext>
            </a:extLst>
          </p:cNvPr>
          <p:cNvSpPr/>
          <p:nvPr/>
        </p:nvSpPr>
        <p:spPr>
          <a:xfrm>
            <a:off x="5595580" y="3991850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504A91B-E1A8-414E-A2D3-5EE5EA22A385}"/>
              </a:ext>
            </a:extLst>
          </p:cNvPr>
          <p:cNvGrpSpPr/>
          <p:nvPr/>
        </p:nvGrpSpPr>
        <p:grpSpPr>
          <a:xfrm>
            <a:off x="5869611" y="4267055"/>
            <a:ext cx="452777" cy="4504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96" name="Freeform 142">
              <a:extLst>
                <a:ext uri="{FF2B5EF4-FFF2-40B4-BE49-F238E27FC236}">
                  <a16:creationId xmlns:a16="http://schemas.microsoft.com/office/drawing/2014/main" id="{91A85306-B1F2-4208-86C3-6AD9DA909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3">
              <a:extLst>
                <a:ext uri="{FF2B5EF4-FFF2-40B4-BE49-F238E27FC236}">
                  <a16:creationId xmlns:a16="http://schemas.microsoft.com/office/drawing/2014/main" id="{BDA20659-3875-4E15-A19B-C772FFCC6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4">
              <a:extLst>
                <a:ext uri="{FF2B5EF4-FFF2-40B4-BE49-F238E27FC236}">
                  <a16:creationId xmlns:a16="http://schemas.microsoft.com/office/drawing/2014/main" id="{4CDBE50B-6767-4436-8821-31334AAC7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59F30F86-ECD8-4061-B638-39C27F5E85A3}"/>
              </a:ext>
            </a:extLst>
          </p:cNvPr>
          <p:cNvSpPr/>
          <p:nvPr/>
        </p:nvSpPr>
        <p:spPr>
          <a:xfrm>
            <a:off x="3578869" y="3088756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8">
            <a:extLst>
              <a:ext uri="{FF2B5EF4-FFF2-40B4-BE49-F238E27FC236}">
                <a16:creationId xmlns:a16="http://schemas.microsoft.com/office/drawing/2014/main" id="{65D8CCDD-CD21-4E13-BBF6-48F9E2774869}"/>
              </a:ext>
            </a:extLst>
          </p:cNvPr>
          <p:cNvSpPr>
            <a:spLocks noEditPoints="1"/>
          </p:cNvSpPr>
          <p:nvPr/>
        </p:nvSpPr>
        <p:spPr bwMode="auto">
          <a:xfrm>
            <a:off x="3849381" y="3400323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E95066-61F3-423F-916D-B5C662158680}"/>
              </a:ext>
            </a:extLst>
          </p:cNvPr>
          <p:cNvSpPr/>
          <p:nvPr/>
        </p:nvSpPr>
        <p:spPr>
          <a:xfrm>
            <a:off x="7612294" y="3088756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29">
            <a:extLst>
              <a:ext uri="{FF2B5EF4-FFF2-40B4-BE49-F238E27FC236}">
                <a16:creationId xmlns:a16="http://schemas.microsoft.com/office/drawing/2014/main" id="{BD4475E7-89DC-45E8-8F44-9E4155665AD9}"/>
              </a:ext>
            </a:extLst>
          </p:cNvPr>
          <p:cNvSpPr>
            <a:spLocks noEditPoints="1"/>
          </p:cNvSpPr>
          <p:nvPr/>
        </p:nvSpPr>
        <p:spPr bwMode="auto">
          <a:xfrm>
            <a:off x="7947321" y="3368653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D10F1F2-2808-410C-B0D7-8ECBF6223F1C}"/>
              </a:ext>
            </a:extLst>
          </p:cNvPr>
          <p:cNvSpPr txBox="1"/>
          <p:nvPr/>
        </p:nvSpPr>
        <p:spPr>
          <a:xfrm>
            <a:off x="4953000" y="5362129"/>
            <a:ext cx="228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 HERE 2019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36A22A4-9CF1-4B9A-996B-90323C56ABC7}"/>
              </a:ext>
            </a:extLst>
          </p:cNvPr>
          <p:cNvSpPr txBox="1"/>
          <p:nvPr/>
        </p:nvSpPr>
        <p:spPr>
          <a:xfrm>
            <a:off x="1640114" y="5790116"/>
            <a:ext cx="891177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9130092-07CE-441C-9A37-3792781E0DC6}"/>
              </a:ext>
            </a:extLst>
          </p:cNvPr>
          <p:cNvSpPr txBox="1"/>
          <p:nvPr/>
        </p:nvSpPr>
        <p:spPr>
          <a:xfrm>
            <a:off x="8999492" y="4280199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4CB07B4-DF12-4924-84A5-9050B2E9C425}"/>
              </a:ext>
            </a:extLst>
          </p:cNvPr>
          <p:cNvSpPr txBox="1"/>
          <p:nvPr/>
        </p:nvSpPr>
        <p:spPr>
          <a:xfrm>
            <a:off x="1788462" y="4280199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33419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>
            <a:extLst>
              <a:ext uri="{FF2B5EF4-FFF2-40B4-BE49-F238E27FC236}">
                <a16:creationId xmlns:a16="http://schemas.microsoft.com/office/drawing/2014/main" id="{97F388AF-79D6-4E4F-8498-3BAB9121CC66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C240D4-2C5D-4715-9E04-4AE57F8EB75D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88" name="Teardrop 87">
            <a:extLst>
              <a:ext uri="{FF2B5EF4-FFF2-40B4-BE49-F238E27FC236}">
                <a16:creationId xmlns:a16="http://schemas.microsoft.com/office/drawing/2014/main" id="{F1713CC7-1409-4D66-AC8B-1962012DBE50}"/>
              </a:ext>
            </a:extLst>
          </p:cNvPr>
          <p:cNvSpPr/>
          <p:nvPr/>
        </p:nvSpPr>
        <p:spPr bwMode="auto">
          <a:xfrm rot="13500000">
            <a:off x="2592341" y="2420565"/>
            <a:ext cx="1662433" cy="1662438"/>
          </a:xfrm>
          <a:prstGeom prst="teardrop">
            <a:avLst/>
          </a:prstGeom>
          <a:solidFill>
            <a:schemeClr val="bg1"/>
          </a:solidFill>
          <a:ln w="25400" cap="sq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66409DC-2C03-43D3-9ED8-4D1D32CF5FC7}"/>
              </a:ext>
            </a:extLst>
          </p:cNvPr>
          <p:cNvSpPr/>
          <p:nvPr/>
        </p:nvSpPr>
        <p:spPr>
          <a:xfrm>
            <a:off x="3856823" y="2060016"/>
            <a:ext cx="2383536" cy="23835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6CFBF25-7C8D-4941-87AE-DB18E1BC41BD}"/>
              </a:ext>
            </a:extLst>
          </p:cNvPr>
          <p:cNvSpPr/>
          <p:nvPr/>
        </p:nvSpPr>
        <p:spPr>
          <a:xfrm>
            <a:off x="10038835" y="2804676"/>
            <a:ext cx="894216" cy="894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3B79582-2E67-4D25-B987-BC96A1983B15}"/>
              </a:ext>
            </a:extLst>
          </p:cNvPr>
          <p:cNvSpPr/>
          <p:nvPr/>
        </p:nvSpPr>
        <p:spPr>
          <a:xfrm>
            <a:off x="1258948" y="2804676"/>
            <a:ext cx="894216" cy="894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F8DCFC-B1D8-4826-9CD6-E509869CF8D4}"/>
              </a:ext>
            </a:extLst>
          </p:cNvPr>
          <p:cNvSpPr txBox="1"/>
          <p:nvPr/>
        </p:nvSpPr>
        <p:spPr>
          <a:xfrm>
            <a:off x="1289427" y="2987609"/>
            <a:ext cx="827224" cy="52835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500" b="1" dirty="0">
                <a:solidFill>
                  <a:srgbClr val="FEFEFE"/>
                </a:solidFill>
                <a:latin typeface="Poppins SemiBold" panose="00000700000000000000"/>
                <a:ea typeface="Montserrat" charset="0"/>
                <a:cs typeface="Montserrat" charset="0"/>
              </a:rPr>
              <a:t>START</a:t>
            </a:r>
          </a:p>
          <a:p>
            <a:pPr algn="ctr">
              <a:lnSpc>
                <a:spcPts val="1700"/>
              </a:lnSpc>
            </a:pPr>
            <a:r>
              <a:rPr lang="en-US" sz="1500" b="1" dirty="0">
                <a:solidFill>
                  <a:srgbClr val="FEFEFE"/>
                </a:solidFill>
                <a:latin typeface="Poppins SemiBold" panose="00000700000000000000"/>
                <a:ea typeface="Montserrat" charset="0"/>
                <a:cs typeface="Montserrat" charset="0"/>
              </a:rPr>
              <a:t>POINT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DFB4FE8-0301-477C-91D8-633EA40E8DBF}"/>
              </a:ext>
            </a:extLst>
          </p:cNvPr>
          <p:cNvSpPr txBox="1"/>
          <p:nvPr/>
        </p:nvSpPr>
        <p:spPr>
          <a:xfrm>
            <a:off x="10072331" y="2987609"/>
            <a:ext cx="827224" cy="528350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500" b="1" dirty="0">
                <a:solidFill>
                  <a:srgbClr val="FEFEFE"/>
                </a:solidFill>
                <a:latin typeface="Poppins SemiBold" panose="00000700000000000000"/>
                <a:ea typeface="Montserrat" charset="0"/>
                <a:cs typeface="Montserrat" charset="0"/>
              </a:rPr>
              <a:t>END</a:t>
            </a:r>
          </a:p>
          <a:p>
            <a:pPr algn="ctr">
              <a:lnSpc>
                <a:spcPts val="1700"/>
              </a:lnSpc>
            </a:pPr>
            <a:r>
              <a:rPr lang="en-US" sz="1500" b="1" dirty="0">
                <a:solidFill>
                  <a:srgbClr val="FEFEFE"/>
                </a:solidFill>
                <a:latin typeface="Poppins SemiBold" panose="00000700000000000000"/>
                <a:ea typeface="Montserrat" charset="0"/>
                <a:cs typeface="Montserrat" charset="0"/>
              </a:rPr>
              <a:t>POINT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A3C3410-49E5-4A9D-9ADD-AB47E3BED789}"/>
              </a:ext>
            </a:extLst>
          </p:cNvPr>
          <p:cNvSpPr/>
          <p:nvPr/>
        </p:nvSpPr>
        <p:spPr>
          <a:xfrm>
            <a:off x="5857857" y="2423018"/>
            <a:ext cx="1657533" cy="165753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ardrop 92">
            <a:extLst>
              <a:ext uri="{FF2B5EF4-FFF2-40B4-BE49-F238E27FC236}">
                <a16:creationId xmlns:a16="http://schemas.microsoft.com/office/drawing/2014/main" id="{8DA5C4F9-8EA8-400C-8058-7C7AA9BA6131}"/>
              </a:ext>
            </a:extLst>
          </p:cNvPr>
          <p:cNvSpPr/>
          <p:nvPr/>
        </p:nvSpPr>
        <p:spPr bwMode="auto">
          <a:xfrm rot="2700000">
            <a:off x="7198490" y="2197961"/>
            <a:ext cx="2278331" cy="2278338"/>
          </a:xfrm>
          <a:prstGeom prst="teardrop">
            <a:avLst/>
          </a:prstGeom>
          <a:solidFill>
            <a:schemeClr val="bg1"/>
          </a:solidFill>
          <a:ln w="25400" cap="sq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1" name="Freeform 8">
            <a:extLst>
              <a:ext uri="{FF2B5EF4-FFF2-40B4-BE49-F238E27FC236}">
                <a16:creationId xmlns:a16="http://schemas.microsoft.com/office/drawing/2014/main" id="{ABFB6DD5-89EB-4305-AB4C-26CBEA6DB421}"/>
              </a:ext>
            </a:extLst>
          </p:cNvPr>
          <p:cNvSpPr>
            <a:spLocks noEditPoints="1"/>
          </p:cNvSpPr>
          <p:nvPr/>
        </p:nvSpPr>
        <p:spPr bwMode="auto">
          <a:xfrm>
            <a:off x="3193650" y="2884184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40">
            <a:extLst>
              <a:ext uri="{FF2B5EF4-FFF2-40B4-BE49-F238E27FC236}">
                <a16:creationId xmlns:a16="http://schemas.microsoft.com/office/drawing/2014/main" id="{697003A9-0117-4B79-8C26-5216EA9DC3BA}"/>
              </a:ext>
            </a:extLst>
          </p:cNvPr>
          <p:cNvSpPr>
            <a:spLocks noEditPoints="1"/>
          </p:cNvSpPr>
          <p:nvPr/>
        </p:nvSpPr>
        <p:spPr bwMode="auto">
          <a:xfrm>
            <a:off x="4866777" y="2847822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FEBBD92-8279-402D-8A7B-674494A6C637}"/>
              </a:ext>
            </a:extLst>
          </p:cNvPr>
          <p:cNvGrpSpPr/>
          <p:nvPr/>
        </p:nvGrpSpPr>
        <p:grpSpPr>
          <a:xfrm>
            <a:off x="6460235" y="2847822"/>
            <a:ext cx="452777" cy="450429"/>
            <a:chOff x="8983663" y="1296988"/>
            <a:chExt cx="306388" cy="304800"/>
          </a:xfrm>
          <a:solidFill>
            <a:schemeClr val="tx1"/>
          </a:solidFill>
        </p:grpSpPr>
        <p:sp>
          <p:nvSpPr>
            <p:cNvPr id="129" name="Freeform 142">
              <a:extLst>
                <a:ext uri="{FF2B5EF4-FFF2-40B4-BE49-F238E27FC236}">
                  <a16:creationId xmlns:a16="http://schemas.microsoft.com/office/drawing/2014/main" id="{26DF119F-B404-4474-A3A7-F6F6515EE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43">
              <a:extLst>
                <a:ext uri="{FF2B5EF4-FFF2-40B4-BE49-F238E27FC236}">
                  <a16:creationId xmlns:a16="http://schemas.microsoft.com/office/drawing/2014/main" id="{2769CF68-5C08-4085-8831-F54D86626C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4">
              <a:extLst>
                <a:ext uri="{FF2B5EF4-FFF2-40B4-BE49-F238E27FC236}">
                  <a16:creationId xmlns:a16="http://schemas.microsoft.com/office/drawing/2014/main" id="{BCA19D16-753A-423D-92C4-20B58F707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" name="Freeform 129">
            <a:extLst>
              <a:ext uri="{FF2B5EF4-FFF2-40B4-BE49-F238E27FC236}">
                <a16:creationId xmlns:a16="http://schemas.microsoft.com/office/drawing/2014/main" id="{F185D95F-A378-4180-B0E9-81676E009F5B}"/>
              </a:ext>
            </a:extLst>
          </p:cNvPr>
          <p:cNvSpPr>
            <a:spLocks noEditPoints="1"/>
          </p:cNvSpPr>
          <p:nvPr/>
        </p:nvSpPr>
        <p:spPr bwMode="auto">
          <a:xfrm>
            <a:off x="8172263" y="2852514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6F423C-7CEA-40BC-8634-07E179CF8645}"/>
              </a:ext>
            </a:extLst>
          </p:cNvPr>
          <p:cNvGrpSpPr/>
          <p:nvPr/>
        </p:nvGrpSpPr>
        <p:grpSpPr>
          <a:xfrm>
            <a:off x="1516634" y="5202745"/>
            <a:ext cx="1944390" cy="1075276"/>
            <a:chOff x="2707483" y="5202153"/>
            <a:chExt cx="1944390" cy="1075276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7AE61B-6D28-4993-8F1F-6AF9700BBDF1}"/>
                </a:ext>
              </a:extLst>
            </p:cNvPr>
            <p:cNvSpPr txBox="1"/>
            <p:nvPr/>
          </p:nvSpPr>
          <p:spPr>
            <a:xfrm>
              <a:off x="2707483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EEA9BF-7082-4D61-A0E0-19B837015231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23176EE-AE87-4286-835C-1738BBACEFE2}"/>
              </a:ext>
            </a:extLst>
          </p:cNvPr>
          <p:cNvGrpSpPr/>
          <p:nvPr/>
        </p:nvGrpSpPr>
        <p:grpSpPr>
          <a:xfrm>
            <a:off x="3921414" y="5202745"/>
            <a:ext cx="1944390" cy="1075276"/>
            <a:chOff x="2707483" y="5202153"/>
            <a:chExt cx="1944390" cy="107527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E78A728-C211-4A51-A806-106E50E4DA30}"/>
                </a:ext>
              </a:extLst>
            </p:cNvPr>
            <p:cNvSpPr txBox="1"/>
            <p:nvPr/>
          </p:nvSpPr>
          <p:spPr>
            <a:xfrm>
              <a:off x="2707483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BD443B1-6A27-4B33-BF9F-3DEBDA120089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1CC5939-1994-49DC-957F-A88BCCF228EA}"/>
              </a:ext>
            </a:extLst>
          </p:cNvPr>
          <p:cNvGrpSpPr/>
          <p:nvPr/>
        </p:nvGrpSpPr>
        <p:grpSpPr>
          <a:xfrm>
            <a:off x="6326194" y="5202745"/>
            <a:ext cx="1944390" cy="1075276"/>
            <a:chOff x="2707483" y="5202153"/>
            <a:chExt cx="1944390" cy="107527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837696B-DD19-4BF5-8153-88BAEF4AEE5C}"/>
                </a:ext>
              </a:extLst>
            </p:cNvPr>
            <p:cNvSpPr txBox="1"/>
            <p:nvPr/>
          </p:nvSpPr>
          <p:spPr>
            <a:xfrm>
              <a:off x="2707483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18CE1E7-E378-4DB3-B11D-15BF128C36B9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479C209-3B12-46DC-85B3-E2B43A75B7B4}"/>
              </a:ext>
            </a:extLst>
          </p:cNvPr>
          <p:cNvGrpSpPr/>
          <p:nvPr/>
        </p:nvGrpSpPr>
        <p:grpSpPr>
          <a:xfrm>
            <a:off x="8730975" y="5202745"/>
            <a:ext cx="1944390" cy="1075276"/>
            <a:chOff x="2707483" y="5202153"/>
            <a:chExt cx="1944390" cy="107527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7DA4240-CF8B-4659-BE5C-6BF2D731E1F9}"/>
                </a:ext>
              </a:extLst>
            </p:cNvPr>
            <p:cNvSpPr txBox="1"/>
            <p:nvPr/>
          </p:nvSpPr>
          <p:spPr>
            <a:xfrm>
              <a:off x="2707483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47CB31B-8BB4-445C-A2CA-37D72F9D2ABB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9862EA74-332E-49D7-A35A-85753A1078E2}"/>
              </a:ext>
            </a:extLst>
          </p:cNvPr>
          <p:cNvSpPr txBox="1"/>
          <p:nvPr/>
        </p:nvSpPr>
        <p:spPr>
          <a:xfrm>
            <a:off x="3039944" y="3465280"/>
            <a:ext cx="767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243DFE-2BE7-411B-A59D-A79E26342ECD}"/>
              </a:ext>
            </a:extLst>
          </p:cNvPr>
          <p:cNvSpPr txBox="1"/>
          <p:nvPr/>
        </p:nvSpPr>
        <p:spPr>
          <a:xfrm>
            <a:off x="4661942" y="3465280"/>
            <a:ext cx="767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7D550C2-658B-4118-9EA3-8150F8DECF23}"/>
              </a:ext>
            </a:extLst>
          </p:cNvPr>
          <p:cNvSpPr txBox="1"/>
          <p:nvPr/>
        </p:nvSpPr>
        <p:spPr>
          <a:xfrm>
            <a:off x="6343016" y="3465280"/>
            <a:ext cx="767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493E6E4-B76D-4FE6-8CDD-55A43E7916E2}"/>
              </a:ext>
            </a:extLst>
          </p:cNvPr>
          <p:cNvSpPr txBox="1"/>
          <p:nvPr/>
        </p:nvSpPr>
        <p:spPr>
          <a:xfrm>
            <a:off x="7954042" y="3465280"/>
            <a:ext cx="767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8558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>
            <a:extLst>
              <a:ext uri="{FF2B5EF4-FFF2-40B4-BE49-F238E27FC236}">
                <a16:creationId xmlns:a16="http://schemas.microsoft.com/office/drawing/2014/main" id="{97F388AF-79D6-4E4F-8498-3BAB9121CC66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C240D4-2C5D-4715-9E04-4AE57F8EB75D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43CF4C-3C9D-4732-9CB0-8072FACB1C48}"/>
              </a:ext>
            </a:extLst>
          </p:cNvPr>
          <p:cNvSpPr/>
          <p:nvPr/>
        </p:nvSpPr>
        <p:spPr>
          <a:xfrm>
            <a:off x="1916023" y="2698645"/>
            <a:ext cx="1712232" cy="1712232"/>
          </a:xfrm>
          <a:prstGeom prst="roundRect">
            <a:avLst>
              <a:gd name="adj" fmla="val 7210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6F974D1-6858-45E7-B8DC-3651ABA96F7C}"/>
              </a:ext>
            </a:extLst>
          </p:cNvPr>
          <p:cNvSpPr/>
          <p:nvPr/>
        </p:nvSpPr>
        <p:spPr>
          <a:xfrm>
            <a:off x="4131930" y="2698645"/>
            <a:ext cx="1712232" cy="1712232"/>
          </a:xfrm>
          <a:prstGeom prst="roundRect">
            <a:avLst>
              <a:gd name="adj" fmla="val 7210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66C9951-F895-4F51-9B5F-425F899E3A7C}"/>
              </a:ext>
            </a:extLst>
          </p:cNvPr>
          <p:cNvSpPr/>
          <p:nvPr/>
        </p:nvSpPr>
        <p:spPr>
          <a:xfrm>
            <a:off x="6347837" y="2698645"/>
            <a:ext cx="1712232" cy="1712232"/>
          </a:xfrm>
          <a:prstGeom prst="roundRect">
            <a:avLst>
              <a:gd name="adj" fmla="val 7210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0F1701-C487-44B9-B9DA-F6E685111D11}"/>
              </a:ext>
            </a:extLst>
          </p:cNvPr>
          <p:cNvSpPr/>
          <p:nvPr/>
        </p:nvSpPr>
        <p:spPr>
          <a:xfrm>
            <a:off x="8563745" y="2698645"/>
            <a:ext cx="1712232" cy="1712232"/>
          </a:xfrm>
          <a:prstGeom prst="roundRect">
            <a:avLst>
              <a:gd name="adj" fmla="val 7210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8">
            <a:extLst>
              <a:ext uri="{FF2B5EF4-FFF2-40B4-BE49-F238E27FC236}">
                <a16:creationId xmlns:a16="http://schemas.microsoft.com/office/drawing/2014/main" id="{45C58A59-C2E0-47F7-A30D-20DBC9A4F2E6}"/>
              </a:ext>
            </a:extLst>
          </p:cNvPr>
          <p:cNvSpPr>
            <a:spLocks noEditPoints="1"/>
          </p:cNvSpPr>
          <p:nvPr/>
        </p:nvSpPr>
        <p:spPr bwMode="auto">
          <a:xfrm>
            <a:off x="2542232" y="3325621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0">
            <a:extLst>
              <a:ext uri="{FF2B5EF4-FFF2-40B4-BE49-F238E27FC236}">
                <a16:creationId xmlns:a16="http://schemas.microsoft.com/office/drawing/2014/main" id="{F437AFB3-592E-4794-9CB5-1DB236F78468}"/>
              </a:ext>
            </a:extLst>
          </p:cNvPr>
          <p:cNvSpPr>
            <a:spLocks noEditPoints="1"/>
          </p:cNvSpPr>
          <p:nvPr/>
        </p:nvSpPr>
        <p:spPr bwMode="auto">
          <a:xfrm>
            <a:off x="4806232" y="3289259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95395F-D114-4ACC-AA54-132E51C7323E}"/>
              </a:ext>
            </a:extLst>
          </p:cNvPr>
          <p:cNvGrpSpPr/>
          <p:nvPr/>
        </p:nvGrpSpPr>
        <p:grpSpPr>
          <a:xfrm>
            <a:off x="6977565" y="3289259"/>
            <a:ext cx="452777" cy="450429"/>
            <a:chOff x="8983663" y="1296988"/>
            <a:chExt cx="306388" cy="304800"/>
          </a:xfrm>
          <a:solidFill>
            <a:schemeClr val="tx1"/>
          </a:solidFill>
        </p:grpSpPr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12E05B90-2676-41EC-9315-73C5FA690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8EA930A8-E07B-4B8A-9733-A1D18E8171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C3CDECFC-18AD-401B-ABC8-4FF4C9A25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Freeform 129">
            <a:extLst>
              <a:ext uri="{FF2B5EF4-FFF2-40B4-BE49-F238E27FC236}">
                <a16:creationId xmlns:a16="http://schemas.microsoft.com/office/drawing/2014/main" id="{24FDC4E2-5E80-4C9E-8F38-4039CF251961}"/>
              </a:ext>
            </a:extLst>
          </p:cNvPr>
          <p:cNvSpPr>
            <a:spLocks noEditPoints="1"/>
          </p:cNvSpPr>
          <p:nvPr/>
        </p:nvSpPr>
        <p:spPr bwMode="auto">
          <a:xfrm>
            <a:off x="9254469" y="3293951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B797CD-C9D5-4B2F-84F9-CAFB08C9918B}"/>
              </a:ext>
            </a:extLst>
          </p:cNvPr>
          <p:cNvGrpSpPr/>
          <p:nvPr/>
        </p:nvGrpSpPr>
        <p:grpSpPr>
          <a:xfrm>
            <a:off x="1916023" y="4792376"/>
            <a:ext cx="1712232" cy="1485645"/>
            <a:chOff x="1916023" y="4926973"/>
            <a:chExt cx="1712232" cy="148564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4722A7-AA79-440C-B00D-76CDA88C30E6}"/>
                </a:ext>
              </a:extLst>
            </p:cNvPr>
            <p:cNvSpPr txBox="1"/>
            <p:nvPr/>
          </p:nvSpPr>
          <p:spPr>
            <a:xfrm>
              <a:off x="2070117" y="492697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26B2A0-2B87-413B-89D2-9C82BBA022BC}"/>
                </a:ext>
              </a:extLst>
            </p:cNvPr>
            <p:cNvSpPr txBox="1"/>
            <p:nvPr/>
          </p:nvSpPr>
          <p:spPr>
            <a:xfrm>
              <a:off x="1916023" y="5311804"/>
              <a:ext cx="1712232" cy="110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 It has roots piece of classical Latin literature from 45 BC, making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0B0E328-6E6F-46EF-9A8D-A7F1A220EC00}"/>
              </a:ext>
            </a:extLst>
          </p:cNvPr>
          <p:cNvGrpSpPr/>
          <p:nvPr/>
        </p:nvGrpSpPr>
        <p:grpSpPr>
          <a:xfrm>
            <a:off x="4131930" y="4792376"/>
            <a:ext cx="1712232" cy="1485645"/>
            <a:chOff x="1916023" y="4926973"/>
            <a:chExt cx="1712232" cy="148564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43A0066-F6C2-4692-BA83-063267DC30B0}"/>
                </a:ext>
              </a:extLst>
            </p:cNvPr>
            <p:cNvSpPr txBox="1"/>
            <p:nvPr/>
          </p:nvSpPr>
          <p:spPr>
            <a:xfrm>
              <a:off x="2070117" y="492697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3E4492-3AD2-4C5C-A5D7-4F43F632727A}"/>
                </a:ext>
              </a:extLst>
            </p:cNvPr>
            <p:cNvSpPr txBox="1"/>
            <p:nvPr/>
          </p:nvSpPr>
          <p:spPr>
            <a:xfrm>
              <a:off x="1916023" y="5311804"/>
              <a:ext cx="1712232" cy="110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 It has roots piece of classical Latin literature from 45 BC, making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F075CE8-EC8B-463D-BEBC-7A22D752986A}"/>
              </a:ext>
            </a:extLst>
          </p:cNvPr>
          <p:cNvGrpSpPr/>
          <p:nvPr/>
        </p:nvGrpSpPr>
        <p:grpSpPr>
          <a:xfrm>
            <a:off x="6347837" y="4792376"/>
            <a:ext cx="1712232" cy="1485645"/>
            <a:chOff x="1916023" y="4926973"/>
            <a:chExt cx="1712232" cy="148564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E84F6B-EECA-4999-8E4F-634EF1C710E7}"/>
                </a:ext>
              </a:extLst>
            </p:cNvPr>
            <p:cNvSpPr txBox="1"/>
            <p:nvPr/>
          </p:nvSpPr>
          <p:spPr>
            <a:xfrm>
              <a:off x="2070117" y="492697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EAA200-EF28-4CE7-9BAF-427AF6D12542}"/>
                </a:ext>
              </a:extLst>
            </p:cNvPr>
            <p:cNvSpPr txBox="1"/>
            <p:nvPr/>
          </p:nvSpPr>
          <p:spPr>
            <a:xfrm>
              <a:off x="1916023" y="5311804"/>
              <a:ext cx="1712232" cy="110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 It has roots piece of classical Latin literature from 45 BC, making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27D54E5-3C1A-4C9B-B98C-91A7866F8C09}"/>
              </a:ext>
            </a:extLst>
          </p:cNvPr>
          <p:cNvGrpSpPr/>
          <p:nvPr/>
        </p:nvGrpSpPr>
        <p:grpSpPr>
          <a:xfrm>
            <a:off x="8563745" y="4792376"/>
            <a:ext cx="1712232" cy="1485645"/>
            <a:chOff x="1916023" y="4926973"/>
            <a:chExt cx="1712232" cy="148564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5B9CE6B-6BB0-4810-9F54-0B222DEBE360}"/>
                </a:ext>
              </a:extLst>
            </p:cNvPr>
            <p:cNvSpPr txBox="1"/>
            <p:nvPr/>
          </p:nvSpPr>
          <p:spPr>
            <a:xfrm>
              <a:off x="2070117" y="492697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7722D9-8674-4413-85E5-C5BC7491C1A5}"/>
                </a:ext>
              </a:extLst>
            </p:cNvPr>
            <p:cNvSpPr txBox="1"/>
            <p:nvPr/>
          </p:nvSpPr>
          <p:spPr>
            <a:xfrm>
              <a:off x="1916023" y="5311804"/>
              <a:ext cx="1712232" cy="110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 It has roots piece of classical Latin literature from 45 BC, making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19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>
            <a:extLst>
              <a:ext uri="{FF2B5EF4-FFF2-40B4-BE49-F238E27FC236}">
                <a16:creationId xmlns:a16="http://schemas.microsoft.com/office/drawing/2014/main" id="{97F388AF-79D6-4E4F-8498-3BAB9121CC66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C240D4-2C5D-4715-9E04-4AE57F8EB75D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65ACB79-2C77-4CFD-BBAD-12B95D5555DE}"/>
              </a:ext>
            </a:extLst>
          </p:cNvPr>
          <p:cNvSpPr/>
          <p:nvPr/>
        </p:nvSpPr>
        <p:spPr>
          <a:xfrm>
            <a:off x="1212100" y="3989533"/>
            <a:ext cx="358380" cy="3583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63B6EB-3A5A-4A71-8C15-7B3579C13F8D}"/>
              </a:ext>
            </a:extLst>
          </p:cNvPr>
          <p:cNvSpPr/>
          <p:nvPr/>
        </p:nvSpPr>
        <p:spPr>
          <a:xfrm>
            <a:off x="10618608" y="3989533"/>
            <a:ext cx="358380" cy="3583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C57FCC-9AF5-4A79-B4A8-B6EF75B5A07D}"/>
              </a:ext>
            </a:extLst>
          </p:cNvPr>
          <p:cNvSpPr txBox="1"/>
          <p:nvPr/>
        </p:nvSpPr>
        <p:spPr>
          <a:xfrm>
            <a:off x="1185482" y="4007140"/>
            <a:ext cx="411616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EFEFE"/>
                </a:solidFill>
                <a:latin typeface="Poppins Light" panose="0000040000000000000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E5FA90-1B05-4108-90AF-0370B2D41068}"/>
              </a:ext>
            </a:extLst>
          </p:cNvPr>
          <p:cNvSpPr txBox="1"/>
          <p:nvPr/>
        </p:nvSpPr>
        <p:spPr>
          <a:xfrm>
            <a:off x="10594901" y="4007140"/>
            <a:ext cx="411616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EFEFE"/>
                </a:solidFill>
                <a:latin typeface="Poppins Light" panose="00000400000000000000"/>
                <a:ea typeface="Montserrat" charset="0"/>
                <a:cs typeface="Montserrat" charset="0"/>
              </a:rPr>
              <a:t>05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93A8D5-3380-4638-8739-41E0D9679832}"/>
              </a:ext>
            </a:extLst>
          </p:cNvPr>
          <p:cNvSpPr/>
          <p:nvPr/>
        </p:nvSpPr>
        <p:spPr>
          <a:xfrm>
            <a:off x="3564455" y="3989533"/>
            <a:ext cx="358380" cy="3583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AB5A08-A971-4583-84E2-99BB6E01F750}"/>
              </a:ext>
            </a:extLst>
          </p:cNvPr>
          <p:cNvSpPr txBox="1"/>
          <p:nvPr/>
        </p:nvSpPr>
        <p:spPr>
          <a:xfrm>
            <a:off x="3537837" y="4007140"/>
            <a:ext cx="411616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EFEFE"/>
                </a:solidFill>
                <a:latin typeface="Poppins Light" panose="00000400000000000000"/>
                <a:ea typeface="Montserrat" charset="0"/>
                <a:cs typeface="Montserrat" charset="0"/>
              </a:rPr>
              <a:t>02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AACFB46-AC20-481D-931A-139845328D17}"/>
              </a:ext>
            </a:extLst>
          </p:cNvPr>
          <p:cNvCxnSpPr>
            <a:cxnSpLocks/>
            <a:stCxn id="71" idx="4"/>
            <a:endCxn id="93" idx="0"/>
          </p:cNvCxnSpPr>
          <p:nvPr/>
        </p:nvCxnSpPr>
        <p:spPr>
          <a:xfrm>
            <a:off x="3743645" y="4347913"/>
            <a:ext cx="0" cy="45282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1CCFA64-3D71-45CC-BE9B-5E1FA9E7D23C}"/>
              </a:ext>
            </a:extLst>
          </p:cNvPr>
          <p:cNvSpPr/>
          <p:nvPr/>
        </p:nvSpPr>
        <p:spPr>
          <a:xfrm>
            <a:off x="3701435" y="4800741"/>
            <a:ext cx="84420" cy="844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A11BD7-902E-4808-A2F7-D3187937799A}"/>
              </a:ext>
            </a:extLst>
          </p:cNvPr>
          <p:cNvCxnSpPr>
            <a:cxnSpLocks/>
            <a:stCxn id="100" idx="4"/>
            <a:endCxn id="70" idx="0"/>
          </p:cNvCxnSpPr>
          <p:nvPr/>
        </p:nvCxnSpPr>
        <p:spPr>
          <a:xfrm>
            <a:off x="1391290" y="3550880"/>
            <a:ext cx="0" cy="43865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FF179C1-0B49-4348-AA71-7C0C621E6E89}"/>
              </a:ext>
            </a:extLst>
          </p:cNvPr>
          <p:cNvSpPr/>
          <p:nvPr/>
        </p:nvSpPr>
        <p:spPr>
          <a:xfrm>
            <a:off x="1349080" y="3466460"/>
            <a:ext cx="84420" cy="844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7155DCB-C14B-42B7-AC1F-54A91CF12E99}"/>
              </a:ext>
            </a:extLst>
          </p:cNvPr>
          <p:cNvSpPr/>
          <p:nvPr/>
        </p:nvSpPr>
        <p:spPr>
          <a:xfrm>
            <a:off x="8269165" y="3989533"/>
            <a:ext cx="358380" cy="3583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5E755D-7B9E-48DF-BE92-26120E6948DE}"/>
              </a:ext>
            </a:extLst>
          </p:cNvPr>
          <p:cNvSpPr txBox="1"/>
          <p:nvPr/>
        </p:nvSpPr>
        <p:spPr>
          <a:xfrm>
            <a:off x="8242547" y="4007140"/>
            <a:ext cx="411616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EFEFE"/>
                </a:solidFill>
                <a:latin typeface="Poppins Light" panose="00000400000000000000"/>
                <a:ea typeface="Montserrat" charset="0"/>
                <a:cs typeface="Montserrat" charset="0"/>
              </a:rPr>
              <a:t>04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1F1F0E6-73B5-4ADD-904C-BF7AC2DE0E63}"/>
              </a:ext>
            </a:extLst>
          </p:cNvPr>
          <p:cNvCxnSpPr>
            <a:cxnSpLocks/>
            <a:stCxn id="73" idx="4"/>
            <a:endCxn id="109" idx="0"/>
          </p:cNvCxnSpPr>
          <p:nvPr/>
        </p:nvCxnSpPr>
        <p:spPr>
          <a:xfrm>
            <a:off x="8448355" y="4347913"/>
            <a:ext cx="0" cy="45282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8C31727D-0439-4AF4-9868-1093518D468C}"/>
              </a:ext>
            </a:extLst>
          </p:cNvPr>
          <p:cNvSpPr/>
          <p:nvPr/>
        </p:nvSpPr>
        <p:spPr>
          <a:xfrm>
            <a:off x="8406145" y="4800741"/>
            <a:ext cx="84420" cy="844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996E66F-392B-4B75-9F31-61A7D69A3737}"/>
              </a:ext>
            </a:extLst>
          </p:cNvPr>
          <p:cNvCxnSpPr>
            <a:cxnSpLocks/>
            <a:stCxn id="112" idx="4"/>
            <a:endCxn id="74" idx="0"/>
          </p:cNvCxnSpPr>
          <p:nvPr/>
        </p:nvCxnSpPr>
        <p:spPr>
          <a:xfrm>
            <a:off x="10797798" y="3550880"/>
            <a:ext cx="0" cy="43865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8E6BC30D-EAA1-428F-A9DC-F698056DF5A1}"/>
              </a:ext>
            </a:extLst>
          </p:cNvPr>
          <p:cNvSpPr/>
          <p:nvPr/>
        </p:nvSpPr>
        <p:spPr>
          <a:xfrm>
            <a:off x="10755588" y="3466460"/>
            <a:ext cx="84420" cy="844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2456367-7F95-41E7-B03C-36772F0A3EF8}"/>
              </a:ext>
            </a:extLst>
          </p:cNvPr>
          <p:cNvSpPr/>
          <p:nvPr/>
        </p:nvSpPr>
        <p:spPr>
          <a:xfrm>
            <a:off x="5915354" y="3989533"/>
            <a:ext cx="358380" cy="3583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6E3966-AB7E-4B0B-A93C-D3930417E401}"/>
              </a:ext>
            </a:extLst>
          </p:cNvPr>
          <p:cNvSpPr txBox="1"/>
          <p:nvPr/>
        </p:nvSpPr>
        <p:spPr>
          <a:xfrm>
            <a:off x="5888736" y="4007140"/>
            <a:ext cx="411616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FEFEFE"/>
                </a:solidFill>
                <a:latin typeface="Poppins Light" panose="00000400000000000000"/>
                <a:ea typeface="Montserrat" charset="0"/>
                <a:cs typeface="Montserrat" charset="0"/>
              </a:rPr>
              <a:t>03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CAA660-BBF8-4463-B983-54D641F8D2A2}"/>
              </a:ext>
            </a:extLst>
          </p:cNvPr>
          <p:cNvCxnSpPr>
            <a:cxnSpLocks/>
            <a:stCxn id="115" idx="4"/>
            <a:endCxn id="72" idx="0"/>
          </p:cNvCxnSpPr>
          <p:nvPr/>
        </p:nvCxnSpPr>
        <p:spPr>
          <a:xfrm>
            <a:off x="6094544" y="3550880"/>
            <a:ext cx="0" cy="43865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4EEEA482-3A3E-42BD-B02D-484CFBB6ED2F}"/>
              </a:ext>
            </a:extLst>
          </p:cNvPr>
          <p:cNvSpPr/>
          <p:nvPr/>
        </p:nvSpPr>
        <p:spPr>
          <a:xfrm>
            <a:off x="6052334" y="3466460"/>
            <a:ext cx="84420" cy="844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1518C1D9-629B-4A3B-A19D-46B7B41AF203}"/>
              </a:ext>
            </a:extLst>
          </p:cNvPr>
          <p:cNvSpPr>
            <a:spLocks noEditPoints="1"/>
          </p:cNvSpPr>
          <p:nvPr/>
        </p:nvSpPr>
        <p:spPr bwMode="auto">
          <a:xfrm>
            <a:off x="1161383" y="2545034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0">
            <a:extLst>
              <a:ext uri="{FF2B5EF4-FFF2-40B4-BE49-F238E27FC236}">
                <a16:creationId xmlns:a16="http://schemas.microsoft.com/office/drawing/2014/main" id="{4EAC98B3-59AB-41E4-A75A-DDE4406C54F1}"/>
              </a:ext>
            </a:extLst>
          </p:cNvPr>
          <p:cNvSpPr>
            <a:spLocks noEditPoints="1"/>
          </p:cNvSpPr>
          <p:nvPr/>
        </p:nvSpPr>
        <p:spPr bwMode="auto">
          <a:xfrm>
            <a:off x="3561831" y="5378346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9BA80C-3022-4476-87B3-B57B0D19659D}"/>
              </a:ext>
            </a:extLst>
          </p:cNvPr>
          <p:cNvGrpSpPr/>
          <p:nvPr/>
        </p:nvGrpSpPr>
        <p:grpSpPr>
          <a:xfrm>
            <a:off x="5869612" y="2508672"/>
            <a:ext cx="452777" cy="450429"/>
            <a:chOff x="8983663" y="1296988"/>
            <a:chExt cx="306388" cy="304800"/>
          </a:xfrm>
          <a:solidFill>
            <a:schemeClr val="tx1"/>
          </a:solidFill>
        </p:grpSpPr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ECF97D9B-7C3C-482A-B83A-DE140783E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1DEB3F28-19E3-4A86-A54B-B867B2073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EE45EBD3-8299-435A-9A43-119B3B37B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 129">
            <a:extLst>
              <a:ext uri="{FF2B5EF4-FFF2-40B4-BE49-F238E27FC236}">
                <a16:creationId xmlns:a16="http://schemas.microsoft.com/office/drawing/2014/main" id="{D2839BBE-F8A1-4564-BC12-52F00BFEEE00}"/>
              </a:ext>
            </a:extLst>
          </p:cNvPr>
          <p:cNvSpPr>
            <a:spLocks noEditPoints="1"/>
          </p:cNvSpPr>
          <p:nvPr/>
        </p:nvSpPr>
        <p:spPr bwMode="auto">
          <a:xfrm>
            <a:off x="8282963" y="5383038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C205BC5-1B96-4654-B229-9EA328348DFD}"/>
              </a:ext>
            </a:extLst>
          </p:cNvPr>
          <p:cNvGrpSpPr/>
          <p:nvPr/>
        </p:nvGrpSpPr>
        <p:grpSpPr>
          <a:xfrm>
            <a:off x="10574322" y="2507498"/>
            <a:ext cx="452777" cy="452776"/>
            <a:chOff x="5938838" y="3273426"/>
            <a:chExt cx="306388" cy="306388"/>
          </a:xfrm>
          <a:solidFill>
            <a:schemeClr val="tx1"/>
          </a:solidFill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530D1132-0E75-46FC-BA7D-45D7B0A7F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A3FACA41-B4E8-49F2-811B-D090CF4074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29ABB65C-2EFB-46C8-B8CA-421CA6C08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9BCB0E47-C4EB-48D9-B79D-6FF3FF1CD2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49D647A9-A4E6-4691-948E-D5E163E2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F25730F-3DD9-4BF1-A3A7-73ACD5A58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19323AC-02DF-4759-BC64-BB640CD7F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936190-CA1E-49BE-8476-D079644C269E}"/>
              </a:ext>
            </a:extLst>
          </p:cNvPr>
          <p:cNvGrpSpPr/>
          <p:nvPr/>
        </p:nvGrpSpPr>
        <p:grpSpPr>
          <a:xfrm>
            <a:off x="2267034" y="2475604"/>
            <a:ext cx="1944390" cy="1075276"/>
            <a:chOff x="2707483" y="5202153"/>
            <a:chExt cx="1944390" cy="107527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F382FF-BDF2-44BD-B7BD-4F218A3E7B7B}"/>
                </a:ext>
              </a:extLst>
            </p:cNvPr>
            <p:cNvSpPr txBox="1"/>
            <p:nvPr/>
          </p:nvSpPr>
          <p:spPr>
            <a:xfrm>
              <a:off x="2707483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DD9C1D-E680-4023-B146-68D5E5EEE256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251CE6-9A14-4C3E-B8AE-F0282E273857}"/>
              </a:ext>
            </a:extLst>
          </p:cNvPr>
          <p:cNvGrpSpPr/>
          <p:nvPr/>
        </p:nvGrpSpPr>
        <p:grpSpPr>
          <a:xfrm>
            <a:off x="7980576" y="2475604"/>
            <a:ext cx="1944390" cy="1075276"/>
            <a:chOff x="2707483" y="5202153"/>
            <a:chExt cx="1944390" cy="107527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CE394B-24FC-4522-B935-966268E5B5F7}"/>
                </a:ext>
              </a:extLst>
            </p:cNvPr>
            <p:cNvSpPr txBox="1"/>
            <p:nvPr/>
          </p:nvSpPr>
          <p:spPr>
            <a:xfrm>
              <a:off x="3247829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CE1E04-D736-48EE-B377-8C65DEB92EDF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C5E80E3-247A-44FD-B52C-7C4BA691C71D}"/>
              </a:ext>
            </a:extLst>
          </p:cNvPr>
          <p:cNvGrpSpPr/>
          <p:nvPr/>
        </p:nvGrpSpPr>
        <p:grpSpPr>
          <a:xfrm>
            <a:off x="5122349" y="4800741"/>
            <a:ext cx="1944390" cy="1075276"/>
            <a:chOff x="2707483" y="5202153"/>
            <a:chExt cx="1944390" cy="107527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C2E3867-C50E-4605-B697-9392CA1A2F83}"/>
                </a:ext>
              </a:extLst>
            </p:cNvPr>
            <p:cNvSpPr txBox="1"/>
            <p:nvPr/>
          </p:nvSpPr>
          <p:spPr>
            <a:xfrm>
              <a:off x="2977656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5CFD-19F9-437F-AD35-73095E661783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0DF5D2B-AB6C-4EF1-A2C6-37CF69D39405}"/>
              </a:ext>
            </a:extLst>
          </p:cNvPr>
          <p:cNvGrpSpPr/>
          <p:nvPr/>
        </p:nvGrpSpPr>
        <p:grpSpPr>
          <a:xfrm>
            <a:off x="989708" y="4800741"/>
            <a:ext cx="1944390" cy="1075276"/>
            <a:chOff x="2707483" y="5202153"/>
            <a:chExt cx="1944390" cy="107527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44C693-4641-4EBA-AA17-1048AFC52A0E}"/>
                </a:ext>
              </a:extLst>
            </p:cNvPr>
            <p:cNvSpPr txBox="1"/>
            <p:nvPr/>
          </p:nvSpPr>
          <p:spPr>
            <a:xfrm>
              <a:off x="3247829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BE446E-EDF8-40A7-B337-7740142ACB5B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9BF8EBC-5AE1-4821-81D0-6C81568E10AC}"/>
              </a:ext>
            </a:extLst>
          </p:cNvPr>
          <p:cNvGrpSpPr/>
          <p:nvPr/>
        </p:nvGrpSpPr>
        <p:grpSpPr>
          <a:xfrm>
            <a:off x="9257903" y="4800741"/>
            <a:ext cx="1944390" cy="1075276"/>
            <a:chOff x="2707483" y="5202153"/>
            <a:chExt cx="1944390" cy="107527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7A0479C-0A55-409C-A9C5-47F5D461DEB0}"/>
                </a:ext>
              </a:extLst>
            </p:cNvPr>
            <p:cNvSpPr txBox="1"/>
            <p:nvPr/>
          </p:nvSpPr>
          <p:spPr>
            <a:xfrm>
              <a:off x="2707483" y="5202153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6FE279C-7DB3-4CF2-A8D4-E37DA89493E2}"/>
                </a:ext>
              </a:extLst>
            </p:cNvPr>
            <p:cNvSpPr txBox="1"/>
            <p:nvPr/>
          </p:nvSpPr>
          <p:spPr>
            <a:xfrm>
              <a:off x="2707483" y="5586984"/>
              <a:ext cx="1944390" cy="69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It has roots in a piece of classical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68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76ABB-8F9D-44EC-9EA6-BFEEC58F5971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EE35-387C-4368-BBB4-24A90295404E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9C4B1AB-5D69-4CB1-AE48-A28092C94741}"/>
              </a:ext>
            </a:extLst>
          </p:cNvPr>
          <p:cNvGrpSpPr/>
          <p:nvPr/>
        </p:nvGrpSpPr>
        <p:grpSpPr>
          <a:xfrm>
            <a:off x="1350359" y="3704516"/>
            <a:ext cx="9485848" cy="452776"/>
            <a:chOff x="1350359" y="3571554"/>
            <a:chExt cx="9485848" cy="452776"/>
          </a:xfrm>
          <a:solidFill>
            <a:schemeClr val="tx1"/>
          </a:solidFill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808B7EF7-C8C1-4B74-B516-2AA22DD2C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6848" y="3614955"/>
              <a:ext cx="452777" cy="365974"/>
            </a:xfrm>
            <a:custGeom>
              <a:avLst/>
              <a:gdLst>
                <a:gd name="T0" fmla="*/ 80 w 85"/>
                <a:gd name="T1" fmla="*/ 11 h 69"/>
                <a:gd name="T2" fmla="*/ 58 w 85"/>
                <a:gd name="T3" fmla="*/ 11 h 69"/>
                <a:gd name="T4" fmla="*/ 58 w 85"/>
                <a:gd name="T5" fmla="*/ 5 h 69"/>
                <a:gd name="T6" fmla="*/ 53 w 85"/>
                <a:gd name="T7" fmla="*/ 0 h 69"/>
                <a:gd name="T8" fmla="*/ 32 w 85"/>
                <a:gd name="T9" fmla="*/ 0 h 69"/>
                <a:gd name="T10" fmla="*/ 27 w 85"/>
                <a:gd name="T11" fmla="*/ 5 h 69"/>
                <a:gd name="T12" fmla="*/ 27 w 85"/>
                <a:gd name="T13" fmla="*/ 11 h 69"/>
                <a:gd name="T14" fmla="*/ 5 w 85"/>
                <a:gd name="T15" fmla="*/ 11 h 69"/>
                <a:gd name="T16" fmla="*/ 0 w 85"/>
                <a:gd name="T17" fmla="*/ 16 h 69"/>
                <a:gd name="T18" fmla="*/ 0 w 85"/>
                <a:gd name="T19" fmla="*/ 64 h 69"/>
                <a:gd name="T20" fmla="*/ 5 w 85"/>
                <a:gd name="T21" fmla="*/ 69 h 69"/>
                <a:gd name="T22" fmla="*/ 80 w 85"/>
                <a:gd name="T23" fmla="*/ 69 h 69"/>
                <a:gd name="T24" fmla="*/ 85 w 85"/>
                <a:gd name="T25" fmla="*/ 64 h 69"/>
                <a:gd name="T26" fmla="*/ 85 w 85"/>
                <a:gd name="T27" fmla="*/ 16 h 69"/>
                <a:gd name="T28" fmla="*/ 80 w 85"/>
                <a:gd name="T29" fmla="*/ 11 h 69"/>
                <a:gd name="T30" fmla="*/ 32 w 85"/>
                <a:gd name="T31" fmla="*/ 5 h 69"/>
                <a:gd name="T32" fmla="*/ 53 w 85"/>
                <a:gd name="T33" fmla="*/ 5 h 69"/>
                <a:gd name="T34" fmla="*/ 53 w 85"/>
                <a:gd name="T35" fmla="*/ 11 h 69"/>
                <a:gd name="T36" fmla="*/ 32 w 85"/>
                <a:gd name="T37" fmla="*/ 11 h 69"/>
                <a:gd name="T38" fmla="*/ 32 w 85"/>
                <a:gd name="T39" fmla="*/ 5 h 69"/>
                <a:gd name="T40" fmla="*/ 80 w 85"/>
                <a:gd name="T41" fmla="*/ 64 h 69"/>
                <a:gd name="T42" fmla="*/ 5 w 85"/>
                <a:gd name="T43" fmla="*/ 64 h 69"/>
                <a:gd name="T44" fmla="*/ 5 w 85"/>
                <a:gd name="T45" fmla="*/ 32 h 69"/>
                <a:gd name="T46" fmla="*/ 27 w 85"/>
                <a:gd name="T47" fmla="*/ 32 h 69"/>
                <a:gd name="T48" fmla="*/ 27 w 85"/>
                <a:gd name="T49" fmla="*/ 37 h 69"/>
                <a:gd name="T50" fmla="*/ 32 w 85"/>
                <a:gd name="T51" fmla="*/ 42 h 69"/>
                <a:gd name="T52" fmla="*/ 53 w 85"/>
                <a:gd name="T53" fmla="*/ 42 h 69"/>
                <a:gd name="T54" fmla="*/ 58 w 85"/>
                <a:gd name="T55" fmla="*/ 37 h 69"/>
                <a:gd name="T56" fmla="*/ 58 w 85"/>
                <a:gd name="T57" fmla="*/ 32 h 69"/>
                <a:gd name="T58" fmla="*/ 80 w 85"/>
                <a:gd name="T59" fmla="*/ 32 h 69"/>
                <a:gd name="T60" fmla="*/ 80 w 85"/>
                <a:gd name="T61" fmla="*/ 64 h 69"/>
                <a:gd name="T62" fmla="*/ 32 w 85"/>
                <a:gd name="T63" fmla="*/ 32 h 69"/>
                <a:gd name="T64" fmla="*/ 53 w 85"/>
                <a:gd name="T65" fmla="*/ 32 h 69"/>
                <a:gd name="T66" fmla="*/ 53 w 85"/>
                <a:gd name="T67" fmla="*/ 37 h 69"/>
                <a:gd name="T68" fmla="*/ 32 w 85"/>
                <a:gd name="T69" fmla="*/ 37 h 69"/>
                <a:gd name="T70" fmla="*/ 32 w 85"/>
                <a:gd name="T71" fmla="*/ 32 h 69"/>
                <a:gd name="T72" fmla="*/ 80 w 85"/>
                <a:gd name="T73" fmla="*/ 26 h 69"/>
                <a:gd name="T74" fmla="*/ 5 w 85"/>
                <a:gd name="T75" fmla="*/ 26 h 69"/>
                <a:gd name="T76" fmla="*/ 5 w 85"/>
                <a:gd name="T77" fmla="*/ 16 h 69"/>
                <a:gd name="T78" fmla="*/ 80 w 85"/>
                <a:gd name="T79" fmla="*/ 16 h 69"/>
                <a:gd name="T80" fmla="*/ 80 w 85"/>
                <a:gd name="T81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" h="69">
                  <a:moveTo>
                    <a:pt x="80" y="11"/>
                  </a:move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2"/>
                    <a:pt x="56" y="0"/>
                    <a:pt x="5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7" y="2"/>
                    <a:pt x="27" y="5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3"/>
                    <a:pt x="0" y="1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2" y="69"/>
                    <a:pt x="5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3" y="69"/>
                    <a:pt x="85" y="67"/>
                    <a:pt x="85" y="64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3"/>
                    <a:pt x="83" y="11"/>
                    <a:pt x="80" y="11"/>
                  </a:cubicBezTo>
                  <a:close/>
                  <a:moveTo>
                    <a:pt x="32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32" y="11"/>
                    <a:pt x="32" y="11"/>
                    <a:pt x="32" y="11"/>
                  </a:cubicBezTo>
                  <a:lnTo>
                    <a:pt x="32" y="5"/>
                  </a:lnTo>
                  <a:close/>
                  <a:moveTo>
                    <a:pt x="80" y="64"/>
                  </a:moveTo>
                  <a:cubicBezTo>
                    <a:pt x="5" y="64"/>
                    <a:pt x="5" y="64"/>
                    <a:pt x="5" y="6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0"/>
                    <a:pt x="29" y="42"/>
                    <a:pt x="32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6" y="42"/>
                    <a:pt x="58" y="40"/>
                    <a:pt x="58" y="37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80" y="64"/>
                  </a:lnTo>
                  <a:close/>
                  <a:moveTo>
                    <a:pt x="32" y="32"/>
                  </a:moveTo>
                  <a:cubicBezTo>
                    <a:pt x="53" y="32"/>
                    <a:pt x="53" y="32"/>
                    <a:pt x="53" y="32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2" y="32"/>
                  </a:lnTo>
                  <a:close/>
                  <a:moveTo>
                    <a:pt x="80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40082C6-01A1-4E74-AE19-79768E4FCCCD}"/>
                </a:ext>
              </a:extLst>
            </p:cNvPr>
            <p:cNvGrpSpPr/>
            <p:nvPr/>
          </p:nvGrpSpPr>
          <p:grpSpPr>
            <a:xfrm>
              <a:off x="10383430" y="3571554"/>
              <a:ext cx="452777" cy="452776"/>
              <a:chOff x="5938838" y="3273426"/>
              <a:chExt cx="306388" cy="306388"/>
            </a:xfrm>
            <a:grpFill/>
          </p:grpSpPr>
          <p:sp>
            <p:nvSpPr>
              <p:cNvPr id="166" name="Freeform 9">
                <a:extLst>
                  <a:ext uri="{FF2B5EF4-FFF2-40B4-BE49-F238E27FC236}">
                    <a16:creationId xmlns:a16="http://schemas.microsoft.com/office/drawing/2014/main" id="{1DF2DC6F-00E5-469D-BF35-FE360A97BA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438" y="3381376"/>
                <a:ext cx="50800" cy="93663"/>
              </a:xfrm>
              <a:custGeom>
                <a:avLst/>
                <a:gdLst>
                  <a:gd name="T0" fmla="*/ 12 w 14"/>
                  <a:gd name="T1" fmla="*/ 26 h 26"/>
                  <a:gd name="T2" fmla="*/ 12 w 14"/>
                  <a:gd name="T3" fmla="*/ 26 h 26"/>
                  <a:gd name="T4" fmla="*/ 0 w 14"/>
                  <a:gd name="T5" fmla="*/ 9 h 26"/>
                  <a:gd name="T6" fmla="*/ 0 w 14"/>
                  <a:gd name="T7" fmla="*/ 1 h 26"/>
                  <a:gd name="T8" fmla="*/ 1 w 14"/>
                  <a:gd name="T9" fmla="*/ 0 h 26"/>
                  <a:gd name="T10" fmla="*/ 2 w 14"/>
                  <a:gd name="T11" fmla="*/ 1 h 26"/>
                  <a:gd name="T12" fmla="*/ 2 w 14"/>
                  <a:gd name="T13" fmla="*/ 9 h 26"/>
                  <a:gd name="T14" fmla="*/ 13 w 14"/>
                  <a:gd name="T15" fmla="*/ 24 h 26"/>
                  <a:gd name="T16" fmla="*/ 14 w 14"/>
                  <a:gd name="T17" fmla="*/ 25 h 26"/>
                  <a:gd name="T18" fmla="*/ 12 w 14"/>
                  <a:gd name="T19" fmla="*/ 26 h 26"/>
                  <a:gd name="T20" fmla="*/ 12 w 14"/>
                  <a:gd name="T21" fmla="*/ 26 h 26"/>
                  <a:gd name="T22" fmla="*/ 12 w 14"/>
                  <a:gd name="T2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6">
                    <a:moveTo>
                      <a:pt x="12" y="26"/>
                    </a:moveTo>
                    <a:cubicBezTo>
                      <a:pt x="12" y="26"/>
                      <a:pt x="12" y="26"/>
                      <a:pt x="12" y="26"/>
                    </a:cubicBezTo>
                    <a:cubicBezTo>
                      <a:pt x="4" y="25"/>
                      <a:pt x="0" y="19"/>
                      <a:pt x="0" y="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8"/>
                      <a:pt x="5" y="22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6"/>
                      <a:pt x="13" y="26"/>
                      <a:pt x="12" y="26"/>
                    </a:cubicBezTo>
                    <a:close/>
                    <a:moveTo>
                      <a:pt x="12" y="26"/>
                    </a:moveTo>
                    <a:cubicBezTo>
                      <a:pt x="12" y="26"/>
                      <a:pt x="12" y="26"/>
                      <a:pt x="12" y="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0">
                <a:extLst>
                  <a:ext uri="{FF2B5EF4-FFF2-40B4-BE49-F238E27FC236}">
                    <a16:creationId xmlns:a16="http://schemas.microsoft.com/office/drawing/2014/main" id="{DF900858-7AEA-440E-90B8-81E530CEA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413" y="3475038"/>
                <a:ext cx="14288" cy="11113"/>
              </a:xfrm>
              <a:custGeom>
                <a:avLst/>
                <a:gdLst>
                  <a:gd name="T0" fmla="*/ 2 w 4"/>
                  <a:gd name="T1" fmla="*/ 3 h 3"/>
                  <a:gd name="T2" fmla="*/ 1 w 4"/>
                  <a:gd name="T3" fmla="*/ 3 h 3"/>
                  <a:gd name="T4" fmla="*/ 0 w 4"/>
                  <a:gd name="T5" fmla="*/ 1 h 3"/>
                  <a:gd name="T6" fmla="*/ 1 w 4"/>
                  <a:gd name="T7" fmla="*/ 0 h 3"/>
                  <a:gd name="T8" fmla="*/ 2 w 4"/>
                  <a:gd name="T9" fmla="*/ 0 h 3"/>
                  <a:gd name="T10" fmla="*/ 4 w 4"/>
                  <a:gd name="T11" fmla="*/ 1 h 3"/>
                  <a:gd name="T12" fmla="*/ 2 w 4"/>
                  <a:gd name="T13" fmla="*/ 3 h 3"/>
                  <a:gd name="T14" fmla="*/ 2 w 4"/>
                  <a:gd name="T15" fmla="*/ 3 h 3"/>
                  <a:gd name="T16" fmla="*/ 2 w 4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1"/>
                    </a:cubicBezTo>
                    <a:cubicBezTo>
                      <a:pt x="4" y="2"/>
                      <a:pt x="3" y="3"/>
                      <a:pt x="2" y="3"/>
                    </a:cubicBezTo>
                    <a:close/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1">
                <a:extLst>
                  <a:ext uri="{FF2B5EF4-FFF2-40B4-BE49-F238E27FC236}">
                    <a16:creationId xmlns:a16="http://schemas.microsoft.com/office/drawing/2014/main" id="{683F7E90-5DB0-40E5-BC14-7EAE5DB7DD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0751" y="3273426"/>
                <a:ext cx="198438" cy="249238"/>
              </a:xfrm>
              <a:custGeom>
                <a:avLst/>
                <a:gdLst>
                  <a:gd name="T0" fmla="*/ 28 w 55"/>
                  <a:gd name="T1" fmla="*/ 69 h 69"/>
                  <a:gd name="T2" fmla="*/ 27 w 55"/>
                  <a:gd name="T3" fmla="*/ 69 h 69"/>
                  <a:gd name="T4" fmla="*/ 0 w 55"/>
                  <a:gd name="T5" fmla="*/ 41 h 69"/>
                  <a:gd name="T6" fmla="*/ 0 w 55"/>
                  <a:gd name="T7" fmla="*/ 3 h 69"/>
                  <a:gd name="T8" fmla="*/ 3 w 55"/>
                  <a:gd name="T9" fmla="*/ 0 h 69"/>
                  <a:gd name="T10" fmla="*/ 52 w 55"/>
                  <a:gd name="T11" fmla="*/ 0 h 69"/>
                  <a:gd name="T12" fmla="*/ 55 w 55"/>
                  <a:gd name="T13" fmla="*/ 3 h 69"/>
                  <a:gd name="T14" fmla="*/ 55 w 55"/>
                  <a:gd name="T15" fmla="*/ 41 h 69"/>
                  <a:gd name="T16" fmla="*/ 28 w 55"/>
                  <a:gd name="T17" fmla="*/ 69 h 69"/>
                  <a:gd name="T18" fmla="*/ 5 w 55"/>
                  <a:gd name="T19" fmla="*/ 6 h 69"/>
                  <a:gd name="T20" fmla="*/ 5 w 55"/>
                  <a:gd name="T21" fmla="*/ 41 h 69"/>
                  <a:gd name="T22" fmla="*/ 27 w 55"/>
                  <a:gd name="T23" fmla="*/ 64 h 69"/>
                  <a:gd name="T24" fmla="*/ 28 w 55"/>
                  <a:gd name="T25" fmla="*/ 64 h 69"/>
                  <a:gd name="T26" fmla="*/ 49 w 55"/>
                  <a:gd name="T27" fmla="*/ 41 h 69"/>
                  <a:gd name="T28" fmla="*/ 49 w 55"/>
                  <a:gd name="T29" fmla="*/ 6 h 69"/>
                  <a:gd name="T30" fmla="*/ 5 w 55"/>
                  <a:gd name="T31" fmla="*/ 6 h 69"/>
                  <a:gd name="T32" fmla="*/ 5 w 55"/>
                  <a:gd name="T33" fmla="*/ 6 h 69"/>
                  <a:gd name="T34" fmla="*/ 5 w 55"/>
                  <a:gd name="T35" fmla="*/ 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5" h="69">
                    <a:moveTo>
                      <a:pt x="28" y="69"/>
                    </a:moveTo>
                    <a:cubicBezTo>
                      <a:pt x="27" y="69"/>
                      <a:pt x="27" y="69"/>
                      <a:pt x="27" y="69"/>
                    </a:cubicBezTo>
                    <a:cubicBezTo>
                      <a:pt x="12" y="69"/>
                      <a:pt x="0" y="56"/>
                      <a:pt x="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5" y="1"/>
                      <a:pt x="55" y="3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56"/>
                      <a:pt x="42" y="69"/>
                      <a:pt x="28" y="69"/>
                    </a:cubicBezTo>
                    <a:close/>
                    <a:moveTo>
                      <a:pt x="5" y="6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53"/>
                      <a:pt x="15" y="64"/>
                      <a:pt x="27" y="64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39" y="64"/>
                      <a:pt x="49" y="53"/>
                      <a:pt x="49" y="41"/>
                    </a:cubicBezTo>
                    <a:cubicBezTo>
                      <a:pt x="49" y="6"/>
                      <a:pt x="49" y="6"/>
                      <a:pt x="49" y="6"/>
                    </a:cubicBezTo>
                    <a:lnTo>
                      <a:pt x="5" y="6"/>
                    </a:lnTo>
                    <a:close/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A9129D12-8110-4E12-8447-038347C14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8213" y="3559176"/>
                <a:ext cx="155575" cy="20638"/>
              </a:xfrm>
              <a:custGeom>
                <a:avLst/>
                <a:gdLst>
                  <a:gd name="T0" fmla="*/ 40 w 43"/>
                  <a:gd name="T1" fmla="*/ 6 h 6"/>
                  <a:gd name="T2" fmla="*/ 3 w 43"/>
                  <a:gd name="T3" fmla="*/ 6 h 6"/>
                  <a:gd name="T4" fmla="*/ 0 w 43"/>
                  <a:gd name="T5" fmla="*/ 3 h 6"/>
                  <a:gd name="T6" fmla="*/ 3 w 43"/>
                  <a:gd name="T7" fmla="*/ 0 h 6"/>
                  <a:gd name="T8" fmla="*/ 40 w 43"/>
                  <a:gd name="T9" fmla="*/ 0 h 6"/>
                  <a:gd name="T10" fmla="*/ 43 w 43"/>
                  <a:gd name="T11" fmla="*/ 3 h 6"/>
                  <a:gd name="T12" fmla="*/ 40 w 43"/>
                  <a:gd name="T13" fmla="*/ 6 h 6"/>
                  <a:gd name="T14" fmla="*/ 40 w 43"/>
                  <a:gd name="T15" fmla="*/ 6 h 6"/>
                  <a:gd name="T16" fmla="*/ 40 w 43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6">
                    <a:moveTo>
                      <a:pt x="4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4"/>
                      <a:pt x="42" y="6"/>
                      <a:pt x="40" y="6"/>
                    </a:cubicBezTo>
                    <a:close/>
                    <a:moveTo>
                      <a:pt x="40" y="6"/>
                    </a:moveTo>
                    <a:cubicBezTo>
                      <a:pt x="40" y="6"/>
                      <a:pt x="40" y="6"/>
                      <a:pt x="4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">
                <a:extLst>
                  <a:ext uri="{FF2B5EF4-FFF2-40B4-BE49-F238E27FC236}">
                    <a16:creationId xmlns:a16="http://schemas.microsoft.com/office/drawing/2014/main" id="{17C5595F-5910-43D9-995A-79886E747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6476" y="3505201"/>
                <a:ext cx="19050" cy="71438"/>
              </a:xfrm>
              <a:custGeom>
                <a:avLst/>
                <a:gdLst>
                  <a:gd name="T0" fmla="*/ 2 w 5"/>
                  <a:gd name="T1" fmla="*/ 20 h 20"/>
                  <a:gd name="T2" fmla="*/ 0 w 5"/>
                  <a:gd name="T3" fmla="*/ 18 h 20"/>
                  <a:gd name="T4" fmla="*/ 0 w 5"/>
                  <a:gd name="T5" fmla="*/ 2 h 20"/>
                  <a:gd name="T6" fmla="*/ 2 w 5"/>
                  <a:gd name="T7" fmla="*/ 0 h 20"/>
                  <a:gd name="T8" fmla="*/ 5 w 5"/>
                  <a:gd name="T9" fmla="*/ 2 h 20"/>
                  <a:gd name="T10" fmla="*/ 5 w 5"/>
                  <a:gd name="T11" fmla="*/ 18 h 20"/>
                  <a:gd name="T12" fmla="*/ 2 w 5"/>
                  <a:gd name="T13" fmla="*/ 20 h 20"/>
                  <a:gd name="T14" fmla="*/ 2 w 5"/>
                  <a:gd name="T15" fmla="*/ 20 h 20"/>
                  <a:gd name="T16" fmla="*/ 2 w 5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0">
                    <a:moveTo>
                      <a:pt x="2" y="20"/>
                    </a:moveTo>
                    <a:cubicBezTo>
                      <a:pt x="1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lose/>
                    <a:moveTo>
                      <a:pt x="2" y="20"/>
                    </a:moveTo>
                    <a:cubicBezTo>
                      <a:pt x="2" y="20"/>
                      <a:pt x="2" y="20"/>
                      <a:pt x="2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">
                <a:extLst>
                  <a:ext uri="{FF2B5EF4-FFF2-40B4-BE49-F238E27FC236}">
                    <a16:creationId xmlns:a16="http://schemas.microsoft.com/office/drawing/2014/main" id="{5D86915C-3A91-4DAA-8283-B826E52746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76963" y="3303588"/>
                <a:ext cx="68263" cy="136525"/>
              </a:xfrm>
              <a:custGeom>
                <a:avLst/>
                <a:gdLst>
                  <a:gd name="T0" fmla="*/ 3 w 19"/>
                  <a:gd name="T1" fmla="*/ 38 h 38"/>
                  <a:gd name="T2" fmla="*/ 0 w 19"/>
                  <a:gd name="T3" fmla="*/ 35 h 38"/>
                  <a:gd name="T4" fmla="*/ 3 w 19"/>
                  <a:gd name="T5" fmla="*/ 33 h 38"/>
                  <a:gd name="T6" fmla="*/ 14 w 19"/>
                  <a:gd name="T7" fmla="*/ 10 h 38"/>
                  <a:gd name="T8" fmla="*/ 13 w 19"/>
                  <a:gd name="T9" fmla="*/ 7 h 38"/>
                  <a:gd name="T10" fmla="*/ 6 w 19"/>
                  <a:gd name="T11" fmla="*/ 6 h 38"/>
                  <a:gd name="T12" fmla="*/ 3 w 19"/>
                  <a:gd name="T13" fmla="*/ 6 h 38"/>
                  <a:gd name="T14" fmla="*/ 0 w 19"/>
                  <a:gd name="T15" fmla="*/ 3 h 38"/>
                  <a:gd name="T16" fmla="*/ 3 w 19"/>
                  <a:gd name="T17" fmla="*/ 1 h 38"/>
                  <a:gd name="T18" fmla="*/ 6 w 19"/>
                  <a:gd name="T19" fmla="*/ 1 h 38"/>
                  <a:gd name="T20" fmla="*/ 17 w 19"/>
                  <a:gd name="T21" fmla="*/ 3 h 38"/>
                  <a:gd name="T22" fmla="*/ 19 w 19"/>
                  <a:gd name="T23" fmla="*/ 10 h 38"/>
                  <a:gd name="T24" fmla="*/ 3 w 19"/>
                  <a:gd name="T25" fmla="*/ 38 h 38"/>
                  <a:gd name="T26" fmla="*/ 3 w 19"/>
                  <a:gd name="T27" fmla="*/ 38 h 38"/>
                  <a:gd name="T28" fmla="*/ 3 w 19"/>
                  <a:gd name="T2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38">
                    <a:moveTo>
                      <a:pt x="3" y="38"/>
                    </a:moveTo>
                    <a:cubicBezTo>
                      <a:pt x="1" y="38"/>
                      <a:pt x="0" y="37"/>
                      <a:pt x="0" y="35"/>
                    </a:cubicBezTo>
                    <a:cubicBezTo>
                      <a:pt x="0" y="34"/>
                      <a:pt x="1" y="33"/>
                      <a:pt x="3" y="33"/>
                    </a:cubicBezTo>
                    <a:cubicBezTo>
                      <a:pt x="8" y="33"/>
                      <a:pt x="14" y="19"/>
                      <a:pt x="14" y="10"/>
                    </a:cubicBezTo>
                    <a:cubicBezTo>
                      <a:pt x="14" y="9"/>
                      <a:pt x="14" y="7"/>
                      <a:pt x="13" y="7"/>
                    </a:cubicBezTo>
                    <a:cubicBezTo>
                      <a:pt x="12" y="6"/>
                      <a:pt x="9" y="6"/>
                      <a:pt x="6" y="6"/>
                    </a:cubicBezTo>
                    <a:cubicBezTo>
                      <a:pt x="5" y="6"/>
                      <a:pt x="4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10" y="0"/>
                      <a:pt x="14" y="0"/>
                      <a:pt x="17" y="3"/>
                    </a:cubicBezTo>
                    <a:cubicBezTo>
                      <a:pt x="18" y="5"/>
                      <a:pt x="19" y="7"/>
                      <a:pt x="19" y="10"/>
                    </a:cubicBezTo>
                    <a:cubicBezTo>
                      <a:pt x="19" y="20"/>
                      <a:pt x="13" y="38"/>
                      <a:pt x="3" y="38"/>
                    </a:cubicBezTo>
                    <a:close/>
                    <a:moveTo>
                      <a:pt x="3" y="38"/>
                    </a:moveTo>
                    <a:cubicBezTo>
                      <a:pt x="3" y="38"/>
                      <a:pt x="3" y="38"/>
                      <a:pt x="3" y="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5">
                <a:extLst>
                  <a:ext uri="{FF2B5EF4-FFF2-40B4-BE49-F238E27FC236}">
                    <a16:creationId xmlns:a16="http://schemas.microsoft.com/office/drawing/2014/main" id="{7CF81F9D-D7EC-4D48-8225-9B96385C76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38838" y="3303588"/>
                <a:ext cx="68263" cy="136525"/>
              </a:xfrm>
              <a:custGeom>
                <a:avLst/>
                <a:gdLst>
                  <a:gd name="T0" fmla="*/ 16 w 19"/>
                  <a:gd name="T1" fmla="*/ 38 h 38"/>
                  <a:gd name="T2" fmla="*/ 0 w 19"/>
                  <a:gd name="T3" fmla="*/ 10 h 38"/>
                  <a:gd name="T4" fmla="*/ 3 w 19"/>
                  <a:gd name="T5" fmla="*/ 3 h 38"/>
                  <a:gd name="T6" fmla="*/ 14 w 19"/>
                  <a:gd name="T7" fmla="*/ 1 h 38"/>
                  <a:gd name="T8" fmla="*/ 16 w 19"/>
                  <a:gd name="T9" fmla="*/ 1 h 38"/>
                  <a:gd name="T10" fmla="*/ 19 w 19"/>
                  <a:gd name="T11" fmla="*/ 3 h 38"/>
                  <a:gd name="T12" fmla="*/ 16 w 19"/>
                  <a:gd name="T13" fmla="*/ 6 h 38"/>
                  <a:gd name="T14" fmla="*/ 13 w 19"/>
                  <a:gd name="T15" fmla="*/ 6 h 38"/>
                  <a:gd name="T16" fmla="*/ 6 w 19"/>
                  <a:gd name="T17" fmla="*/ 7 h 38"/>
                  <a:gd name="T18" fmla="*/ 5 w 19"/>
                  <a:gd name="T19" fmla="*/ 10 h 38"/>
                  <a:gd name="T20" fmla="*/ 16 w 19"/>
                  <a:gd name="T21" fmla="*/ 33 h 38"/>
                  <a:gd name="T22" fmla="*/ 19 w 19"/>
                  <a:gd name="T23" fmla="*/ 35 h 38"/>
                  <a:gd name="T24" fmla="*/ 16 w 19"/>
                  <a:gd name="T25" fmla="*/ 38 h 38"/>
                  <a:gd name="T26" fmla="*/ 16 w 19"/>
                  <a:gd name="T27" fmla="*/ 38 h 38"/>
                  <a:gd name="T28" fmla="*/ 16 w 19"/>
                  <a:gd name="T2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38">
                    <a:moveTo>
                      <a:pt x="16" y="38"/>
                    </a:moveTo>
                    <a:cubicBezTo>
                      <a:pt x="7" y="38"/>
                      <a:pt x="0" y="20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0"/>
                      <a:pt x="9" y="0"/>
                      <a:pt x="14" y="1"/>
                    </a:cubicBezTo>
                    <a:cubicBezTo>
                      <a:pt x="14" y="1"/>
                      <a:pt x="15" y="1"/>
                      <a:pt x="16" y="1"/>
                    </a:cubicBezTo>
                    <a:cubicBezTo>
                      <a:pt x="18" y="1"/>
                      <a:pt x="19" y="2"/>
                      <a:pt x="19" y="3"/>
                    </a:cubicBezTo>
                    <a:cubicBezTo>
                      <a:pt x="19" y="5"/>
                      <a:pt x="18" y="6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0" y="6"/>
                      <a:pt x="7" y="6"/>
                      <a:pt x="6" y="7"/>
                    </a:cubicBezTo>
                    <a:cubicBezTo>
                      <a:pt x="6" y="7"/>
                      <a:pt x="5" y="9"/>
                      <a:pt x="5" y="10"/>
                    </a:cubicBezTo>
                    <a:cubicBezTo>
                      <a:pt x="5" y="19"/>
                      <a:pt x="11" y="33"/>
                      <a:pt x="16" y="33"/>
                    </a:cubicBezTo>
                    <a:cubicBezTo>
                      <a:pt x="18" y="33"/>
                      <a:pt x="19" y="34"/>
                      <a:pt x="19" y="35"/>
                    </a:cubicBezTo>
                    <a:cubicBezTo>
                      <a:pt x="19" y="37"/>
                      <a:pt x="18" y="38"/>
                      <a:pt x="16" y="38"/>
                    </a:cubicBezTo>
                    <a:close/>
                    <a:moveTo>
                      <a:pt x="16" y="38"/>
                    </a:moveTo>
                    <a:cubicBezTo>
                      <a:pt x="16" y="38"/>
                      <a:pt x="16" y="38"/>
                      <a:pt x="16" y="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D4B0751E-8AD0-4452-9C24-489182F2DAE5}"/>
                </a:ext>
              </a:extLst>
            </p:cNvPr>
            <p:cNvGrpSpPr/>
            <p:nvPr/>
          </p:nvGrpSpPr>
          <p:grpSpPr>
            <a:xfrm>
              <a:off x="3257050" y="3572728"/>
              <a:ext cx="251022" cy="450429"/>
              <a:chOff x="1946276" y="2287588"/>
              <a:chExt cx="169863" cy="304800"/>
            </a:xfrm>
            <a:grpFill/>
          </p:grpSpPr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5CB59907-9E5E-4EC4-B9BE-65837E9F3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6" y="2287588"/>
                <a:ext cx="169863" cy="304800"/>
              </a:xfrm>
              <a:custGeom>
                <a:avLst/>
                <a:gdLst>
                  <a:gd name="T0" fmla="*/ 41 w 47"/>
                  <a:gd name="T1" fmla="*/ 22 h 85"/>
                  <a:gd name="T2" fmla="*/ 26 w 47"/>
                  <a:gd name="T3" fmla="*/ 14 h 85"/>
                  <a:gd name="T4" fmla="*/ 21 w 47"/>
                  <a:gd name="T5" fmla="*/ 2 h 85"/>
                  <a:gd name="T6" fmla="*/ 18 w 47"/>
                  <a:gd name="T7" fmla="*/ 0 h 85"/>
                  <a:gd name="T8" fmla="*/ 15 w 47"/>
                  <a:gd name="T9" fmla="*/ 0 h 85"/>
                  <a:gd name="T10" fmla="*/ 13 w 47"/>
                  <a:gd name="T11" fmla="*/ 0 h 85"/>
                  <a:gd name="T12" fmla="*/ 11 w 47"/>
                  <a:gd name="T13" fmla="*/ 2 h 85"/>
                  <a:gd name="T14" fmla="*/ 14 w 47"/>
                  <a:gd name="T15" fmla="*/ 4 h 85"/>
                  <a:gd name="T16" fmla="*/ 14 w 47"/>
                  <a:gd name="T17" fmla="*/ 4 h 85"/>
                  <a:gd name="T18" fmla="*/ 18 w 47"/>
                  <a:gd name="T19" fmla="*/ 6 h 85"/>
                  <a:gd name="T20" fmla="*/ 21 w 47"/>
                  <a:gd name="T21" fmla="*/ 14 h 85"/>
                  <a:gd name="T22" fmla="*/ 0 w 47"/>
                  <a:gd name="T23" fmla="*/ 38 h 85"/>
                  <a:gd name="T24" fmla="*/ 0 w 47"/>
                  <a:gd name="T25" fmla="*/ 61 h 85"/>
                  <a:gd name="T26" fmla="*/ 7 w 47"/>
                  <a:gd name="T27" fmla="*/ 78 h 85"/>
                  <a:gd name="T28" fmla="*/ 23 w 47"/>
                  <a:gd name="T29" fmla="*/ 85 h 85"/>
                  <a:gd name="T30" fmla="*/ 24 w 47"/>
                  <a:gd name="T31" fmla="*/ 85 h 85"/>
                  <a:gd name="T32" fmla="*/ 40 w 47"/>
                  <a:gd name="T33" fmla="*/ 78 h 85"/>
                  <a:gd name="T34" fmla="*/ 47 w 47"/>
                  <a:gd name="T35" fmla="*/ 61 h 85"/>
                  <a:gd name="T36" fmla="*/ 47 w 47"/>
                  <a:gd name="T37" fmla="*/ 38 h 85"/>
                  <a:gd name="T38" fmla="*/ 41 w 47"/>
                  <a:gd name="T39" fmla="*/ 22 h 85"/>
                  <a:gd name="T40" fmla="*/ 43 w 47"/>
                  <a:gd name="T41" fmla="*/ 61 h 85"/>
                  <a:gd name="T42" fmla="*/ 24 w 47"/>
                  <a:gd name="T43" fmla="*/ 80 h 85"/>
                  <a:gd name="T44" fmla="*/ 10 w 47"/>
                  <a:gd name="T45" fmla="*/ 74 h 85"/>
                  <a:gd name="T46" fmla="*/ 4 w 47"/>
                  <a:gd name="T47" fmla="*/ 61 h 85"/>
                  <a:gd name="T48" fmla="*/ 4 w 47"/>
                  <a:gd name="T49" fmla="*/ 38 h 85"/>
                  <a:gd name="T50" fmla="*/ 10 w 47"/>
                  <a:gd name="T51" fmla="*/ 25 h 85"/>
                  <a:gd name="T52" fmla="*/ 22 w 47"/>
                  <a:gd name="T53" fmla="*/ 19 h 85"/>
                  <a:gd name="T54" fmla="*/ 25 w 47"/>
                  <a:gd name="T55" fmla="*/ 19 h 85"/>
                  <a:gd name="T56" fmla="*/ 38 w 47"/>
                  <a:gd name="T57" fmla="*/ 25 h 85"/>
                  <a:gd name="T58" fmla="*/ 43 w 47"/>
                  <a:gd name="T59" fmla="*/ 38 h 85"/>
                  <a:gd name="T60" fmla="*/ 43 w 47"/>
                  <a:gd name="T61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85">
                    <a:moveTo>
                      <a:pt x="41" y="22"/>
                    </a:moveTo>
                    <a:cubicBezTo>
                      <a:pt x="37" y="18"/>
                      <a:pt x="32" y="15"/>
                      <a:pt x="26" y="14"/>
                    </a:cubicBezTo>
                    <a:cubicBezTo>
                      <a:pt x="26" y="9"/>
                      <a:pt x="24" y="5"/>
                      <a:pt x="21" y="2"/>
                    </a:cubicBezTo>
                    <a:cubicBezTo>
                      <a:pt x="20" y="1"/>
                      <a:pt x="19" y="1"/>
                      <a:pt x="18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2" y="0"/>
                      <a:pt x="11" y="1"/>
                      <a:pt x="11" y="2"/>
                    </a:cubicBezTo>
                    <a:cubicBezTo>
                      <a:pt x="12" y="4"/>
                      <a:pt x="13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7" y="4"/>
                      <a:pt x="18" y="6"/>
                    </a:cubicBezTo>
                    <a:cubicBezTo>
                      <a:pt x="20" y="7"/>
                      <a:pt x="21" y="10"/>
                      <a:pt x="21" y="14"/>
                    </a:cubicBezTo>
                    <a:cubicBezTo>
                      <a:pt x="9" y="15"/>
                      <a:pt x="0" y="26"/>
                      <a:pt x="0" y="38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7"/>
                      <a:pt x="2" y="73"/>
                      <a:pt x="7" y="78"/>
                    </a:cubicBezTo>
                    <a:cubicBezTo>
                      <a:pt x="11" y="82"/>
                      <a:pt x="17" y="85"/>
                      <a:pt x="23" y="85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30" y="85"/>
                      <a:pt x="36" y="82"/>
                      <a:pt x="40" y="78"/>
                    </a:cubicBezTo>
                    <a:cubicBezTo>
                      <a:pt x="45" y="73"/>
                      <a:pt x="47" y="67"/>
                      <a:pt x="47" y="61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32"/>
                      <a:pt x="45" y="27"/>
                      <a:pt x="41" y="22"/>
                    </a:cubicBezTo>
                    <a:close/>
                    <a:moveTo>
                      <a:pt x="43" y="61"/>
                    </a:moveTo>
                    <a:cubicBezTo>
                      <a:pt x="43" y="71"/>
                      <a:pt x="34" y="80"/>
                      <a:pt x="24" y="80"/>
                    </a:cubicBezTo>
                    <a:cubicBezTo>
                      <a:pt x="18" y="80"/>
                      <a:pt x="14" y="78"/>
                      <a:pt x="10" y="74"/>
                    </a:cubicBezTo>
                    <a:cubicBezTo>
                      <a:pt x="6" y="71"/>
                      <a:pt x="4" y="66"/>
                      <a:pt x="4" y="61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3"/>
                      <a:pt x="6" y="28"/>
                      <a:pt x="10" y="25"/>
                    </a:cubicBezTo>
                    <a:cubicBezTo>
                      <a:pt x="13" y="21"/>
                      <a:pt x="17" y="19"/>
                      <a:pt x="22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0" y="19"/>
                      <a:pt x="34" y="21"/>
                      <a:pt x="38" y="25"/>
                    </a:cubicBezTo>
                    <a:cubicBezTo>
                      <a:pt x="41" y="29"/>
                      <a:pt x="43" y="33"/>
                      <a:pt x="43" y="38"/>
                    </a:cubicBezTo>
                    <a:lnTo>
                      <a:pt x="4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AA3581B5-F819-4C77-A1A2-41C41DAC3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8188" y="2376488"/>
                <a:ext cx="46038" cy="76200"/>
              </a:xfrm>
              <a:custGeom>
                <a:avLst/>
                <a:gdLst>
                  <a:gd name="T0" fmla="*/ 7 w 13"/>
                  <a:gd name="T1" fmla="*/ 0 h 21"/>
                  <a:gd name="T2" fmla="*/ 6 w 13"/>
                  <a:gd name="T3" fmla="*/ 0 h 21"/>
                  <a:gd name="T4" fmla="*/ 2 w 13"/>
                  <a:gd name="T5" fmla="*/ 2 h 21"/>
                  <a:gd name="T6" fmla="*/ 0 w 13"/>
                  <a:gd name="T7" fmla="*/ 6 h 21"/>
                  <a:gd name="T8" fmla="*/ 0 w 13"/>
                  <a:gd name="T9" fmla="*/ 15 h 21"/>
                  <a:gd name="T10" fmla="*/ 2 w 13"/>
                  <a:gd name="T11" fmla="*/ 19 h 21"/>
                  <a:gd name="T12" fmla="*/ 6 w 13"/>
                  <a:gd name="T13" fmla="*/ 21 h 21"/>
                  <a:gd name="T14" fmla="*/ 7 w 13"/>
                  <a:gd name="T15" fmla="*/ 21 h 21"/>
                  <a:gd name="T16" fmla="*/ 11 w 13"/>
                  <a:gd name="T17" fmla="*/ 19 h 21"/>
                  <a:gd name="T18" fmla="*/ 13 w 13"/>
                  <a:gd name="T19" fmla="*/ 15 h 21"/>
                  <a:gd name="T20" fmla="*/ 13 w 13"/>
                  <a:gd name="T21" fmla="*/ 6 h 21"/>
                  <a:gd name="T22" fmla="*/ 11 w 13"/>
                  <a:gd name="T23" fmla="*/ 2 h 21"/>
                  <a:gd name="T24" fmla="*/ 7 w 13"/>
                  <a:gd name="T25" fmla="*/ 0 h 21"/>
                  <a:gd name="T26" fmla="*/ 8 w 13"/>
                  <a:gd name="T27" fmla="*/ 15 h 21"/>
                  <a:gd name="T28" fmla="*/ 7 w 13"/>
                  <a:gd name="T29" fmla="*/ 16 h 21"/>
                  <a:gd name="T30" fmla="*/ 6 w 13"/>
                  <a:gd name="T31" fmla="*/ 16 h 21"/>
                  <a:gd name="T32" fmla="*/ 5 w 13"/>
                  <a:gd name="T33" fmla="*/ 16 h 21"/>
                  <a:gd name="T34" fmla="*/ 5 w 13"/>
                  <a:gd name="T35" fmla="*/ 15 h 21"/>
                  <a:gd name="T36" fmla="*/ 5 w 13"/>
                  <a:gd name="T37" fmla="*/ 6 h 21"/>
                  <a:gd name="T38" fmla="*/ 6 w 13"/>
                  <a:gd name="T39" fmla="*/ 5 h 21"/>
                  <a:gd name="T40" fmla="*/ 7 w 13"/>
                  <a:gd name="T41" fmla="*/ 5 h 21"/>
                  <a:gd name="T42" fmla="*/ 8 w 13"/>
                  <a:gd name="T43" fmla="*/ 6 h 21"/>
                  <a:gd name="T44" fmla="*/ 8 w 13"/>
                  <a:gd name="T45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" h="21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2" y="19"/>
                    </a:cubicBezTo>
                    <a:cubicBezTo>
                      <a:pt x="3" y="20"/>
                      <a:pt x="4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9" y="21"/>
                      <a:pt x="10" y="20"/>
                      <a:pt x="11" y="19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4"/>
                      <a:pt x="12" y="3"/>
                      <a:pt x="11" y="2"/>
                    </a:cubicBezTo>
                    <a:cubicBezTo>
                      <a:pt x="10" y="1"/>
                      <a:pt x="9" y="0"/>
                      <a:pt x="7" y="0"/>
                    </a:cubicBezTo>
                    <a:close/>
                    <a:moveTo>
                      <a:pt x="8" y="15"/>
                    </a:moveTo>
                    <a:cubicBezTo>
                      <a:pt x="8" y="16"/>
                      <a:pt x="8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8" y="6"/>
                    </a:cubicBezTo>
                    <a:lnTo>
                      <a:pt x="8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2EE46A0-2EF7-43F3-953A-50EB0ABA9432}"/>
                </a:ext>
              </a:extLst>
            </p:cNvPr>
            <p:cNvGrpSpPr/>
            <p:nvPr/>
          </p:nvGrpSpPr>
          <p:grpSpPr>
            <a:xfrm>
              <a:off x="6835719" y="3573900"/>
              <a:ext cx="326093" cy="448084"/>
              <a:chOff x="1920876" y="4264026"/>
              <a:chExt cx="220663" cy="303213"/>
            </a:xfrm>
            <a:grpFill/>
          </p:grpSpPr>
          <p:sp>
            <p:nvSpPr>
              <p:cNvPr id="177" name="Freeform 52">
                <a:extLst>
                  <a:ext uri="{FF2B5EF4-FFF2-40B4-BE49-F238E27FC236}">
                    <a16:creationId xmlns:a16="http://schemas.microsoft.com/office/drawing/2014/main" id="{F9386BB8-B8DA-49CE-BAA9-DABD23ED2D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11363" y="4549776"/>
                <a:ext cx="42863" cy="17463"/>
              </a:xfrm>
              <a:custGeom>
                <a:avLst/>
                <a:gdLst>
                  <a:gd name="T0" fmla="*/ 9 w 12"/>
                  <a:gd name="T1" fmla="*/ 0 h 5"/>
                  <a:gd name="T2" fmla="*/ 2 w 12"/>
                  <a:gd name="T3" fmla="*/ 0 h 5"/>
                  <a:gd name="T4" fmla="*/ 0 w 12"/>
                  <a:gd name="T5" fmla="*/ 3 h 5"/>
                  <a:gd name="T6" fmla="*/ 2 w 12"/>
                  <a:gd name="T7" fmla="*/ 5 h 5"/>
                  <a:gd name="T8" fmla="*/ 9 w 12"/>
                  <a:gd name="T9" fmla="*/ 5 h 5"/>
                  <a:gd name="T10" fmla="*/ 12 w 12"/>
                  <a:gd name="T11" fmla="*/ 3 h 5"/>
                  <a:gd name="T12" fmla="*/ 9 w 12"/>
                  <a:gd name="T13" fmla="*/ 0 h 5"/>
                  <a:gd name="T14" fmla="*/ 9 w 12"/>
                  <a:gd name="T15" fmla="*/ 0 h 5"/>
                  <a:gd name="T16" fmla="*/ 9 w 12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">
                    <a:moveTo>
                      <a:pt x="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2" y="4"/>
                      <a:pt x="12" y="3"/>
                    </a:cubicBezTo>
                    <a:cubicBezTo>
                      <a:pt x="12" y="1"/>
                      <a:pt x="10" y="0"/>
                      <a:pt x="9" y="0"/>
                    </a:cubicBez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3">
                <a:extLst>
                  <a:ext uri="{FF2B5EF4-FFF2-40B4-BE49-F238E27FC236}">
                    <a16:creationId xmlns:a16="http://schemas.microsoft.com/office/drawing/2014/main" id="{A488421F-5163-47F7-BFCF-B0A7D03601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92313" y="4519613"/>
                <a:ext cx="76200" cy="22225"/>
              </a:xfrm>
              <a:custGeom>
                <a:avLst/>
                <a:gdLst>
                  <a:gd name="T0" fmla="*/ 19 w 21"/>
                  <a:gd name="T1" fmla="*/ 0 h 6"/>
                  <a:gd name="T2" fmla="*/ 2 w 21"/>
                  <a:gd name="T3" fmla="*/ 0 h 6"/>
                  <a:gd name="T4" fmla="*/ 0 w 21"/>
                  <a:gd name="T5" fmla="*/ 3 h 6"/>
                  <a:gd name="T6" fmla="*/ 2 w 21"/>
                  <a:gd name="T7" fmla="*/ 6 h 6"/>
                  <a:gd name="T8" fmla="*/ 19 w 21"/>
                  <a:gd name="T9" fmla="*/ 6 h 6"/>
                  <a:gd name="T10" fmla="*/ 21 w 21"/>
                  <a:gd name="T11" fmla="*/ 3 h 6"/>
                  <a:gd name="T12" fmla="*/ 19 w 21"/>
                  <a:gd name="T13" fmla="*/ 0 h 6"/>
                  <a:gd name="T14" fmla="*/ 19 w 21"/>
                  <a:gd name="T15" fmla="*/ 0 h 6"/>
                  <a:gd name="T16" fmla="*/ 19 w 2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6">
                    <a:moveTo>
                      <a:pt x="1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1" y="5"/>
                      <a:pt x="21" y="3"/>
                    </a:cubicBezTo>
                    <a:cubicBezTo>
                      <a:pt x="21" y="2"/>
                      <a:pt x="20" y="0"/>
                      <a:pt x="19" y="0"/>
                    </a:cubicBezTo>
                    <a:close/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4">
                <a:extLst>
                  <a:ext uri="{FF2B5EF4-FFF2-40B4-BE49-F238E27FC236}">
                    <a16:creationId xmlns:a16="http://schemas.microsoft.com/office/drawing/2014/main" id="{CC2820D0-44F2-4058-96D8-BF3ECA3864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0876" y="4264026"/>
                <a:ext cx="220663" cy="246063"/>
              </a:xfrm>
              <a:custGeom>
                <a:avLst/>
                <a:gdLst>
                  <a:gd name="T0" fmla="*/ 57 w 61"/>
                  <a:gd name="T1" fmla="*/ 14 h 68"/>
                  <a:gd name="T2" fmla="*/ 46 w 61"/>
                  <a:gd name="T3" fmla="*/ 4 h 68"/>
                  <a:gd name="T4" fmla="*/ 30 w 61"/>
                  <a:gd name="T5" fmla="*/ 0 h 68"/>
                  <a:gd name="T6" fmla="*/ 9 w 61"/>
                  <a:gd name="T7" fmla="*/ 8 h 68"/>
                  <a:gd name="T8" fmla="*/ 0 w 61"/>
                  <a:gd name="T9" fmla="*/ 29 h 68"/>
                  <a:gd name="T10" fmla="*/ 3 w 61"/>
                  <a:gd name="T11" fmla="*/ 40 h 68"/>
                  <a:gd name="T12" fmla="*/ 10 w 61"/>
                  <a:gd name="T13" fmla="*/ 54 h 68"/>
                  <a:gd name="T14" fmla="*/ 13 w 61"/>
                  <a:gd name="T15" fmla="*/ 60 h 68"/>
                  <a:gd name="T16" fmla="*/ 17 w 61"/>
                  <a:gd name="T17" fmla="*/ 67 h 68"/>
                  <a:gd name="T18" fmla="*/ 19 w 61"/>
                  <a:gd name="T19" fmla="*/ 68 h 68"/>
                  <a:gd name="T20" fmla="*/ 43 w 61"/>
                  <a:gd name="T21" fmla="*/ 68 h 68"/>
                  <a:gd name="T22" fmla="*/ 46 w 61"/>
                  <a:gd name="T23" fmla="*/ 67 h 68"/>
                  <a:gd name="T24" fmla="*/ 48 w 61"/>
                  <a:gd name="T25" fmla="*/ 61 h 68"/>
                  <a:gd name="T26" fmla="*/ 50 w 61"/>
                  <a:gd name="T27" fmla="*/ 56 h 68"/>
                  <a:gd name="T28" fmla="*/ 58 w 61"/>
                  <a:gd name="T29" fmla="*/ 41 h 68"/>
                  <a:gd name="T30" fmla="*/ 61 w 61"/>
                  <a:gd name="T31" fmla="*/ 29 h 68"/>
                  <a:gd name="T32" fmla="*/ 57 w 61"/>
                  <a:gd name="T33" fmla="*/ 14 h 68"/>
                  <a:gd name="T34" fmla="*/ 53 w 61"/>
                  <a:gd name="T35" fmla="*/ 39 h 68"/>
                  <a:gd name="T36" fmla="*/ 46 w 61"/>
                  <a:gd name="T37" fmla="*/ 53 h 68"/>
                  <a:gd name="T38" fmla="*/ 43 w 61"/>
                  <a:gd name="T39" fmla="*/ 60 h 68"/>
                  <a:gd name="T40" fmla="*/ 42 w 61"/>
                  <a:gd name="T41" fmla="*/ 63 h 68"/>
                  <a:gd name="T42" fmla="*/ 20 w 61"/>
                  <a:gd name="T43" fmla="*/ 63 h 68"/>
                  <a:gd name="T44" fmla="*/ 18 w 61"/>
                  <a:gd name="T45" fmla="*/ 58 h 68"/>
                  <a:gd name="T46" fmla="*/ 15 w 61"/>
                  <a:gd name="T47" fmla="*/ 52 h 68"/>
                  <a:gd name="T48" fmla="*/ 8 w 61"/>
                  <a:gd name="T49" fmla="*/ 39 h 68"/>
                  <a:gd name="T50" fmla="*/ 6 w 61"/>
                  <a:gd name="T51" fmla="*/ 29 h 68"/>
                  <a:gd name="T52" fmla="*/ 30 w 61"/>
                  <a:gd name="T53" fmla="*/ 5 h 68"/>
                  <a:gd name="T54" fmla="*/ 43 w 61"/>
                  <a:gd name="T55" fmla="*/ 8 h 68"/>
                  <a:gd name="T56" fmla="*/ 52 w 61"/>
                  <a:gd name="T57" fmla="*/ 17 h 68"/>
                  <a:gd name="T58" fmla="*/ 55 w 61"/>
                  <a:gd name="T59" fmla="*/ 29 h 68"/>
                  <a:gd name="T60" fmla="*/ 53 w 61"/>
                  <a:gd name="T61" fmla="*/ 39 h 68"/>
                  <a:gd name="T62" fmla="*/ 53 w 61"/>
                  <a:gd name="T63" fmla="*/ 39 h 68"/>
                  <a:gd name="T64" fmla="*/ 53 w 61"/>
                  <a:gd name="T65" fmla="*/ 3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68">
                    <a:moveTo>
                      <a:pt x="57" y="14"/>
                    </a:moveTo>
                    <a:cubicBezTo>
                      <a:pt x="54" y="10"/>
                      <a:pt x="50" y="6"/>
                      <a:pt x="46" y="4"/>
                    </a:cubicBezTo>
                    <a:cubicBezTo>
                      <a:pt x="41" y="1"/>
                      <a:pt x="36" y="0"/>
                      <a:pt x="30" y="0"/>
                    </a:cubicBezTo>
                    <a:cubicBezTo>
                      <a:pt x="22" y="0"/>
                      <a:pt x="15" y="3"/>
                      <a:pt x="9" y="8"/>
                    </a:cubicBezTo>
                    <a:cubicBezTo>
                      <a:pt x="4" y="14"/>
                      <a:pt x="0" y="21"/>
                      <a:pt x="0" y="29"/>
                    </a:cubicBezTo>
                    <a:cubicBezTo>
                      <a:pt x="0" y="33"/>
                      <a:pt x="1" y="37"/>
                      <a:pt x="3" y="40"/>
                    </a:cubicBezTo>
                    <a:cubicBezTo>
                      <a:pt x="4" y="44"/>
                      <a:pt x="7" y="49"/>
                      <a:pt x="10" y="54"/>
                    </a:cubicBezTo>
                    <a:cubicBezTo>
                      <a:pt x="11" y="56"/>
                      <a:pt x="12" y="58"/>
                      <a:pt x="13" y="60"/>
                    </a:cubicBezTo>
                    <a:cubicBezTo>
                      <a:pt x="14" y="64"/>
                      <a:pt x="16" y="66"/>
                      <a:pt x="17" y="67"/>
                    </a:cubicBezTo>
                    <a:cubicBezTo>
                      <a:pt x="17" y="68"/>
                      <a:pt x="18" y="68"/>
                      <a:pt x="19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5" y="68"/>
                      <a:pt x="46" y="67"/>
                    </a:cubicBezTo>
                    <a:cubicBezTo>
                      <a:pt x="46" y="66"/>
                      <a:pt x="47" y="64"/>
                      <a:pt x="48" y="61"/>
                    </a:cubicBezTo>
                    <a:cubicBezTo>
                      <a:pt x="49" y="59"/>
                      <a:pt x="50" y="57"/>
                      <a:pt x="50" y="56"/>
                    </a:cubicBezTo>
                    <a:cubicBezTo>
                      <a:pt x="54" y="50"/>
                      <a:pt x="56" y="45"/>
                      <a:pt x="58" y="41"/>
                    </a:cubicBezTo>
                    <a:cubicBezTo>
                      <a:pt x="60" y="37"/>
                      <a:pt x="61" y="33"/>
                      <a:pt x="61" y="29"/>
                    </a:cubicBezTo>
                    <a:cubicBezTo>
                      <a:pt x="61" y="24"/>
                      <a:pt x="59" y="19"/>
                      <a:pt x="57" y="14"/>
                    </a:cubicBezTo>
                    <a:close/>
                    <a:moveTo>
                      <a:pt x="53" y="39"/>
                    </a:moveTo>
                    <a:cubicBezTo>
                      <a:pt x="51" y="43"/>
                      <a:pt x="49" y="48"/>
                      <a:pt x="46" y="53"/>
                    </a:cubicBezTo>
                    <a:cubicBezTo>
                      <a:pt x="45" y="55"/>
                      <a:pt x="44" y="57"/>
                      <a:pt x="43" y="60"/>
                    </a:cubicBezTo>
                    <a:cubicBezTo>
                      <a:pt x="42" y="61"/>
                      <a:pt x="42" y="62"/>
                      <a:pt x="42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2"/>
                      <a:pt x="19" y="60"/>
                      <a:pt x="18" y="58"/>
                    </a:cubicBezTo>
                    <a:cubicBezTo>
                      <a:pt x="17" y="55"/>
                      <a:pt x="16" y="53"/>
                      <a:pt x="15" y="52"/>
                    </a:cubicBezTo>
                    <a:cubicBezTo>
                      <a:pt x="12" y="46"/>
                      <a:pt x="10" y="42"/>
                      <a:pt x="8" y="39"/>
                    </a:cubicBezTo>
                    <a:cubicBezTo>
                      <a:pt x="7" y="35"/>
                      <a:pt x="6" y="32"/>
                      <a:pt x="6" y="29"/>
                    </a:cubicBezTo>
                    <a:cubicBezTo>
                      <a:pt x="6" y="16"/>
                      <a:pt x="17" y="5"/>
                      <a:pt x="30" y="5"/>
                    </a:cubicBezTo>
                    <a:cubicBezTo>
                      <a:pt x="35" y="5"/>
                      <a:pt x="39" y="6"/>
                      <a:pt x="43" y="8"/>
                    </a:cubicBezTo>
                    <a:cubicBezTo>
                      <a:pt x="47" y="10"/>
                      <a:pt x="50" y="13"/>
                      <a:pt x="52" y="17"/>
                    </a:cubicBezTo>
                    <a:cubicBezTo>
                      <a:pt x="54" y="21"/>
                      <a:pt x="55" y="25"/>
                      <a:pt x="55" y="29"/>
                    </a:cubicBezTo>
                    <a:cubicBezTo>
                      <a:pt x="55" y="32"/>
                      <a:pt x="54" y="36"/>
                      <a:pt x="53" y="39"/>
                    </a:cubicBezTo>
                    <a:close/>
                    <a:moveTo>
                      <a:pt x="53" y="39"/>
                    </a:moveTo>
                    <a:cubicBezTo>
                      <a:pt x="53" y="39"/>
                      <a:pt x="53" y="39"/>
                      <a:pt x="53" y="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93A34F7-D7DC-4F47-B86D-AB94A2196FA7}"/>
                </a:ext>
              </a:extLst>
            </p:cNvPr>
            <p:cNvGrpSpPr/>
            <p:nvPr/>
          </p:nvGrpSpPr>
          <p:grpSpPr>
            <a:xfrm>
              <a:off x="8576733" y="3659529"/>
              <a:ext cx="455120" cy="276826"/>
              <a:chOff x="4921251" y="4322763"/>
              <a:chExt cx="307975" cy="187325"/>
            </a:xfrm>
            <a:grpFill/>
          </p:grpSpPr>
          <p:sp>
            <p:nvSpPr>
              <p:cNvPr id="181" name="Freeform 61">
                <a:extLst>
                  <a:ext uri="{FF2B5EF4-FFF2-40B4-BE49-F238E27FC236}">
                    <a16:creationId xmlns:a16="http://schemas.microsoft.com/office/drawing/2014/main" id="{94237978-FCC8-4897-ADFA-D88225CBB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1251" y="4383088"/>
                <a:ext cx="271463" cy="127000"/>
              </a:xfrm>
              <a:custGeom>
                <a:avLst/>
                <a:gdLst>
                  <a:gd name="T0" fmla="*/ 60 w 75"/>
                  <a:gd name="T1" fmla="*/ 23 h 35"/>
                  <a:gd name="T2" fmla="*/ 58 w 75"/>
                  <a:gd name="T3" fmla="*/ 23 h 35"/>
                  <a:gd name="T4" fmla="*/ 15 w 75"/>
                  <a:gd name="T5" fmla="*/ 30 h 35"/>
                  <a:gd name="T6" fmla="*/ 14 w 75"/>
                  <a:gd name="T7" fmla="*/ 29 h 35"/>
                  <a:gd name="T8" fmla="*/ 14 w 75"/>
                  <a:gd name="T9" fmla="*/ 25 h 35"/>
                  <a:gd name="T10" fmla="*/ 13 w 75"/>
                  <a:gd name="T11" fmla="*/ 25 h 35"/>
                  <a:gd name="T12" fmla="*/ 8 w 75"/>
                  <a:gd name="T13" fmla="*/ 25 h 35"/>
                  <a:gd name="T14" fmla="*/ 8 w 75"/>
                  <a:gd name="T15" fmla="*/ 25 h 35"/>
                  <a:gd name="T16" fmla="*/ 5 w 75"/>
                  <a:gd name="T17" fmla="*/ 9 h 35"/>
                  <a:gd name="T18" fmla="*/ 6 w 75"/>
                  <a:gd name="T19" fmla="*/ 8 h 35"/>
                  <a:gd name="T20" fmla="*/ 7 w 75"/>
                  <a:gd name="T21" fmla="*/ 8 h 35"/>
                  <a:gd name="T22" fmla="*/ 7 w 75"/>
                  <a:gd name="T23" fmla="*/ 7 h 35"/>
                  <a:gd name="T24" fmla="*/ 7 w 75"/>
                  <a:gd name="T25" fmla="*/ 0 h 35"/>
                  <a:gd name="T26" fmla="*/ 7 w 75"/>
                  <a:gd name="T27" fmla="*/ 0 h 35"/>
                  <a:gd name="T28" fmla="*/ 4 w 75"/>
                  <a:gd name="T29" fmla="*/ 0 h 35"/>
                  <a:gd name="T30" fmla="*/ 1 w 75"/>
                  <a:gd name="T31" fmla="*/ 4 h 35"/>
                  <a:gd name="T32" fmla="*/ 4 w 75"/>
                  <a:gd name="T33" fmla="*/ 31 h 35"/>
                  <a:gd name="T34" fmla="*/ 9 w 75"/>
                  <a:gd name="T35" fmla="*/ 35 h 35"/>
                  <a:gd name="T36" fmla="*/ 73 w 75"/>
                  <a:gd name="T37" fmla="*/ 25 h 35"/>
                  <a:gd name="T38" fmla="*/ 75 w 75"/>
                  <a:gd name="T39" fmla="*/ 24 h 35"/>
                  <a:gd name="T40" fmla="*/ 75 w 75"/>
                  <a:gd name="T41" fmla="*/ 23 h 35"/>
                  <a:gd name="T42" fmla="*/ 60 w 75"/>
                  <a:gd name="T43" fmla="*/ 23 h 35"/>
                  <a:gd name="T44" fmla="*/ 60 w 75"/>
                  <a:gd name="T45" fmla="*/ 23 h 35"/>
                  <a:gd name="T46" fmla="*/ 60 w 75"/>
                  <a:gd name="T47" fmla="*/ 2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5" h="35">
                    <a:moveTo>
                      <a:pt x="60" y="23"/>
                    </a:moveTo>
                    <a:cubicBezTo>
                      <a:pt x="59" y="23"/>
                      <a:pt x="59" y="23"/>
                      <a:pt x="58" y="23"/>
                    </a:cubicBezTo>
                    <a:cubicBezTo>
                      <a:pt x="45" y="25"/>
                      <a:pt x="25" y="28"/>
                      <a:pt x="15" y="30"/>
                    </a:cubicBezTo>
                    <a:cubicBezTo>
                      <a:pt x="14" y="30"/>
                      <a:pt x="14" y="29"/>
                      <a:pt x="14" y="29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1"/>
                      <a:pt x="6" y="13"/>
                      <a:pt x="5" y="9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8" y="8"/>
                      <a:pt x="7" y="7"/>
                      <a:pt x="7" y="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3"/>
                      <a:pt x="7" y="35"/>
                      <a:pt x="9" y="3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5" y="25"/>
                      <a:pt x="75" y="24"/>
                    </a:cubicBezTo>
                    <a:cubicBezTo>
                      <a:pt x="75" y="24"/>
                      <a:pt x="75" y="23"/>
                      <a:pt x="75" y="23"/>
                    </a:cubicBezTo>
                    <a:lnTo>
                      <a:pt x="60" y="23"/>
                    </a:lnTo>
                    <a:close/>
                    <a:moveTo>
                      <a:pt x="60" y="23"/>
                    </a:moveTo>
                    <a:cubicBezTo>
                      <a:pt x="60" y="23"/>
                      <a:pt x="60" y="23"/>
                      <a:pt x="60" y="2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0DCE842C-2079-4F0E-9B6E-9B74E34E4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6" y="4322763"/>
                <a:ext cx="260350" cy="125413"/>
              </a:xfrm>
              <a:custGeom>
                <a:avLst/>
                <a:gdLst>
                  <a:gd name="T0" fmla="*/ 68 w 72"/>
                  <a:gd name="T1" fmla="*/ 0 h 35"/>
                  <a:gd name="T2" fmla="*/ 4 w 72"/>
                  <a:gd name="T3" fmla="*/ 0 h 35"/>
                  <a:gd name="T4" fmla="*/ 0 w 72"/>
                  <a:gd name="T5" fmla="*/ 4 h 35"/>
                  <a:gd name="T6" fmla="*/ 0 w 72"/>
                  <a:gd name="T7" fmla="*/ 31 h 35"/>
                  <a:gd name="T8" fmla="*/ 4 w 72"/>
                  <a:gd name="T9" fmla="*/ 35 h 35"/>
                  <a:gd name="T10" fmla="*/ 68 w 72"/>
                  <a:gd name="T11" fmla="*/ 35 h 35"/>
                  <a:gd name="T12" fmla="*/ 72 w 72"/>
                  <a:gd name="T13" fmla="*/ 31 h 35"/>
                  <a:gd name="T14" fmla="*/ 72 w 72"/>
                  <a:gd name="T15" fmla="*/ 4 h 35"/>
                  <a:gd name="T16" fmla="*/ 68 w 72"/>
                  <a:gd name="T17" fmla="*/ 0 h 35"/>
                  <a:gd name="T18" fmla="*/ 68 w 72"/>
                  <a:gd name="T19" fmla="*/ 25 h 35"/>
                  <a:gd name="T20" fmla="*/ 67 w 72"/>
                  <a:gd name="T21" fmla="*/ 26 h 35"/>
                  <a:gd name="T22" fmla="*/ 62 w 72"/>
                  <a:gd name="T23" fmla="*/ 26 h 35"/>
                  <a:gd name="T24" fmla="*/ 61 w 72"/>
                  <a:gd name="T25" fmla="*/ 27 h 35"/>
                  <a:gd name="T26" fmla="*/ 61 w 72"/>
                  <a:gd name="T27" fmla="*/ 30 h 35"/>
                  <a:gd name="T28" fmla="*/ 61 w 72"/>
                  <a:gd name="T29" fmla="*/ 31 h 35"/>
                  <a:gd name="T30" fmla="*/ 10 w 72"/>
                  <a:gd name="T31" fmla="*/ 31 h 35"/>
                  <a:gd name="T32" fmla="*/ 10 w 72"/>
                  <a:gd name="T33" fmla="*/ 31 h 35"/>
                  <a:gd name="T34" fmla="*/ 10 w 72"/>
                  <a:gd name="T35" fmla="*/ 27 h 35"/>
                  <a:gd name="T36" fmla="*/ 9 w 72"/>
                  <a:gd name="T37" fmla="*/ 26 h 35"/>
                  <a:gd name="T38" fmla="*/ 5 w 72"/>
                  <a:gd name="T39" fmla="*/ 26 h 35"/>
                  <a:gd name="T40" fmla="*/ 4 w 72"/>
                  <a:gd name="T41" fmla="*/ 25 h 35"/>
                  <a:gd name="T42" fmla="*/ 4 w 72"/>
                  <a:gd name="T43" fmla="*/ 9 h 35"/>
                  <a:gd name="T44" fmla="*/ 5 w 72"/>
                  <a:gd name="T45" fmla="*/ 9 h 35"/>
                  <a:gd name="T46" fmla="*/ 9 w 72"/>
                  <a:gd name="T47" fmla="*/ 9 h 35"/>
                  <a:gd name="T48" fmla="*/ 10 w 72"/>
                  <a:gd name="T49" fmla="*/ 8 h 35"/>
                  <a:gd name="T50" fmla="*/ 10 w 72"/>
                  <a:gd name="T51" fmla="*/ 5 h 35"/>
                  <a:gd name="T52" fmla="*/ 11 w 72"/>
                  <a:gd name="T53" fmla="*/ 4 h 35"/>
                  <a:gd name="T54" fmla="*/ 61 w 72"/>
                  <a:gd name="T55" fmla="*/ 4 h 35"/>
                  <a:gd name="T56" fmla="*/ 61 w 72"/>
                  <a:gd name="T57" fmla="*/ 5 h 35"/>
                  <a:gd name="T58" fmla="*/ 61 w 72"/>
                  <a:gd name="T59" fmla="*/ 8 h 35"/>
                  <a:gd name="T60" fmla="*/ 62 w 72"/>
                  <a:gd name="T61" fmla="*/ 9 h 35"/>
                  <a:gd name="T62" fmla="*/ 68 w 72"/>
                  <a:gd name="T63" fmla="*/ 9 h 35"/>
                  <a:gd name="T64" fmla="*/ 68 w 72"/>
                  <a:gd name="T65" fmla="*/ 9 h 35"/>
                  <a:gd name="T66" fmla="*/ 68 w 72"/>
                  <a:gd name="T67" fmla="*/ 25 h 35"/>
                  <a:gd name="T68" fmla="*/ 68 w 72"/>
                  <a:gd name="T69" fmla="*/ 25 h 35"/>
                  <a:gd name="T70" fmla="*/ 68 w 72"/>
                  <a:gd name="T71" fmla="*/ 2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35">
                    <a:moveTo>
                      <a:pt x="6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70" y="35"/>
                      <a:pt x="72" y="33"/>
                      <a:pt x="72" y="31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2"/>
                      <a:pt x="70" y="0"/>
                      <a:pt x="68" y="0"/>
                    </a:cubicBezTo>
                    <a:close/>
                    <a:moveTo>
                      <a:pt x="68" y="25"/>
                    </a:moveTo>
                    <a:cubicBezTo>
                      <a:pt x="68" y="26"/>
                      <a:pt x="67" y="26"/>
                      <a:pt x="67" y="26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2" y="26"/>
                      <a:pt x="61" y="26"/>
                      <a:pt x="61" y="27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30"/>
                      <a:pt x="61" y="31"/>
                      <a:pt x="6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6"/>
                      <a:pt x="10" y="26"/>
                      <a:pt x="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2" y="4"/>
                      <a:pt x="61" y="5"/>
                      <a:pt x="61" y="5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9"/>
                      <a:pt x="62" y="9"/>
                      <a:pt x="62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13"/>
                      <a:pt x="68" y="21"/>
                      <a:pt x="68" y="25"/>
                    </a:cubicBezTo>
                    <a:close/>
                    <a:moveTo>
                      <a:pt x="68" y="25"/>
                    </a:moveTo>
                    <a:cubicBezTo>
                      <a:pt x="68" y="25"/>
                      <a:pt x="68" y="25"/>
                      <a:pt x="68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5BA46624-155E-4FCA-B8B0-66248CD6F3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6826" y="4351338"/>
                <a:ext cx="36513" cy="71438"/>
              </a:xfrm>
              <a:custGeom>
                <a:avLst/>
                <a:gdLst>
                  <a:gd name="T0" fmla="*/ 6 w 10"/>
                  <a:gd name="T1" fmla="*/ 8 h 20"/>
                  <a:gd name="T2" fmla="*/ 3 w 10"/>
                  <a:gd name="T3" fmla="*/ 6 h 20"/>
                  <a:gd name="T4" fmla="*/ 6 w 10"/>
                  <a:gd name="T5" fmla="*/ 4 h 20"/>
                  <a:gd name="T6" fmla="*/ 8 w 10"/>
                  <a:gd name="T7" fmla="*/ 5 h 20"/>
                  <a:gd name="T8" fmla="*/ 9 w 10"/>
                  <a:gd name="T9" fmla="*/ 5 h 20"/>
                  <a:gd name="T10" fmla="*/ 9 w 10"/>
                  <a:gd name="T11" fmla="*/ 4 h 20"/>
                  <a:gd name="T12" fmla="*/ 10 w 10"/>
                  <a:gd name="T13" fmla="*/ 3 h 20"/>
                  <a:gd name="T14" fmla="*/ 9 w 10"/>
                  <a:gd name="T15" fmla="*/ 3 h 20"/>
                  <a:gd name="T16" fmla="*/ 7 w 10"/>
                  <a:gd name="T17" fmla="*/ 2 h 20"/>
                  <a:gd name="T18" fmla="*/ 7 w 10"/>
                  <a:gd name="T19" fmla="*/ 2 h 20"/>
                  <a:gd name="T20" fmla="*/ 7 w 10"/>
                  <a:gd name="T21" fmla="*/ 0 h 20"/>
                  <a:gd name="T22" fmla="*/ 6 w 10"/>
                  <a:gd name="T23" fmla="*/ 0 h 20"/>
                  <a:gd name="T24" fmla="*/ 5 w 10"/>
                  <a:gd name="T25" fmla="*/ 0 h 20"/>
                  <a:gd name="T26" fmla="*/ 4 w 10"/>
                  <a:gd name="T27" fmla="*/ 0 h 20"/>
                  <a:gd name="T28" fmla="*/ 4 w 10"/>
                  <a:gd name="T29" fmla="*/ 2 h 20"/>
                  <a:gd name="T30" fmla="*/ 4 w 10"/>
                  <a:gd name="T31" fmla="*/ 2 h 20"/>
                  <a:gd name="T32" fmla="*/ 1 w 10"/>
                  <a:gd name="T33" fmla="*/ 6 h 20"/>
                  <a:gd name="T34" fmla="*/ 5 w 10"/>
                  <a:gd name="T35" fmla="*/ 11 h 20"/>
                  <a:gd name="T36" fmla="*/ 7 w 10"/>
                  <a:gd name="T37" fmla="*/ 13 h 20"/>
                  <a:gd name="T38" fmla="*/ 5 w 10"/>
                  <a:gd name="T39" fmla="*/ 15 h 20"/>
                  <a:gd name="T40" fmla="*/ 2 w 10"/>
                  <a:gd name="T41" fmla="*/ 14 h 20"/>
                  <a:gd name="T42" fmla="*/ 2 w 10"/>
                  <a:gd name="T43" fmla="*/ 14 h 20"/>
                  <a:gd name="T44" fmla="*/ 1 w 10"/>
                  <a:gd name="T45" fmla="*/ 15 h 20"/>
                  <a:gd name="T46" fmla="*/ 0 w 10"/>
                  <a:gd name="T47" fmla="*/ 16 h 20"/>
                  <a:gd name="T48" fmla="*/ 1 w 10"/>
                  <a:gd name="T49" fmla="*/ 17 h 20"/>
                  <a:gd name="T50" fmla="*/ 4 w 10"/>
                  <a:gd name="T51" fmla="*/ 17 h 20"/>
                  <a:gd name="T52" fmla="*/ 4 w 10"/>
                  <a:gd name="T53" fmla="*/ 18 h 20"/>
                  <a:gd name="T54" fmla="*/ 4 w 10"/>
                  <a:gd name="T55" fmla="*/ 19 h 20"/>
                  <a:gd name="T56" fmla="*/ 5 w 10"/>
                  <a:gd name="T57" fmla="*/ 20 h 20"/>
                  <a:gd name="T58" fmla="*/ 6 w 10"/>
                  <a:gd name="T59" fmla="*/ 20 h 20"/>
                  <a:gd name="T60" fmla="*/ 6 w 10"/>
                  <a:gd name="T61" fmla="*/ 19 h 20"/>
                  <a:gd name="T62" fmla="*/ 6 w 10"/>
                  <a:gd name="T63" fmla="*/ 18 h 20"/>
                  <a:gd name="T64" fmla="*/ 7 w 10"/>
                  <a:gd name="T65" fmla="*/ 17 h 20"/>
                  <a:gd name="T66" fmla="*/ 10 w 10"/>
                  <a:gd name="T67" fmla="*/ 13 h 20"/>
                  <a:gd name="T68" fmla="*/ 6 w 10"/>
                  <a:gd name="T69" fmla="*/ 8 h 20"/>
                  <a:gd name="T70" fmla="*/ 6 w 10"/>
                  <a:gd name="T71" fmla="*/ 8 h 20"/>
                  <a:gd name="T72" fmla="*/ 6 w 10"/>
                  <a:gd name="T73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20">
                    <a:moveTo>
                      <a:pt x="6" y="8"/>
                    </a:moveTo>
                    <a:cubicBezTo>
                      <a:pt x="4" y="7"/>
                      <a:pt x="3" y="7"/>
                      <a:pt x="3" y="6"/>
                    </a:cubicBezTo>
                    <a:cubicBezTo>
                      <a:pt x="3" y="5"/>
                      <a:pt x="4" y="4"/>
                      <a:pt x="6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9"/>
                      <a:pt x="3" y="10"/>
                      <a:pt x="5" y="11"/>
                    </a:cubicBezTo>
                    <a:cubicBezTo>
                      <a:pt x="7" y="11"/>
                      <a:pt x="7" y="12"/>
                      <a:pt x="7" y="13"/>
                    </a:cubicBezTo>
                    <a:cubicBezTo>
                      <a:pt x="7" y="14"/>
                      <a:pt x="6" y="15"/>
                      <a:pt x="5" y="15"/>
                    </a:cubicBezTo>
                    <a:cubicBezTo>
                      <a:pt x="4" y="15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2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9" y="17"/>
                      <a:pt x="10" y="15"/>
                      <a:pt x="10" y="13"/>
                    </a:cubicBezTo>
                    <a:cubicBezTo>
                      <a:pt x="10" y="11"/>
                      <a:pt x="9" y="9"/>
                      <a:pt x="6" y="8"/>
                    </a:cubicBezTo>
                    <a:close/>
                    <a:moveTo>
                      <a:pt x="6" y="8"/>
                    </a:moveTo>
                    <a:cubicBezTo>
                      <a:pt x="6" y="8"/>
                      <a:pt x="6" y="8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" name="Freeform 124">
              <a:extLst>
                <a:ext uri="{FF2B5EF4-FFF2-40B4-BE49-F238E27FC236}">
                  <a16:creationId xmlns:a16="http://schemas.microsoft.com/office/drawing/2014/main" id="{C07E1115-BFAD-411C-A135-B7101E30F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359" y="3572728"/>
              <a:ext cx="452777" cy="450429"/>
            </a:xfrm>
            <a:custGeom>
              <a:avLst/>
              <a:gdLst>
                <a:gd name="T0" fmla="*/ 84 w 85"/>
                <a:gd name="T1" fmla="*/ 0 h 85"/>
                <a:gd name="T2" fmla="*/ 82 w 85"/>
                <a:gd name="T3" fmla="*/ 0 h 85"/>
                <a:gd name="T4" fmla="*/ 81 w 85"/>
                <a:gd name="T5" fmla="*/ 0 h 85"/>
                <a:gd name="T6" fmla="*/ 1 w 85"/>
                <a:gd name="T7" fmla="*/ 54 h 85"/>
                <a:gd name="T8" fmla="*/ 0 w 85"/>
                <a:gd name="T9" fmla="*/ 56 h 85"/>
                <a:gd name="T10" fmla="*/ 2 w 85"/>
                <a:gd name="T11" fmla="*/ 58 h 85"/>
                <a:gd name="T12" fmla="*/ 22 w 85"/>
                <a:gd name="T13" fmla="*/ 67 h 85"/>
                <a:gd name="T14" fmla="*/ 32 w 85"/>
                <a:gd name="T15" fmla="*/ 84 h 85"/>
                <a:gd name="T16" fmla="*/ 35 w 85"/>
                <a:gd name="T17" fmla="*/ 85 h 85"/>
                <a:gd name="T18" fmla="*/ 35 w 85"/>
                <a:gd name="T19" fmla="*/ 85 h 85"/>
                <a:gd name="T20" fmla="*/ 37 w 85"/>
                <a:gd name="T21" fmla="*/ 84 h 85"/>
                <a:gd name="T22" fmla="*/ 42 w 85"/>
                <a:gd name="T23" fmla="*/ 74 h 85"/>
                <a:gd name="T24" fmla="*/ 68 w 85"/>
                <a:gd name="T25" fmla="*/ 85 h 85"/>
                <a:gd name="T26" fmla="*/ 69 w 85"/>
                <a:gd name="T27" fmla="*/ 85 h 85"/>
                <a:gd name="T28" fmla="*/ 70 w 85"/>
                <a:gd name="T29" fmla="*/ 85 h 85"/>
                <a:gd name="T30" fmla="*/ 72 w 85"/>
                <a:gd name="T31" fmla="*/ 83 h 85"/>
                <a:gd name="T32" fmla="*/ 85 w 85"/>
                <a:gd name="T33" fmla="*/ 3 h 85"/>
                <a:gd name="T34" fmla="*/ 84 w 85"/>
                <a:gd name="T35" fmla="*/ 0 h 85"/>
                <a:gd name="T36" fmla="*/ 8 w 85"/>
                <a:gd name="T37" fmla="*/ 55 h 85"/>
                <a:gd name="T38" fmla="*/ 70 w 85"/>
                <a:gd name="T39" fmla="*/ 14 h 85"/>
                <a:gd name="T40" fmla="*/ 25 w 85"/>
                <a:gd name="T41" fmla="*/ 62 h 85"/>
                <a:gd name="T42" fmla="*/ 24 w 85"/>
                <a:gd name="T43" fmla="*/ 62 h 85"/>
                <a:gd name="T44" fmla="*/ 8 w 85"/>
                <a:gd name="T45" fmla="*/ 55 h 85"/>
                <a:gd name="T46" fmla="*/ 27 w 85"/>
                <a:gd name="T47" fmla="*/ 64 h 85"/>
                <a:gd name="T48" fmla="*/ 27 w 85"/>
                <a:gd name="T49" fmla="*/ 64 h 85"/>
                <a:gd name="T50" fmla="*/ 77 w 85"/>
                <a:gd name="T51" fmla="*/ 10 h 85"/>
                <a:gd name="T52" fmla="*/ 34 w 85"/>
                <a:gd name="T53" fmla="*/ 77 h 85"/>
                <a:gd name="T54" fmla="*/ 27 w 85"/>
                <a:gd name="T55" fmla="*/ 64 h 85"/>
                <a:gd name="T56" fmla="*/ 67 w 85"/>
                <a:gd name="T57" fmla="*/ 79 h 85"/>
                <a:gd name="T58" fmla="*/ 44 w 85"/>
                <a:gd name="T59" fmla="*/ 70 h 85"/>
                <a:gd name="T60" fmla="*/ 43 w 85"/>
                <a:gd name="T61" fmla="*/ 69 h 85"/>
                <a:gd name="T62" fmla="*/ 78 w 85"/>
                <a:gd name="T63" fmla="*/ 15 h 85"/>
                <a:gd name="T64" fmla="*/ 67 w 85"/>
                <a:gd name="T65" fmla="*/ 79 h 85"/>
                <a:gd name="T66" fmla="*/ 67 w 85"/>
                <a:gd name="T67" fmla="*/ 79 h 85"/>
                <a:gd name="T68" fmla="*/ 67 w 85"/>
                <a:gd name="T69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85">
                  <a:moveTo>
                    <a:pt x="84" y="0"/>
                  </a:moveTo>
                  <a:cubicBezTo>
                    <a:pt x="83" y="0"/>
                    <a:pt x="83" y="0"/>
                    <a:pt x="82" y="0"/>
                  </a:cubicBezTo>
                  <a:cubicBezTo>
                    <a:pt x="82" y="0"/>
                    <a:pt x="81" y="0"/>
                    <a:pt x="81" y="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4"/>
                    <a:pt x="0" y="55"/>
                    <a:pt x="0" y="56"/>
                  </a:cubicBezTo>
                  <a:cubicBezTo>
                    <a:pt x="0" y="57"/>
                    <a:pt x="1" y="58"/>
                    <a:pt x="2" y="58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3" y="84"/>
                    <a:pt x="34" y="85"/>
                    <a:pt x="35" y="8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85"/>
                    <a:pt x="36" y="84"/>
                    <a:pt x="37" y="8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8" y="85"/>
                    <a:pt x="69" y="85"/>
                    <a:pt x="69" y="85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1" y="84"/>
                    <a:pt x="72" y="84"/>
                    <a:pt x="72" y="8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2"/>
                    <a:pt x="85" y="1"/>
                    <a:pt x="84" y="0"/>
                  </a:cubicBezTo>
                  <a:close/>
                  <a:moveTo>
                    <a:pt x="8" y="55"/>
                  </a:moveTo>
                  <a:cubicBezTo>
                    <a:pt x="70" y="14"/>
                    <a:pt x="70" y="14"/>
                    <a:pt x="70" y="14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4" y="62"/>
                  </a:cubicBezTo>
                  <a:lnTo>
                    <a:pt x="8" y="55"/>
                  </a:lnTo>
                  <a:close/>
                  <a:moveTo>
                    <a:pt x="27" y="64"/>
                  </a:moveTo>
                  <a:cubicBezTo>
                    <a:pt x="27" y="64"/>
                    <a:pt x="27" y="64"/>
                    <a:pt x="27" y="64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34" y="77"/>
                    <a:pt x="34" y="77"/>
                    <a:pt x="34" y="77"/>
                  </a:cubicBezTo>
                  <a:lnTo>
                    <a:pt x="27" y="64"/>
                  </a:lnTo>
                  <a:close/>
                  <a:moveTo>
                    <a:pt x="67" y="79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69"/>
                    <a:pt x="43" y="69"/>
                    <a:pt x="43" y="69"/>
                  </a:cubicBezTo>
                  <a:cubicBezTo>
                    <a:pt x="78" y="15"/>
                    <a:pt x="78" y="15"/>
                    <a:pt x="78" y="15"/>
                  </a:cubicBezTo>
                  <a:lnTo>
                    <a:pt x="67" y="79"/>
                  </a:lnTo>
                  <a:close/>
                  <a:moveTo>
                    <a:pt x="67" y="79"/>
                  </a:moveTo>
                  <a:cubicBezTo>
                    <a:pt x="67" y="79"/>
                    <a:pt x="67" y="79"/>
                    <a:pt x="67" y="7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A699232-6FB9-4889-9FB9-C0DC95941F9F}"/>
              </a:ext>
            </a:extLst>
          </p:cNvPr>
          <p:cNvGrpSpPr/>
          <p:nvPr/>
        </p:nvGrpSpPr>
        <p:grpSpPr>
          <a:xfrm>
            <a:off x="1563344" y="2056654"/>
            <a:ext cx="1629066" cy="1557502"/>
            <a:chOff x="1308229" y="2249466"/>
            <a:chExt cx="1629066" cy="1557502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DDFD1B05-5EB1-4B84-A750-60FA7780856C}"/>
                </a:ext>
              </a:extLst>
            </p:cNvPr>
            <p:cNvGrpSpPr/>
            <p:nvPr/>
          </p:nvGrpSpPr>
          <p:grpSpPr>
            <a:xfrm>
              <a:off x="1350113" y="2249466"/>
              <a:ext cx="1587182" cy="1010687"/>
              <a:chOff x="7652270" y="2412237"/>
              <a:chExt cx="1587182" cy="1010687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E025D12-44AD-43C3-99B9-4F3D9D821FB0}"/>
                  </a:ext>
                </a:extLst>
              </p:cNvPr>
              <p:cNvSpPr txBox="1"/>
              <p:nvPr/>
            </p:nvSpPr>
            <p:spPr>
              <a:xfrm>
                <a:off x="7652270" y="2412237"/>
                <a:ext cx="91130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2014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32C9D02-54BF-460E-AAF2-6B9A2B5DD9A7}"/>
                  </a:ext>
                </a:extLst>
              </p:cNvPr>
              <p:cNvSpPr txBox="1"/>
              <p:nvPr/>
            </p:nvSpPr>
            <p:spPr>
              <a:xfrm>
                <a:off x="7652270" y="2730427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37B059A-7CA5-4E8C-AEE4-0C06B9AF57D5}"/>
                </a:ext>
              </a:extLst>
            </p:cNvPr>
            <p:cNvGrpSpPr/>
            <p:nvPr/>
          </p:nvGrpSpPr>
          <p:grpSpPr>
            <a:xfrm>
              <a:off x="1308229" y="2336329"/>
              <a:ext cx="84420" cy="1470639"/>
              <a:chOff x="1308229" y="2336329"/>
              <a:chExt cx="84420" cy="1470639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A21552F-FBA1-463A-B3AA-F60D0D55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0113" y="2336329"/>
                <a:ext cx="326" cy="1453431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2272299-1F97-4A7E-9C85-84692A4E0BAB}"/>
                  </a:ext>
                </a:extLst>
              </p:cNvPr>
              <p:cNvSpPr/>
              <p:nvPr/>
            </p:nvSpPr>
            <p:spPr>
              <a:xfrm>
                <a:off x="1308229" y="3722548"/>
                <a:ext cx="84420" cy="844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A9E887D-B40F-4DF1-A5C6-E550C09599BA}"/>
              </a:ext>
            </a:extLst>
          </p:cNvPr>
          <p:cNvGrpSpPr/>
          <p:nvPr/>
        </p:nvGrpSpPr>
        <p:grpSpPr>
          <a:xfrm>
            <a:off x="5160982" y="2056654"/>
            <a:ext cx="1629066" cy="1557502"/>
            <a:chOff x="1308229" y="2249466"/>
            <a:chExt cx="1629066" cy="1557502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6F8C3B4-0ECF-4011-BE01-0916FC32F177}"/>
                </a:ext>
              </a:extLst>
            </p:cNvPr>
            <p:cNvGrpSpPr/>
            <p:nvPr/>
          </p:nvGrpSpPr>
          <p:grpSpPr>
            <a:xfrm>
              <a:off x="1350113" y="2249466"/>
              <a:ext cx="1587182" cy="1010687"/>
              <a:chOff x="7652270" y="2412237"/>
              <a:chExt cx="1587182" cy="1010687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DF263A4-6A3E-4C04-A4B5-B03355951893}"/>
                  </a:ext>
                </a:extLst>
              </p:cNvPr>
              <p:cNvSpPr txBox="1"/>
              <p:nvPr/>
            </p:nvSpPr>
            <p:spPr>
              <a:xfrm>
                <a:off x="7652270" y="2412237"/>
                <a:ext cx="91130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2016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01C91D-75CD-4CB9-9C22-B3537C9E0CDB}"/>
                  </a:ext>
                </a:extLst>
              </p:cNvPr>
              <p:cNvSpPr txBox="1"/>
              <p:nvPr/>
            </p:nvSpPr>
            <p:spPr>
              <a:xfrm>
                <a:off x="7652270" y="2730427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B340121-A5A1-4434-AEC5-C5FEE306D8A5}"/>
                </a:ext>
              </a:extLst>
            </p:cNvPr>
            <p:cNvGrpSpPr/>
            <p:nvPr/>
          </p:nvGrpSpPr>
          <p:grpSpPr>
            <a:xfrm>
              <a:off x="1308229" y="2336329"/>
              <a:ext cx="84420" cy="1470639"/>
              <a:chOff x="1308229" y="2336329"/>
              <a:chExt cx="84420" cy="1470639"/>
            </a:xfrm>
          </p:grpSpPr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CCACA53-BDC1-45FA-ABFD-B60AB8995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0113" y="2336329"/>
                <a:ext cx="326" cy="1453431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00F951-D7FF-49DA-8513-E2C0ED637312}"/>
                  </a:ext>
                </a:extLst>
              </p:cNvPr>
              <p:cNvSpPr/>
              <p:nvPr/>
            </p:nvSpPr>
            <p:spPr>
              <a:xfrm>
                <a:off x="1308229" y="3722548"/>
                <a:ext cx="84420" cy="844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94E1A1F-D415-48C2-84D7-D184D64E1BD0}"/>
              </a:ext>
            </a:extLst>
          </p:cNvPr>
          <p:cNvGrpSpPr/>
          <p:nvPr/>
        </p:nvGrpSpPr>
        <p:grpSpPr>
          <a:xfrm>
            <a:off x="8749988" y="2056654"/>
            <a:ext cx="1629066" cy="1557502"/>
            <a:chOff x="1308229" y="2249466"/>
            <a:chExt cx="1629066" cy="155750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A45350C-21C1-4912-94F5-7255D1E923E0}"/>
                </a:ext>
              </a:extLst>
            </p:cNvPr>
            <p:cNvGrpSpPr/>
            <p:nvPr/>
          </p:nvGrpSpPr>
          <p:grpSpPr>
            <a:xfrm>
              <a:off x="1350113" y="2249466"/>
              <a:ext cx="1587182" cy="1010687"/>
              <a:chOff x="7652270" y="2412237"/>
              <a:chExt cx="1587182" cy="1010687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E4C2144-5301-46BA-80E9-E70D370C8C46}"/>
                  </a:ext>
                </a:extLst>
              </p:cNvPr>
              <p:cNvSpPr txBox="1"/>
              <p:nvPr/>
            </p:nvSpPr>
            <p:spPr>
              <a:xfrm>
                <a:off x="7652270" y="2412237"/>
                <a:ext cx="91130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2018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8F34C583-BE3C-4341-AEC9-FCD363C9FB26}"/>
                  </a:ext>
                </a:extLst>
              </p:cNvPr>
              <p:cNvSpPr txBox="1"/>
              <p:nvPr/>
            </p:nvSpPr>
            <p:spPr>
              <a:xfrm>
                <a:off x="7652270" y="2730427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2674224-9DDD-41A6-ADC9-F4976FDEF1B8}"/>
                </a:ext>
              </a:extLst>
            </p:cNvPr>
            <p:cNvGrpSpPr/>
            <p:nvPr/>
          </p:nvGrpSpPr>
          <p:grpSpPr>
            <a:xfrm>
              <a:off x="1308229" y="2336329"/>
              <a:ext cx="84420" cy="1470639"/>
              <a:chOff x="1308229" y="2336329"/>
              <a:chExt cx="84420" cy="1470639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1993A5B-9144-470B-9C84-3C315325C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0113" y="2336329"/>
                <a:ext cx="326" cy="1453431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D827799-E301-4613-A3D6-3F163F92D3B3}"/>
                  </a:ext>
                </a:extLst>
              </p:cNvPr>
              <p:cNvSpPr/>
              <p:nvPr/>
            </p:nvSpPr>
            <p:spPr>
              <a:xfrm>
                <a:off x="1308229" y="3722548"/>
                <a:ext cx="84420" cy="844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E2EC30C-7A52-470E-9935-A270538A27E7}"/>
              </a:ext>
            </a:extLst>
          </p:cNvPr>
          <p:cNvGrpSpPr/>
          <p:nvPr/>
        </p:nvGrpSpPr>
        <p:grpSpPr>
          <a:xfrm>
            <a:off x="8751079" y="4326335"/>
            <a:ext cx="1923812" cy="1582504"/>
            <a:chOff x="6241501" y="4724200"/>
            <a:chExt cx="1923812" cy="158250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B89D884-EF79-42CE-8903-ECC08BC1D93D}"/>
                </a:ext>
              </a:extLst>
            </p:cNvPr>
            <p:cNvGrpSpPr/>
            <p:nvPr/>
          </p:nvGrpSpPr>
          <p:grpSpPr>
            <a:xfrm>
              <a:off x="6241501" y="5296017"/>
              <a:ext cx="1858079" cy="1010687"/>
              <a:chOff x="7652270" y="2412237"/>
              <a:chExt cx="1858079" cy="1010687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C20283A-B709-4D04-B15C-DC64A29EA112}"/>
                  </a:ext>
                </a:extLst>
              </p:cNvPr>
              <p:cNvSpPr txBox="1"/>
              <p:nvPr/>
            </p:nvSpPr>
            <p:spPr>
              <a:xfrm>
                <a:off x="8721595" y="2412237"/>
                <a:ext cx="7887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2019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4FF0813-9503-4582-A3DD-8A82693C89BB}"/>
                  </a:ext>
                </a:extLst>
              </p:cNvPr>
              <p:cNvSpPr txBox="1"/>
              <p:nvPr/>
            </p:nvSpPr>
            <p:spPr>
              <a:xfrm>
                <a:off x="7652270" y="2730427"/>
                <a:ext cx="185807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6115971-57C4-4D55-9F81-39620A939524}"/>
                </a:ext>
              </a:extLst>
            </p:cNvPr>
            <p:cNvGrpSpPr/>
            <p:nvPr/>
          </p:nvGrpSpPr>
          <p:grpSpPr>
            <a:xfrm>
              <a:off x="8080893" y="4724200"/>
              <a:ext cx="84420" cy="1495641"/>
              <a:chOff x="8056775" y="4724200"/>
              <a:chExt cx="84420" cy="1495641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30CCCCB-F9A1-4B93-BBAC-A394DDBF7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9254" y="4766410"/>
                <a:ext cx="326" cy="1453431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7467B57-F25B-429F-898C-EC3E275F58F2}"/>
                  </a:ext>
                </a:extLst>
              </p:cNvPr>
              <p:cNvSpPr/>
              <p:nvPr/>
            </p:nvSpPr>
            <p:spPr>
              <a:xfrm>
                <a:off x="8056775" y="4724200"/>
                <a:ext cx="84420" cy="844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7175F28-3BC8-4C1F-A3EB-8B05BCC33E54}"/>
              </a:ext>
            </a:extLst>
          </p:cNvPr>
          <p:cNvGrpSpPr/>
          <p:nvPr/>
        </p:nvGrpSpPr>
        <p:grpSpPr>
          <a:xfrm>
            <a:off x="5152267" y="4326335"/>
            <a:ext cx="1923812" cy="1582504"/>
            <a:chOff x="6241501" y="4724200"/>
            <a:chExt cx="1923812" cy="1582504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DED3ACF-113A-49B0-90C0-1D91149B589A}"/>
                </a:ext>
              </a:extLst>
            </p:cNvPr>
            <p:cNvGrpSpPr/>
            <p:nvPr/>
          </p:nvGrpSpPr>
          <p:grpSpPr>
            <a:xfrm>
              <a:off x="6241501" y="5296017"/>
              <a:ext cx="1858079" cy="1010687"/>
              <a:chOff x="7652270" y="2412237"/>
              <a:chExt cx="1858079" cy="1010687"/>
            </a:xfrm>
          </p:grpSpPr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6B8037F-91E0-4EAD-8B7A-6C6A9B6ADEA9}"/>
                  </a:ext>
                </a:extLst>
              </p:cNvPr>
              <p:cNvSpPr txBox="1"/>
              <p:nvPr/>
            </p:nvSpPr>
            <p:spPr>
              <a:xfrm>
                <a:off x="8721595" y="2412237"/>
                <a:ext cx="7887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2017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298F3BC-EDF2-44E3-A749-A504C6D782D7}"/>
                  </a:ext>
                </a:extLst>
              </p:cNvPr>
              <p:cNvSpPr txBox="1"/>
              <p:nvPr/>
            </p:nvSpPr>
            <p:spPr>
              <a:xfrm>
                <a:off x="7652270" y="2730427"/>
                <a:ext cx="185807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DB1A267-4A70-4DED-A123-4A0E7D048B4C}"/>
                </a:ext>
              </a:extLst>
            </p:cNvPr>
            <p:cNvGrpSpPr/>
            <p:nvPr/>
          </p:nvGrpSpPr>
          <p:grpSpPr>
            <a:xfrm>
              <a:off x="8080893" y="4724200"/>
              <a:ext cx="84420" cy="1495641"/>
              <a:chOff x="8056775" y="4724200"/>
              <a:chExt cx="84420" cy="1495641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05520B5-2709-4264-968C-3753351D3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9254" y="4766410"/>
                <a:ext cx="326" cy="1453431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6684E5F-BE32-47AE-89D4-8521EC08866B}"/>
                  </a:ext>
                </a:extLst>
              </p:cNvPr>
              <p:cNvSpPr/>
              <p:nvPr/>
            </p:nvSpPr>
            <p:spPr>
              <a:xfrm>
                <a:off x="8056775" y="4724200"/>
                <a:ext cx="84420" cy="844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2114AC-4868-40FA-8A72-D4410B660AEF}"/>
              </a:ext>
            </a:extLst>
          </p:cNvPr>
          <p:cNvGrpSpPr/>
          <p:nvPr/>
        </p:nvGrpSpPr>
        <p:grpSpPr>
          <a:xfrm>
            <a:off x="1517110" y="4326335"/>
            <a:ext cx="1923812" cy="1582504"/>
            <a:chOff x="6241501" y="4724200"/>
            <a:chExt cx="1923812" cy="1582504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3D096D5-A068-4AD7-954F-681C317FD25F}"/>
                </a:ext>
              </a:extLst>
            </p:cNvPr>
            <p:cNvGrpSpPr/>
            <p:nvPr/>
          </p:nvGrpSpPr>
          <p:grpSpPr>
            <a:xfrm>
              <a:off x="6241501" y="5296017"/>
              <a:ext cx="1858079" cy="1010687"/>
              <a:chOff x="7652270" y="2412237"/>
              <a:chExt cx="1858079" cy="1010687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54DA08B-B71B-442D-BC7A-27EA00B067F0}"/>
                  </a:ext>
                </a:extLst>
              </p:cNvPr>
              <p:cNvSpPr txBox="1"/>
              <p:nvPr/>
            </p:nvSpPr>
            <p:spPr>
              <a:xfrm>
                <a:off x="8721595" y="2412237"/>
                <a:ext cx="7887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2015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71E1F49-F1B9-43B3-8A2C-7887656B862F}"/>
                  </a:ext>
                </a:extLst>
              </p:cNvPr>
              <p:cNvSpPr txBox="1"/>
              <p:nvPr/>
            </p:nvSpPr>
            <p:spPr>
              <a:xfrm>
                <a:off x="7652270" y="2730427"/>
                <a:ext cx="185807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4F8FBD9-5B60-4948-8609-36F84BB3B9DF}"/>
                </a:ext>
              </a:extLst>
            </p:cNvPr>
            <p:cNvGrpSpPr/>
            <p:nvPr/>
          </p:nvGrpSpPr>
          <p:grpSpPr>
            <a:xfrm>
              <a:off x="8080893" y="4724200"/>
              <a:ext cx="84420" cy="1495641"/>
              <a:chOff x="8056775" y="4724200"/>
              <a:chExt cx="84420" cy="1495641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37BF408-05E4-4B7F-AC61-C80D58ED3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9254" y="4766410"/>
                <a:ext cx="326" cy="1453431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B188E1C2-8E09-4C58-B5E9-4D4AE79B2759}"/>
                  </a:ext>
                </a:extLst>
              </p:cNvPr>
              <p:cNvSpPr/>
              <p:nvPr/>
            </p:nvSpPr>
            <p:spPr>
              <a:xfrm>
                <a:off x="8056775" y="4724200"/>
                <a:ext cx="84420" cy="844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513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>
            <a:extLst>
              <a:ext uri="{FF2B5EF4-FFF2-40B4-BE49-F238E27FC236}">
                <a16:creationId xmlns:a16="http://schemas.microsoft.com/office/drawing/2014/main" id="{97F388AF-79D6-4E4F-8498-3BAB9121CC66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C240D4-2C5D-4715-9E04-4AE57F8EB75D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F428C6-A73C-4AA5-8B8F-F9D7A9075F3B}"/>
              </a:ext>
            </a:extLst>
          </p:cNvPr>
          <p:cNvSpPr txBox="1"/>
          <p:nvPr/>
        </p:nvSpPr>
        <p:spPr>
          <a:xfrm>
            <a:off x="5393978" y="2060016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START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4CBDE-74DB-438F-8F2A-A4EA8B87F3CD}"/>
              </a:ext>
            </a:extLst>
          </p:cNvPr>
          <p:cNvGrpSpPr/>
          <p:nvPr/>
        </p:nvGrpSpPr>
        <p:grpSpPr>
          <a:xfrm>
            <a:off x="2841938" y="2852074"/>
            <a:ext cx="6508124" cy="1564319"/>
            <a:chOff x="2841938" y="2993743"/>
            <a:chExt cx="6508124" cy="15643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24B7B0-C3D4-457F-BA8B-AF5C247BC07C}"/>
                </a:ext>
              </a:extLst>
            </p:cNvPr>
            <p:cNvSpPr/>
            <p:nvPr/>
          </p:nvSpPr>
          <p:spPr>
            <a:xfrm>
              <a:off x="5329707" y="2993743"/>
              <a:ext cx="1532586" cy="45076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72524D-5A86-4BF2-86E6-4956DC5D197C}"/>
                </a:ext>
              </a:extLst>
            </p:cNvPr>
            <p:cNvSpPr txBox="1"/>
            <p:nvPr/>
          </p:nvSpPr>
          <p:spPr>
            <a:xfrm>
              <a:off x="5393978" y="3063060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9A3E57F-6F56-4968-B655-1383583C9767}"/>
                </a:ext>
              </a:extLst>
            </p:cNvPr>
            <p:cNvSpPr txBox="1"/>
            <p:nvPr/>
          </p:nvSpPr>
          <p:spPr>
            <a:xfrm>
              <a:off x="2841938" y="4072801"/>
              <a:ext cx="6508124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</a:t>
              </a: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to popular belief, Lorem Ipsum is not simply random text. It has roots in a piece of classical Latin literature from 45 BC, making it over 2000 years old. 45 BC, making it College in Virginia,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588ED2-9407-48F9-BA39-957DEB5E04F5}"/>
                </a:ext>
              </a:extLst>
            </p:cNvPr>
            <p:cNvSpPr txBox="1"/>
            <p:nvPr/>
          </p:nvSpPr>
          <p:spPr>
            <a:xfrm>
              <a:off x="5393978" y="3718385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1BA834-995A-4F07-B890-098DFE29225B}"/>
              </a:ext>
            </a:extLst>
          </p:cNvPr>
          <p:cNvGrpSpPr/>
          <p:nvPr/>
        </p:nvGrpSpPr>
        <p:grpSpPr>
          <a:xfrm>
            <a:off x="2841938" y="4713110"/>
            <a:ext cx="6508124" cy="1564319"/>
            <a:chOff x="2841938" y="2993743"/>
            <a:chExt cx="6508124" cy="156431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02F68C-C9B0-4D2F-9E95-91ACE89B590E}"/>
                </a:ext>
              </a:extLst>
            </p:cNvPr>
            <p:cNvSpPr/>
            <p:nvPr/>
          </p:nvSpPr>
          <p:spPr>
            <a:xfrm>
              <a:off x="5329707" y="2993743"/>
              <a:ext cx="1532586" cy="45076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7EA16D0-BB21-489B-BC58-7D45CC8B1D20}"/>
                </a:ext>
              </a:extLst>
            </p:cNvPr>
            <p:cNvSpPr txBox="1"/>
            <p:nvPr/>
          </p:nvSpPr>
          <p:spPr>
            <a:xfrm>
              <a:off x="5393978" y="3063060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A1585E-BFD5-49DB-A2B2-696BE32DDF1B}"/>
                </a:ext>
              </a:extLst>
            </p:cNvPr>
            <p:cNvSpPr txBox="1"/>
            <p:nvPr/>
          </p:nvSpPr>
          <p:spPr>
            <a:xfrm>
              <a:off x="2841938" y="4072801"/>
              <a:ext cx="6508124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</a:t>
              </a: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to popular belief, Lorem Ipsum is not simply random text. It has roots in a piece of classical Latin literature from 45 BC, making it over 2000 years old. 45 BC, making it College in Virginia,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7296B7-0589-453A-A33D-5EA8178CA730}"/>
                </a:ext>
              </a:extLst>
            </p:cNvPr>
            <p:cNvSpPr txBox="1"/>
            <p:nvPr/>
          </p:nvSpPr>
          <p:spPr>
            <a:xfrm>
              <a:off x="5393978" y="3718385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19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34CBDE-74DB-438F-8F2A-A4EA8B87F3CD}"/>
              </a:ext>
            </a:extLst>
          </p:cNvPr>
          <p:cNvGrpSpPr/>
          <p:nvPr/>
        </p:nvGrpSpPr>
        <p:grpSpPr>
          <a:xfrm>
            <a:off x="2841938" y="2646840"/>
            <a:ext cx="6508124" cy="1564319"/>
            <a:chOff x="2841938" y="2993743"/>
            <a:chExt cx="6508124" cy="15643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24B7B0-C3D4-457F-BA8B-AF5C247BC07C}"/>
                </a:ext>
              </a:extLst>
            </p:cNvPr>
            <p:cNvSpPr/>
            <p:nvPr/>
          </p:nvSpPr>
          <p:spPr>
            <a:xfrm>
              <a:off x="5329707" y="2993743"/>
              <a:ext cx="1532586" cy="45076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72524D-5A86-4BF2-86E6-4956DC5D197C}"/>
                </a:ext>
              </a:extLst>
            </p:cNvPr>
            <p:cNvSpPr txBox="1"/>
            <p:nvPr/>
          </p:nvSpPr>
          <p:spPr>
            <a:xfrm>
              <a:off x="5393978" y="3063060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9A3E57F-6F56-4968-B655-1383583C9767}"/>
                </a:ext>
              </a:extLst>
            </p:cNvPr>
            <p:cNvSpPr txBox="1"/>
            <p:nvPr/>
          </p:nvSpPr>
          <p:spPr>
            <a:xfrm>
              <a:off x="2841938" y="4072801"/>
              <a:ext cx="6508124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</a:t>
              </a: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to popular belief, Lorem Ipsum is not simply random text. It has roots in a piece of classical Latin literature from 45 BC, making it over 2000 years old. 45 BC, making it College in Virginia,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588ED2-9407-48F9-BA39-957DEB5E04F5}"/>
                </a:ext>
              </a:extLst>
            </p:cNvPr>
            <p:cNvSpPr txBox="1"/>
            <p:nvPr/>
          </p:nvSpPr>
          <p:spPr>
            <a:xfrm>
              <a:off x="5393978" y="3718385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2016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1BA834-995A-4F07-B890-098DFE29225B}"/>
              </a:ext>
            </a:extLst>
          </p:cNvPr>
          <p:cNvGrpSpPr/>
          <p:nvPr/>
        </p:nvGrpSpPr>
        <p:grpSpPr>
          <a:xfrm>
            <a:off x="2841938" y="4713110"/>
            <a:ext cx="6508124" cy="1564319"/>
            <a:chOff x="2841938" y="2993743"/>
            <a:chExt cx="6508124" cy="156431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02F68C-C9B0-4D2F-9E95-91ACE89B590E}"/>
                </a:ext>
              </a:extLst>
            </p:cNvPr>
            <p:cNvSpPr/>
            <p:nvPr/>
          </p:nvSpPr>
          <p:spPr>
            <a:xfrm>
              <a:off x="5329707" y="2993743"/>
              <a:ext cx="1532586" cy="45076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7EA16D0-BB21-489B-BC58-7D45CC8B1D20}"/>
                </a:ext>
              </a:extLst>
            </p:cNvPr>
            <p:cNvSpPr txBox="1"/>
            <p:nvPr/>
          </p:nvSpPr>
          <p:spPr>
            <a:xfrm>
              <a:off x="5393978" y="3063060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A1585E-BFD5-49DB-A2B2-696BE32DDF1B}"/>
                </a:ext>
              </a:extLst>
            </p:cNvPr>
            <p:cNvSpPr txBox="1"/>
            <p:nvPr/>
          </p:nvSpPr>
          <p:spPr>
            <a:xfrm>
              <a:off x="2841938" y="4072801"/>
              <a:ext cx="6508124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</a:t>
              </a: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to popular belief, Lorem Ipsum is not simply random text. It has roots in a piece of classical Latin literature from 45 BC, making it over 2000 years old. 45 BC, making it College in Virginia,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7296B7-0589-453A-A33D-5EA8178CA730}"/>
                </a:ext>
              </a:extLst>
            </p:cNvPr>
            <p:cNvSpPr txBox="1"/>
            <p:nvPr/>
          </p:nvSpPr>
          <p:spPr>
            <a:xfrm>
              <a:off x="5393978" y="3718385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2017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A6B2A5-A69B-4CDC-849F-F8BDEDAF9C5D}"/>
              </a:ext>
            </a:extLst>
          </p:cNvPr>
          <p:cNvGrpSpPr/>
          <p:nvPr/>
        </p:nvGrpSpPr>
        <p:grpSpPr>
          <a:xfrm>
            <a:off x="2841938" y="580571"/>
            <a:ext cx="6508124" cy="1564319"/>
            <a:chOff x="2841938" y="2993743"/>
            <a:chExt cx="6508124" cy="156431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DD19F2-A133-4F3F-8D72-9CA502531564}"/>
                </a:ext>
              </a:extLst>
            </p:cNvPr>
            <p:cNvSpPr/>
            <p:nvPr/>
          </p:nvSpPr>
          <p:spPr>
            <a:xfrm>
              <a:off x="5329707" y="2993743"/>
              <a:ext cx="1532586" cy="45076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C80A89-75CB-45B4-BEAB-786BFF8EF73F}"/>
                </a:ext>
              </a:extLst>
            </p:cNvPr>
            <p:cNvSpPr txBox="1"/>
            <p:nvPr/>
          </p:nvSpPr>
          <p:spPr>
            <a:xfrm>
              <a:off x="5393978" y="3063060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DD04DD-8FC9-4036-8DDC-F5E78714223E}"/>
                </a:ext>
              </a:extLst>
            </p:cNvPr>
            <p:cNvSpPr txBox="1"/>
            <p:nvPr/>
          </p:nvSpPr>
          <p:spPr>
            <a:xfrm>
              <a:off x="2841938" y="4072801"/>
              <a:ext cx="6508124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</a:t>
              </a: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to popular belief, Lorem Ipsum is not simply random text. It has roots in a piece of classical Latin literature from 45 BC, making it over 2000 years old. 45 BC, making it College in Virginia,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95C13E-2005-44C7-BBCA-15D6ED6533AB}"/>
                </a:ext>
              </a:extLst>
            </p:cNvPr>
            <p:cNvSpPr txBox="1"/>
            <p:nvPr/>
          </p:nvSpPr>
          <p:spPr>
            <a:xfrm>
              <a:off x="5393978" y="3718385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763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34CBDE-74DB-438F-8F2A-A4EA8B87F3CD}"/>
              </a:ext>
            </a:extLst>
          </p:cNvPr>
          <p:cNvGrpSpPr/>
          <p:nvPr/>
        </p:nvGrpSpPr>
        <p:grpSpPr>
          <a:xfrm>
            <a:off x="2841938" y="2646840"/>
            <a:ext cx="6508124" cy="1564319"/>
            <a:chOff x="2841938" y="2993743"/>
            <a:chExt cx="6508124" cy="15643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24B7B0-C3D4-457F-BA8B-AF5C247BC07C}"/>
                </a:ext>
              </a:extLst>
            </p:cNvPr>
            <p:cNvSpPr/>
            <p:nvPr/>
          </p:nvSpPr>
          <p:spPr>
            <a:xfrm>
              <a:off x="5329707" y="2993743"/>
              <a:ext cx="1532586" cy="45076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72524D-5A86-4BF2-86E6-4956DC5D197C}"/>
                </a:ext>
              </a:extLst>
            </p:cNvPr>
            <p:cNvSpPr txBox="1"/>
            <p:nvPr/>
          </p:nvSpPr>
          <p:spPr>
            <a:xfrm>
              <a:off x="5393978" y="3063060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9A3E57F-6F56-4968-B655-1383583C9767}"/>
                </a:ext>
              </a:extLst>
            </p:cNvPr>
            <p:cNvSpPr txBox="1"/>
            <p:nvPr/>
          </p:nvSpPr>
          <p:spPr>
            <a:xfrm>
              <a:off x="2841938" y="4072801"/>
              <a:ext cx="6508124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</a:t>
              </a: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to popular belief, Lorem Ipsum is not simply random text. It has roots in a piece of classical Latin literature from 45 BC, making it over 2000 years old. 45 BC, making it College in Virginia,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588ED2-9407-48F9-BA39-957DEB5E04F5}"/>
                </a:ext>
              </a:extLst>
            </p:cNvPr>
            <p:cNvSpPr txBox="1"/>
            <p:nvPr/>
          </p:nvSpPr>
          <p:spPr>
            <a:xfrm>
              <a:off x="5393978" y="3718385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A6B2A5-A69B-4CDC-849F-F8BDEDAF9C5D}"/>
              </a:ext>
            </a:extLst>
          </p:cNvPr>
          <p:cNvGrpSpPr/>
          <p:nvPr/>
        </p:nvGrpSpPr>
        <p:grpSpPr>
          <a:xfrm>
            <a:off x="2841938" y="580571"/>
            <a:ext cx="6508124" cy="1564319"/>
            <a:chOff x="2841938" y="2993743"/>
            <a:chExt cx="6508124" cy="156431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9DD19F2-A133-4F3F-8D72-9CA502531564}"/>
                </a:ext>
              </a:extLst>
            </p:cNvPr>
            <p:cNvSpPr/>
            <p:nvPr/>
          </p:nvSpPr>
          <p:spPr>
            <a:xfrm>
              <a:off x="5329707" y="2993743"/>
              <a:ext cx="1532586" cy="450760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C80A89-75CB-45B4-BEAB-786BFF8EF73F}"/>
                </a:ext>
              </a:extLst>
            </p:cNvPr>
            <p:cNvSpPr txBox="1"/>
            <p:nvPr/>
          </p:nvSpPr>
          <p:spPr>
            <a:xfrm>
              <a:off x="5393978" y="3063060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DD04DD-8FC9-4036-8DDC-F5E78714223E}"/>
                </a:ext>
              </a:extLst>
            </p:cNvPr>
            <p:cNvSpPr txBox="1"/>
            <p:nvPr/>
          </p:nvSpPr>
          <p:spPr>
            <a:xfrm>
              <a:off x="2841938" y="4072801"/>
              <a:ext cx="6508124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</a:t>
              </a: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to popular belief, Lorem Ipsum is not simply random text. It has roots in a piece of classical Latin literature from 45 BC, making it over 2000 years old. 45 BC, making it College in Virginia,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95C13E-2005-44C7-BBCA-15D6ED6533AB}"/>
                </a:ext>
              </a:extLst>
            </p:cNvPr>
            <p:cNvSpPr txBox="1"/>
            <p:nvPr/>
          </p:nvSpPr>
          <p:spPr>
            <a:xfrm>
              <a:off x="5393978" y="3718385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41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76ABB-8F9D-44EC-9EA6-BFEEC58F5971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EE35-387C-4368-BBB4-24A90295404E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A746152-B45D-439F-AD0B-99450C1AD334}"/>
              </a:ext>
            </a:extLst>
          </p:cNvPr>
          <p:cNvSpPr/>
          <p:nvPr/>
        </p:nvSpPr>
        <p:spPr>
          <a:xfrm>
            <a:off x="2181904" y="2225523"/>
            <a:ext cx="1374304" cy="1374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8">
            <a:extLst>
              <a:ext uri="{FF2B5EF4-FFF2-40B4-BE49-F238E27FC236}">
                <a16:creationId xmlns:a16="http://schemas.microsoft.com/office/drawing/2014/main" id="{E2F3E579-E7DD-40CB-AE42-68D43A5EFAD8}"/>
              </a:ext>
            </a:extLst>
          </p:cNvPr>
          <p:cNvSpPr>
            <a:spLocks noEditPoints="1"/>
          </p:cNvSpPr>
          <p:nvPr/>
        </p:nvSpPr>
        <p:spPr bwMode="auto">
          <a:xfrm>
            <a:off x="2639149" y="2723823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AA2393-4BB8-4329-8B0C-30C940ECC0B7}"/>
              </a:ext>
            </a:extLst>
          </p:cNvPr>
          <p:cNvSpPr txBox="1"/>
          <p:nvPr/>
        </p:nvSpPr>
        <p:spPr>
          <a:xfrm>
            <a:off x="2167035" y="4300846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8F77C5-6D44-4152-BB9F-297F39581536}"/>
              </a:ext>
            </a:extLst>
          </p:cNvPr>
          <p:cNvSpPr txBox="1"/>
          <p:nvPr/>
        </p:nvSpPr>
        <p:spPr>
          <a:xfrm>
            <a:off x="2075465" y="4619036"/>
            <a:ext cx="15871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simply random text.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7E7E2A8-A826-4121-87D9-699E1D322744}"/>
              </a:ext>
            </a:extLst>
          </p:cNvPr>
          <p:cNvSpPr/>
          <p:nvPr/>
        </p:nvSpPr>
        <p:spPr>
          <a:xfrm>
            <a:off x="4331171" y="2225523"/>
            <a:ext cx="1374304" cy="1374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40">
            <a:extLst>
              <a:ext uri="{FF2B5EF4-FFF2-40B4-BE49-F238E27FC236}">
                <a16:creationId xmlns:a16="http://schemas.microsoft.com/office/drawing/2014/main" id="{0D9260DA-F779-49C4-8CA8-B6E5C8E1D8DC}"/>
              </a:ext>
            </a:extLst>
          </p:cNvPr>
          <p:cNvSpPr>
            <a:spLocks noEditPoints="1"/>
          </p:cNvSpPr>
          <p:nvPr/>
        </p:nvSpPr>
        <p:spPr bwMode="auto">
          <a:xfrm>
            <a:off x="4836509" y="2687461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5CFDF4-861B-4B3A-9168-A8C494E3B782}"/>
              </a:ext>
            </a:extLst>
          </p:cNvPr>
          <p:cNvSpPr txBox="1"/>
          <p:nvPr/>
        </p:nvSpPr>
        <p:spPr>
          <a:xfrm>
            <a:off x="4469576" y="4300846"/>
            <a:ext cx="1097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0D567C-ECA9-425F-832F-D12403F0EC93}"/>
              </a:ext>
            </a:extLst>
          </p:cNvPr>
          <p:cNvSpPr txBox="1"/>
          <p:nvPr/>
        </p:nvSpPr>
        <p:spPr>
          <a:xfrm>
            <a:off x="4224732" y="4619036"/>
            <a:ext cx="15871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simply random text.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705DB3-4EDF-4C17-B403-077C7C7C00F2}"/>
              </a:ext>
            </a:extLst>
          </p:cNvPr>
          <p:cNvSpPr/>
          <p:nvPr/>
        </p:nvSpPr>
        <p:spPr>
          <a:xfrm>
            <a:off x="6480438" y="2225523"/>
            <a:ext cx="1374304" cy="1374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944C113-03EC-4398-B1C6-D5C90AF38802}"/>
              </a:ext>
            </a:extLst>
          </p:cNvPr>
          <p:cNvGrpSpPr/>
          <p:nvPr/>
        </p:nvGrpSpPr>
        <p:grpSpPr>
          <a:xfrm>
            <a:off x="6941202" y="2687461"/>
            <a:ext cx="452777" cy="4504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82" name="Freeform 142">
              <a:extLst>
                <a:ext uri="{FF2B5EF4-FFF2-40B4-BE49-F238E27FC236}">
                  <a16:creationId xmlns:a16="http://schemas.microsoft.com/office/drawing/2014/main" id="{D46DACB8-62F9-47B7-806C-BE770BE22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3">
              <a:extLst>
                <a:ext uri="{FF2B5EF4-FFF2-40B4-BE49-F238E27FC236}">
                  <a16:creationId xmlns:a16="http://schemas.microsoft.com/office/drawing/2014/main" id="{5C031853-78CA-46CA-B771-4A6E8AC7E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4">
              <a:extLst>
                <a:ext uri="{FF2B5EF4-FFF2-40B4-BE49-F238E27FC236}">
                  <a16:creationId xmlns:a16="http://schemas.microsoft.com/office/drawing/2014/main" id="{1F280878-4FA8-4F2A-97DE-CA48CAB70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8E2D741-DF14-449B-85BF-6B27C1ACC640}"/>
              </a:ext>
            </a:extLst>
          </p:cNvPr>
          <p:cNvSpPr txBox="1"/>
          <p:nvPr/>
        </p:nvSpPr>
        <p:spPr>
          <a:xfrm>
            <a:off x="6618843" y="4300846"/>
            <a:ext cx="1097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003472-6F67-4C92-B1B8-D6ABB7259D7E}"/>
              </a:ext>
            </a:extLst>
          </p:cNvPr>
          <p:cNvSpPr txBox="1"/>
          <p:nvPr/>
        </p:nvSpPr>
        <p:spPr>
          <a:xfrm>
            <a:off x="6373999" y="4619036"/>
            <a:ext cx="15871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simply random text.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688C4B6-049F-4006-A376-15457FB0B7A4}"/>
              </a:ext>
            </a:extLst>
          </p:cNvPr>
          <p:cNvSpPr/>
          <p:nvPr/>
        </p:nvSpPr>
        <p:spPr>
          <a:xfrm>
            <a:off x="8629705" y="2225523"/>
            <a:ext cx="1374304" cy="1374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129">
            <a:extLst>
              <a:ext uri="{FF2B5EF4-FFF2-40B4-BE49-F238E27FC236}">
                <a16:creationId xmlns:a16="http://schemas.microsoft.com/office/drawing/2014/main" id="{90BCCF34-57E5-45D9-809F-5ED841A3D246}"/>
              </a:ext>
            </a:extLst>
          </p:cNvPr>
          <p:cNvSpPr>
            <a:spLocks noEditPoints="1"/>
          </p:cNvSpPr>
          <p:nvPr/>
        </p:nvSpPr>
        <p:spPr bwMode="auto">
          <a:xfrm>
            <a:off x="9151465" y="2692153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D2A257-C484-4D99-A6A6-F6AA2ED76E9F}"/>
              </a:ext>
            </a:extLst>
          </p:cNvPr>
          <p:cNvSpPr txBox="1"/>
          <p:nvPr/>
        </p:nvSpPr>
        <p:spPr>
          <a:xfrm>
            <a:off x="8768111" y="4300846"/>
            <a:ext cx="1097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EXAMPLE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6FC40F-6C96-4657-A618-1219D9ECA203}"/>
              </a:ext>
            </a:extLst>
          </p:cNvPr>
          <p:cNvSpPr txBox="1"/>
          <p:nvPr/>
        </p:nvSpPr>
        <p:spPr>
          <a:xfrm>
            <a:off x="8523267" y="4619036"/>
            <a:ext cx="15871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simply random text.</a:t>
            </a:r>
          </a:p>
        </p:txBody>
      </p:sp>
    </p:spTree>
    <p:extLst>
      <p:ext uri="{BB962C8B-B14F-4D97-AF65-F5344CB8AC3E}">
        <p14:creationId xmlns:p14="http://schemas.microsoft.com/office/powerpoint/2010/main" val="426995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9">
            <a:extLst>
              <a:ext uri="{FF2B5EF4-FFF2-40B4-BE49-F238E27FC236}">
                <a16:creationId xmlns:a16="http://schemas.microsoft.com/office/drawing/2014/main" id="{58DC812C-6B2B-4E91-AC4C-F95F9B6D620A}"/>
              </a:ext>
            </a:extLst>
          </p:cNvPr>
          <p:cNvSpPr>
            <a:spLocks noEditPoints="1"/>
          </p:cNvSpPr>
          <p:nvPr/>
        </p:nvSpPr>
        <p:spPr bwMode="auto">
          <a:xfrm>
            <a:off x="8520204" y="3211682"/>
            <a:ext cx="330785" cy="441045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1782AA-DB7A-492E-B28E-339B38E37BC9}"/>
              </a:ext>
            </a:extLst>
          </p:cNvPr>
          <p:cNvSpPr txBox="1"/>
          <p:nvPr/>
        </p:nvSpPr>
        <p:spPr>
          <a:xfrm rot="2700000">
            <a:off x="7305095" y="4061712"/>
            <a:ext cx="1404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76ABB-8F9D-44EC-9EA6-BFEEC58F5971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EE35-387C-4368-BBB4-24A90295404E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CBE6258-219E-4889-A6CF-20465604D4FA}"/>
              </a:ext>
            </a:extLst>
          </p:cNvPr>
          <p:cNvGrpSpPr/>
          <p:nvPr/>
        </p:nvGrpSpPr>
        <p:grpSpPr>
          <a:xfrm>
            <a:off x="1640114" y="5264473"/>
            <a:ext cx="8911772" cy="915300"/>
            <a:chOff x="1640113" y="5186220"/>
            <a:chExt cx="8911772" cy="915300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DDBAEF-C7A4-4462-874C-CCE5ABE78B5B}"/>
                </a:ext>
              </a:extLst>
            </p:cNvPr>
            <p:cNvSpPr txBox="1"/>
            <p:nvPr/>
          </p:nvSpPr>
          <p:spPr>
            <a:xfrm>
              <a:off x="4952999" y="5186220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AB33B03-2C40-4AF7-8A1B-5D13D6662F70}"/>
                </a:ext>
              </a:extLst>
            </p:cNvPr>
            <p:cNvSpPr txBox="1"/>
            <p:nvPr/>
          </p:nvSpPr>
          <p:spPr>
            <a:xfrm>
              <a:off x="1640113" y="5614207"/>
              <a:ext cx="891177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2BAD542-CF9A-455E-AAC4-AD54C2DEC52A}"/>
              </a:ext>
            </a:extLst>
          </p:cNvPr>
          <p:cNvGrpSpPr/>
          <p:nvPr/>
        </p:nvGrpSpPr>
        <p:grpSpPr>
          <a:xfrm>
            <a:off x="6732810" y="3206990"/>
            <a:ext cx="452777" cy="450429"/>
            <a:chOff x="8983663" y="1296988"/>
            <a:chExt cx="306388" cy="304800"/>
          </a:xfrm>
          <a:solidFill>
            <a:schemeClr val="tx1"/>
          </a:solidFill>
        </p:grpSpPr>
        <p:sp>
          <p:nvSpPr>
            <p:cNvPr id="124" name="Freeform 142">
              <a:extLst>
                <a:ext uri="{FF2B5EF4-FFF2-40B4-BE49-F238E27FC236}">
                  <a16:creationId xmlns:a16="http://schemas.microsoft.com/office/drawing/2014/main" id="{AB1754F1-245C-4AAF-9D1B-017884CA6B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3">
              <a:extLst>
                <a:ext uri="{FF2B5EF4-FFF2-40B4-BE49-F238E27FC236}">
                  <a16:creationId xmlns:a16="http://schemas.microsoft.com/office/drawing/2014/main" id="{DDB185EA-8FEF-46C4-B10A-66CB33F2C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4">
              <a:extLst>
                <a:ext uri="{FF2B5EF4-FFF2-40B4-BE49-F238E27FC236}">
                  <a16:creationId xmlns:a16="http://schemas.microsoft.com/office/drawing/2014/main" id="{D5DEAD1C-49F8-4754-9C80-CD1A09979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9CC612A8-4CD0-4130-A022-6AB1B63C92A4}"/>
              </a:ext>
            </a:extLst>
          </p:cNvPr>
          <p:cNvSpPr txBox="1"/>
          <p:nvPr/>
        </p:nvSpPr>
        <p:spPr>
          <a:xfrm rot="2700000">
            <a:off x="5579043" y="4061712"/>
            <a:ext cx="1404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122" name="Freeform 40">
            <a:extLst>
              <a:ext uri="{FF2B5EF4-FFF2-40B4-BE49-F238E27FC236}">
                <a16:creationId xmlns:a16="http://schemas.microsoft.com/office/drawing/2014/main" id="{682B850A-CDE3-4217-8224-32F2CE5EB394}"/>
              </a:ext>
            </a:extLst>
          </p:cNvPr>
          <p:cNvSpPr>
            <a:spLocks noEditPoints="1"/>
          </p:cNvSpPr>
          <p:nvPr/>
        </p:nvSpPr>
        <p:spPr bwMode="auto">
          <a:xfrm>
            <a:off x="5050987" y="3206990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0B0809-BA1F-446C-8357-B41583ABA64C}"/>
              </a:ext>
            </a:extLst>
          </p:cNvPr>
          <p:cNvSpPr txBox="1"/>
          <p:nvPr/>
        </p:nvSpPr>
        <p:spPr>
          <a:xfrm rot="2700000">
            <a:off x="3853576" y="4061713"/>
            <a:ext cx="1404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121" name="Freeform 8">
            <a:extLst>
              <a:ext uri="{FF2B5EF4-FFF2-40B4-BE49-F238E27FC236}">
                <a16:creationId xmlns:a16="http://schemas.microsoft.com/office/drawing/2014/main" id="{073973DE-7DE6-480F-B50F-63BE093E8706}"/>
              </a:ext>
            </a:extLst>
          </p:cNvPr>
          <p:cNvSpPr>
            <a:spLocks noEditPoints="1"/>
          </p:cNvSpPr>
          <p:nvPr/>
        </p:nvSpPr>
        <p:spPr bwMode="auto">
          <a:xfrm>
            <a:off x="3276497" y="3243352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55DAD6-75B8-4FEC-A4A3-16C573537060}"/>
              </a:ext>
            </a:extLst>
          </p:cNvPr>
          <p:cNvSpPr txBox="1"/>
          <p:nvPr/>
        </p:nvSpPr>
        <p:spPr>
          <a:xfrm rot="2700000">
            <a:off x="2125447" y="4061713"/>
            <a:ext cx="14040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29346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76ABB-8F9D-44EC-9EA6-BFEEC58F5971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EE35-387C-4368-BBB4-24A90295404E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95ECD7F4-FEED-4BD1-9A0B-C2483A24E495}"/>
              </a:ext>
            </a:extLst>
          </p:cNvPr>
          <p:cNvSpPr/>
          <p:nvPr/>
        </p:nvSpPr>
        <p:spPr>
          <a:xfrm>
            <a:off x="1123655" y="2290642"/>
            <a:ext cx="1014390" cy="101439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026E51E-78E5-465F-AD9A-594D49741381}"/>
              </a:ext>
            </a:extLst>
          </p:cNvPr>
          <p:cNvSpPr/>
          <p:nvPr/>
        </p:nvSpPr>
        <p:spPr>
          <a:xfrm>
            <a:off x="2906046" y="3099576"/>
            <a:ext cx="1014390" cy="101439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0228E7FD-ADBF-43F1-A662-C7AB3AE2F401}"/>
              </a:ext>
            </a:extLst>
          </p:cNvPr>
          <p:cNvSpPr/>
          <p:nvPr/>
        </p:nvSpPr>
        <p:spPr>
          <a:xfrm>
            <a:off x="4694552" y="2290642"/>
            <a:ext cx="1014390" cy="101439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7F0213AB-889C-4858-91A0-293BCE2DF029}"/>
              </a:ext>
            </a:extLst>
          </p:cNvPr>
          <p:cNvSpPr/>
          <p:nvPr/>
        </p:nvSpPr>
        <p:spPr>
          <a:xfrm>
            <a:off x="6483058" y="3099576"/>
            <a:ext cx="1014390" cy="101439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6C7ABC18-B450-404E-9819-542D2678F711}"/>
              </a:ext>
            </a:extLst>
          </p:cNvPr>
          <p:cNvSpPr/>
          <p:nvPr/>
        </p:nvSpPr>
        <p:spPr>
          <a:xfrm>
            <a:off x="8271564" y="2290642"/>
            <a:ext cx="1014390" cy="101439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6AF3C188-DA08-4CF0-8F8F-83F16B1BC387}"/>
              </a:ext>
            </a:extLst>
          </p:cNvPr>
          <p:cNvSpPr/>
          <p:nvPr/>
        </p:nvSpPr>
        <p:spPr>
          <a:xfrm>
            <a:off x="10060069" y="3099576"/>
            <a:ext cx="1014390" cy="101439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5">
            <a:extLst>
              <a:ext uri="{FF2B5EF4-FFF2-40B4-BE49-F238E27FC236}">
                <a16:creationId xmlns:a16="http://schemas.microsoft.com/office/drawing/2014/main" id="{CAA04A5B-8562-417E-8E4D-165AA5E4113E}"/>
              </a:ext>
            </a:extLst>
          </p:cNvPr>
          <p:cNvSpPr>
            <a:spLocks noEditPoints="1"/>
          </p:cNvSpPr>
          <p:nvPr/>
        </p:nvSpPr>
        <p:spPr bwMode="auto">
          <a:xfrm>
            <a:off x="4975359" y="2614850"/>
            <a:ext cx="452777" cy="365974"/>
          </a:xfrm>
          <a:custGeom>
            <a:avLst/>
            <a:gdLst>
              <a:gd name="T0" fmla="*/ 80 w 85"/>
              <a:gd name="T1" fmla="*/ 11 h 69"/>
              <a:gd name="T2" fmla="*/ 58 w 85"/>
              <a:gd name="T3" fmla="*/ 11 h 69"/>
              <a:gd name="T4" fmla="*/ 58 w 85"/>
              <a:gd name="T5" fmla="*/ 5 h 69"/>
              <a:gd name="T6" fmla="*/ 53 w 85"/>
              <a:gd name="T7" fmla="*/ 0 h 69"/>
              <a:gd name="T8" fmla="*/ 32 w 85"/>
              <a:gd name="T9" fmla="*/ 0 h 69"/>
              <a:gd name="T10" fmla="*/ 27 w 85"/>
              <a:gd name="T11" fmla="*/ 5 h 69"/>
              <a:gd name="T12" fmla="*/ 27 w 85"/>
              <a:gd name="T13" fmla="*/ 11 h 69"/>
              <a:gd name="T14" fmla="*/ 5 w 85"/>
              <a:gd name="T15" fmla="*/ 11 h 69"/>
              <a:gd name="T16" fmla="*/ 0 w 85"/>
              <a:gd name="T17" fmla="*/ 16 h 69"/>
              <a:gd name="T18" fmla="*/ 0 w 85"/>
              <a:gd name="T19" fmla="*/ 64 h 69"/>
              <a:gd name="T20" fmla="*/ 5 w 85"/>
              <a:gd name="T21" fmla="*/ 69 h 69"/>
              <a:gd name="T22" fmla="*/ 80 w 85"/>
              <a:gd name="T23" fmla="*/ 69 h 69"/>
              <a:gd name="T24" fmla="*/ 85 w 85"/>
              <a:gd name="T25" fmla="*/ 64 h 69"/>
              <a:gd name="T26" fmla="*/ 85 w 85"/>
              <a:gd name="T27" fmla="*/ 16 h 69"/>
              <a:gd name="T28" fmla="*/ 80 w 85"/>
              <a:gd name="T29" fmla="*/ 11 h 69"/>
              <a:gd name="T30" fmla="*/ 32 w 85"/>
              <a:gd name="T31" fmla="*/ 5 h 69"/>
              <a:gd name="T32" fmla="*/ 53 w 85"/>
              <a:gd name="T33" fmla="*/ 5 h 69"/>
              <a:gd name="T34" fmla="*/ 53 w 85"/>
              <a:gd name="T35" fmla="*/ 11 h 69"/>
              <a:gd name="T36" fmla="*/ 32 w 85"/>
              <a:gd name="T37" fmla="*/ 11 h 69"/>
              <a:gd name="T38" fmla="*/ 32 w 85"/>
              <a:gd name="T39" fmla="*/ 5 h 69"/>
              <a:gd name="T40" fmla="*/ 80 w 85"/>
              <a:gd name="T41" fmla="*/ 64 h 69"/>
              <a:gd name="T42" fmla="*/ 5 w 85"/>
              <a:gd name="T43" fmla="*/ 64 h 69"/>
              <a:gd name="T44" fmla="*/ 5 w 85"/>
              <a:gd name="T45" fmla="*/ 32 h 69"/>
              <a:gd name="T46" fmla="*/ 27 w 85"/>
              <a:gd name="T47" fmla="*/ 32 h 69"/>
              <a:gd name="T48" fmla="*/ 27 w 85"/>
              <a:gd name="T49" fmla="*/ 37 h 69"/>
              <a:gd name="T50" fmla="*/ 32 w 85"/>
              <a:gd name="T51" fmla="*/ 42 h 69"/>
              <a:gd name="T52" fmla="*/ 53 w 85"/>
              <a:gd name="T53" fmla="*/ 42 h 69"/>
              <a:gd name="T54" fmla="*/ 58 w 85"/>
              <a:gd name="T55" fmla="*/ 37 h 69"/>
              <a:gd name="T56" fmla="*/ 58 w 85"/>
              <a:gd name="T57" fmla="*/ 32 h 69"/>
              <a:gd name="T58" fmla="*/ 80 w 85"/>
              <a:gd name="T59" fmla="*/ 32 h 69"/>
              <a:gd name="T60" fmla="*/ 80 w 85"/>
              <a:gd name="T61" fmla="*/ 64 h 69"/>
              <a:gd name="T62" fmla="*/ 32 w 85"/>
              <a:gd name="T63" fmla="*/ 32 h 69"/>
              <a:gd name="T64" fmla="*/ 53 w 85"/>
              <a:gd name="T65" fmla="*/ 32 h 69"/>
              <a:gd name="T66" fmla="*/ 53 w 85"/>
              <a:gd name="T67" fmla="*/ 37 h 69"/>
              <a:gd name="T68" fmla="*/ 32 w 85"/>
              <a:gd name="T69" fmla="*/ 37 h 69"/>
              <a:gd name="T70" fmla="*/ 32 w 85"/>
              <a:gd name="T71" fmla="*/ 32 h 69"/>
              <a:gd name="T72" fmla="*/ 80 w 85"/>
              <a:gd name="T73" fmla="*/ 26 h 69"/>
              <a:gd name="T74" fmla="*/ 5 w 85"/>
              <a:gd name="T75" fmla="*/ 26 h 69"/>
              <a:gd name="T76" fmla="*/ 5 w 85"/>
              <a:gd name="T77" fmla="*/ 16 h 69"/>
              <a:gd name="T78" fmla="*/ 80 w 85"/>
              <a:gd name="T79" fmla="*/ 16 h 69"/>
              <a:gd name="T80" fmla="*/ 80 w 85"/>
              <a:gd name="T81" fmla="*/ 2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" h="69">
                <a:moveTo>
                  <a:pt x="80" y="11"/>
                </a:moveTo>
                <a:cubicBezTo>
                  <a:pt x="58" y="11"/>
                  <a:pt x="58" y="11"/>
                  <a:pt x="58" y="11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2"/>
                  <a:pt x="56" y="0"/>
                  <a:pt x="5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0"/>
                  <a:pt x="27" y="2"/>
                  <a:pt x="27" y="5"/>
                </a:cubicBezTo>
                <a:cubicBezTo>
                  <a:pt x="27" y="11"/>
                  <a:pt x="27" y="11"/>
                  <a:pt x="2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13"/>
                  <a:pt x="0" y="1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2" y="69"/>
                  <a:pt x="5" y="69"/>
                </a:cubicBezTo>
                <a:cubicBezTo>
                  <a:pt x="80" y="69"/>
                  <a:pt x="80" y="69"/>
                  <a:pt x="80" y="69"/>
                </a:cubicBezTo>
                <a:cubicBezTo>
                  <a:pt x="83" y="69"/>
                  <a:pt x="85" y="67"/>
                  <a:pt x="85" y="64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3"/>
                  <a:pt x="83" y="11"/>
                  <a:pt x="80" y="11"/>
                </a:cubicBezTo>
                <a:close/>
                <a:moveTo>
                  <a:pt x="32" y="5"/>
                </a:moveTo>
                <a:cubicBezTo>
                  <a:pt x="53" y="5"/>
                  <a:pt x="53" y="5"/>
                  <a:pt x="53" y="5"/>
                </a:cubicBezTo>
                <a:cubicBezTo>
                  <a:pt x="53" y="11"/>
                  <a:pt x="53" y="11"/>
                  <a:pt x="53" y="11"/>
                </a:cubicBezTo>
                <a:cubicBezTo>
                  <a:pt x="32" y="11"/>
                  <a:pt x="32" y="11"/>
                  <a:pt x="32" y="11"/>
                </a:cubicBezTo>
                <a:lnTo>
                  <a:pt x="32" y="5"/>
                </a:lnTo>
                <a:close/>
                <a:moveTo>
                  <a:pt x="80" y="64"/>
                </a:moveTo>
                <a:cubicBezTo>
                  <a:pt x="5" y="64"/>
                  <a:pt x="5" y="64"/>
                  <a:pt x="5" y="64"/>
                </a:cubicBezTo>
                <a:cubicBezTo>
                  <a:pt x="5" y="32"/>
                  <a:pt x="5" y="32"/>
                  <a:pt x="5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0"/>
                  <a:pt x="29" y="42"/>
                  <a:pt x="32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6" y="42"/>
                  <a:pt x="58" y="40"/>
                  <a:pt x="58" y="37"/>
                </a:cubicBezTo>
                <a:cubicBezTo>
                  <a:pt x="58" y="32"/>
                  <a:pt x="58" y="32"/>
                  <a:pt x="58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64"/>
                </a:lnTo>
                <a:close/>
                <a:moveTo>
                  <a:pt x="32" y="32"/>
                </a:moveTo>
                <a:cubicBezTo>
                  <a:pt x="53" y="32"/>
                  <a:pt x="53" y="32"/>
                  <a:pt x="53" y="32"/>
                </a:cubicBezTo>
                <a:cubicBezTo>
                  <a:pt x="53" y="37"/>
                  <a:pt x="53" y="37"/>
                  <a:pt x="53" y="37"/>
                </a:cubicBezTo>
                <a:cubicBezTo>
                  <a:pt x="32" y="37"/>
                  <a:pt x="32" y="37"/>
                  <a:pt x="32" y="37"/>
                </a:cubicBezTo>
                <a:lnTo>
                  <a:pt x="32" y="32"/>
                </a:lnTo>
                <a:close/>
                <a:moveTo>
                  <a:pt x="80" y="26"/>
                </a:moveTo>
                <a:cubicBezTo>
                  <a:pt x="5" y="26"/>
                  <a:pt x="5" y="26"/>
                  <a:pt x="5" y="26"/>
                </a:cubicBezTo>
                <a:cubicBezTo>
                  <a:pt x="5" y="16"/>
                  <a:pt x="5" y="16"/>
                  <a:pt x="5" y="16"/>
                </a:cubicBezTo>
                <a:cubicBezTo>
                  <a:pt x="80" y="16"/>
                  <a:pt x="80" y="16"/>
                  <a:pt x="80" y="16"/>
                </a:cubicBezTo>
                <a:lnTo>
                  <a:pt x="80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C970CFA-DAA6-41B3-998F-EA6DEC2120D4}"/>
              </a:ext>
            </a:extLst>
          </p:cNvPr>
          <p:cNvGrpSpPr/>
          <p:nvPr/>
        </p:nvGrpSpPr>
        <p:grpSpPr>
          <a:xfrm>
            <a:off x="10340876" y="3380383"/>
            <a:ext cx="452777" cy="452776"/>
            <a:chOff x="5938838" y="3273426"/>
            <a:chExt cx="306388" cy="306388"/>
          </a:xfrm>
          <a:solidFill>
            <a:schemeClr val="tx1"/>
          </a:solidFill>
        </p:grpSpPr>
        <p:sp>
          <p:nvSpPr>
            <p:cNvPr id="338" name="Freeform 9">
              <a:extLst>
                <a:ext uri="{FF2B5EF4-FFF2-40B4-BE49-F238E27FC236}">
                  <a16:creationId xmlns:a16="http://schemas.microsoft.com/office/drawing/2014/main" id="{9E15A939-1EE7-4FC6-9CEC-8253C453E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0">
              <a:extLst>
                <a:ext uri="{FF2B5EF4-FFF2-40B4-BE49-F238E27FC236}">
                  <a16:creationId xmlns:a16="http://schemas.microsoft.com/office/drawing/2014/main" id="{0ABBE663-4807-4A83-85FD-5C02C13832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">
              <a:extLst>
                <a:ext uri="{FF2B5EF4-FFF2-40B4-BE49-F238E27FC236}">
                  <a16:creationId xmlns:a16="http://schemas.microsoft.com/office/drawing/2014/main" id="{F85EA829-5441-447B-9EED-FBDF1D388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2">
              <a:extLst>
                <a:ext uri="{FF2B5EF4-FFF2-40B4-BE49-F238E27FC236}">
                  <a16:creationId xmlns:a16="http://schemas.microsoft.com/office/drawing/2014/main" id="{38B1DF17-FBBA-426B-B481-AADD3F726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3">
              <a:extLst>
                <a:ext uri="{FF2B5EF4-FFF2-40B4-BE49-F238E27FC236}">
                  <a16:creationId xmlns:a16="http://schemas.microsoft.com/office/drawing/2014/main" id="{BE28DD48-2068-4C42-A506-B8EAD89924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4">
              <a:extLst>
                <a:ext uri="{FF2B5EF4-FFF2-40B4-BE49-F238E27FC236}">
                  <a16:creationId xmlns:a16="http://schemas.microsoft.com/office/drawing/2014/main" id="{B6A00459-67FE-4AC2-A5CC-71830A677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5">
              <a:extLst>
                <a:ext uri="{FF2B5EF4-FFF2-40B4-BE49-F238E27FC236}">
                  <a16:creationId xmlns:a16="http://schemas.microsoft.com/office/drawing/2014/main" id="{55577CEE-0647-4945-83CC-08F1EA4D8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57DEED0-A7E4-4725-A509-B5EA0BD4EA8A}"/>
              </a:ext>
            </a:extLst>
          </p:cNvPr>
          <p:cNvGrpSpPr/>
          <p:nvPr/>
        </p:nvGrpSpPr>
        <p:grpSpPr>
          <a:xfrm>
            <a:off x="3287730" y="3381557"/>
            <a:ext cx="251022" cy="450429"/>
            <a:chOff x="1946276" y="2287588"/>
            <a:chExt cx="169863" cy="304800"/>
          </a:xfrm>
          <a:solidFill>
            <a:schemeClr val="tx1"/>
          </a:solidFill>
        </p:grpSpPr>
        <p:sp>
          <p:nvSpPr>
            <p:cNvPr id="336" name="Freeform 29">
              <a:extLst>
                <a:ext uri="{FF2B5EF4-FFF2-40B4-BE49-F238E27FC236}">
                  <a16:creationId xmlns:a16="http://schemas.microsoft.com/office/drawing/2014/main" id="{4F152A25-8E01-4050-9FA2-FC7C17F8A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6276" y="2287588"/>
              <a:ext cx="169863" cy="304800"/>
            </a:xfrm>
            <a:custGeom>
              <a:avLst/>
              <a:gdLst>
                <a:gd name="T0" fmla="*/ 41 w 47"/>
                <a:gd name="T1" fmla="*/ 22 h 85"/>
                <a:gd name="T2" fmla="*/ 26 w 47"/>
                <a:gd name="T3" fmla="*/ 14 h 85"/>
                <a:gd name="T4" fmla="*/ 21 w 47"/>
                <a:gd name="T5" fmla="*/ 2 h 85"/>
                <a:gd name="T6" fmla="*/ 18 w 47"/>
                <a:gd name="T7" fmla="*/ 0 h 85"/>
                <a:gd name="T8" fmla="*/ 15 w 47"/>
                <a:gd name="T9" fmla="*/ 0 h 85"/>
                <a:gd name="T10" fmla="*/ 13 w 47"/>
                <a:gd name="T11" fmla="*/ 0 h 85"/>
                <a:gd name="T12" fmla="*/ 11 w 47"/>
                <a:gd name="T13" fmla="*/ 2 h 85"/>
                <a:gd name="T14" fmla="*/ 14 w 47"/>
                <a:gd name="T15" fmla="*/ 4 h 85"/>
                <a:gd name="T16" fmla="*/ 14 w 47"/>
                <a:gd name="T17" fmla="*/ 4 h 85"/>
                <a:gd name="T18" fmla="*/ 18 w 47"/>
                <a:gd name="T19" fmla="*/ 6 h 85"/>
                <a:gd name="T20" fmla="*/ 21 w 47"/>
                <a:gd name="T21" fmla="*/ 14 h 85"/>
                <a:gd name="T22" fmla="*/ 0 w 47"/>
                <a:gd name="T23" fmla="*/ 38 h 85"/>
                <a:gd name="T24" fmla="*/ 0 w 47"/>
                <a:gd name="T25" fmla="*/ 61 h 85"/>
                <a:gd name="T26" fmla="*/ 7 w 47"/>
                <a:gd name="T27" fmla="*/ 78 h 85"/>
                <a:gd name="T28" fmla="*/ 23 w 47"/>
                <a:gd name="T29" fmla="*/ 85 h 85"/>
                <a:gd name="T30" fmla="*/ 24 w 47"/>
                <a:gd name="T31" fmla="*/ 85 h 85"/>
                <a:gd name="T32" fmla="*/ 40 w 47"/>
                <a:gd name="T33" fmla="*/ 78 h 85"/>
                <a:gd name="T34" fmla="*/ 47 w 47"/>
                <a:gd name="T35" fmla="*/ 61 h 85"/>
                <a:gd name="T36" fmla="*/ 47 w 47"/>
                <a:gd name="T37" fmla="*/ 38 h 85"/>
                <a:gd name="T38" fmla="*/ 41 w 47"/>
                <a:gd name="T39" fmla="*/ 22 h 85"/>
                <a:gd name="T40" fmla="*/ 43 w 47"/>
                <a:gd name="T41" fmla="*/ 61 h 85"/>
                <a:gd name="T42" fmla="*/ 24 w 47"/>
                <a:gd name="T43" fmla="*/ 80 h 85"/>
                <a:gd name="T44" fmla="*/ 10 w 47"/>
                <a:gd name="T45" fmla="*/ 74 h 85"/>
                <a:gd name="T46" fmla="*/ 4 w 47"/>
                <a:gd name="T47" fmla="*/ 61 h 85"/>
                <a:gd name="T48" fmla="*/ 4 w 47"/>
                <a:gd name="T49" fmla="*/ 38 h 85"/>
                <a:gd name="T50" fmla="*/ 10 w 47"/>
                <a:gd name="T51" fmla="*/ 25 h 85"/>
                <a:gd name="T52" fmla="*/ 22 w 47"/>
                <a:gd name="T53" fmla="*/ 19 h 85"/>
                <a:gd name="T54" fmla="*/ 25 w 47"/>
                <a:gd name="T55" fmla="*/ 19 h 85"/>
                <a:gd name="T56" fmla="*/ 38 w 47"/>
                <a:gd name="T57" fmla="*/ 25 h 85"/>
                <a:gd name="T58" fmla="*/ 43 w 47"/>
                <a:gd name="T59" fmla="*/ 38 h 85"/>
                <a:gd name="T60" fmla="*/ 43 w 47"/>
                <a:gd name="T61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85">
                  <a:moveTo>
                    <a:pt x="41" y="22"/>
                  </a:moveTo>
                  <a:cubicBezTo>
                    <a:pt x="37" y="18"/>
                    <a:pt x="32" y="15"/>
                    <a:pt x="26" y="14"/>
                  </a:cubicBezTo>
                  <a:cubicBezTo>
                    <a:pt x="26" y="9"/>
                    <a:pt x="24" y="5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20" y="7"/>
                    <a:pt x="21" y="10"/>
                    <a:pt x="21" y="14"/>
                  </a:cubicBezTo>
                  <a:cubicBezTo>
                    <a:pt x="9" y="15"/>
                    <a:pt x="0" y="26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2" y="73"/>
                    <a:pt x="7" y="78"/>
                  </a:cubicBezTo>
                  <a:cubicBezTo>
                    <a:pt x="11" y="82"/>
                    <a:pt x="17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30" y="85"/>
                    <a:pt x="36" y="82"/>
                    <a:pt x="40" y="78"/>
                  </a:cubicBezTo>
                  <a:cubicBezTo>
                    <a:pt x="45" y="73"/>
                    <a:pt x="47" y="67"/>
                    <a:pt x="47" y="6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2"/>
                    <a:pt x="45" y="27"/>
                    <a:pt x="41" y="22"/>
                  </a:cubicBezTo>
                  <a:close/>
                  <a:moveTo>
                    <a:pt x="43" y="61"/>
                  </a:moveTo>
                  <a:cubicBezTo>
                    <a:pt x="43" y="71"/>
                    <a:pt x="34" y="80"/>
                    <a:pt x="24" y="80"/>
                  </a:cubicBezTo>
                  <a:cubicBezTo>
                    <a:pt x="18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3"/>
                    <a:pt x="6" y="28"/>
                    <a:pt x="10" y="25"/>
                  </a:cubicBezTo>
                  <a:cubicBezTo>
                    <a:pt x="13" y="21"/>
                    <a:pt x="17" y="19"/>
                    <a:pt x="22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19"/>
                    <a:pt x="34" y="21"/>
                    <a:pt x="38" y="25"/>
                  </a:cubicBezTo>
                  <a:cubicBezTo>
                    <a:pt x="41" y="29"/>
                    <a:pt x="43" y="33"/>
                    <a:pt x="43" y="3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0">
              <a:extLst>
                <a:ext uri="{FF2B5EF4-FFF2-40B4-BE49-F238E27FC236}">
                  <a16:creationId xmlns:a16="http://schemas.microsoft.com/office/drawing/2014/main" id="{502080ED-447A-4A57-9A3B-61D92336E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8188" y="2376488"/>
              <a:ext cx="46038" cy="76200"/>
            </a:xfrm>
            <a:custGeom>
              <a:avLst/>
              <a:gdLst>
                <a:gd name="T0" fmla="*/ 7 w 13"/>
                <a:gd name="T1" fmla="*/ 0 h 21"/>
                <a:gd name="T2" fmla="*/ 6 w 13"/>
                <a:gd name="T3" fmla="*/ 0 h 21"/>
                <a:gd name="T4" fmla="*/ 2 w 13"/>
                <a:gd name="T5" fmla="*/ 2 h 21"/>
                <a:gd name="T6" fmla="*/ 0 w 13"/>
                <a:gd name="T7" fmla="*/ 6 h 21"/>
                <a:gd name="T8" fmla="*/ 0 w 13"/>
                <a:gd name="T9" fmla="*/ 15 h 21"/>
                <a:gd name="T10" fmla="*/ 2 w 13"/>
                <a:gd name="T11" fmla="*/ 19 h 21"/>
                <a:gd name="T12" fmla="*/ 6 w 13"/>
                <a:gd name="T13" fmla="*/ 21 h 21"/>
                <a:gd name="T14" fmla="*/ 7 w 13"/>
                <a:gd name="T15" fmla="*/ 21 h 21"/>
                <a:gd name="T16" fmla="*/ 11 w 13"/>
                <a:gd name="T17" fmla="*/ 19 h 21"/>
                <a:gd name="T18" fmla="*/ 13 w 13"/>
                <a:gd name="T19" fmla="*/ 15 h 21"/>
                <a:gd name="T20" fmla="*/ 13 w 13"/>
                <a:gd name="T21" fmla="*/ 6 h 21"/>
                <a:gd name="T22" fmla="*/ 11 w 13"/>
                <a:gd name="T23" fmla="*/ 2 h 21"/>
                <a:gd name="T24" fmla="*/ 7 w 13"/>
                <a:gd name="T25" fmla="*/ 0 h 21"/>
                <a:gd name="T26" fmla="*/ 8 w 13"/>
                <a:gd name="T27" fmla="*/ 15 h 21"/>
                <a:gd name="T28" fmla="*/ 7 w 13"/>
                <a:gd name="T29" fmla="*/ 16 h 21"/>
                <a:gd name="T30" fmla="*/ 6 w 13"/>
                <a:gd name="T31" fmla="*/ 16 h 21"/>
                <a:gd name="T32" fmla="*/ 5 w 13"/>
                <a:gd name="T33" fmla="*/ 16 h 21"/>
                <a:gd name="T34" fmla="*/ 5 w 13"/>
                <a:gd name="T35" fmla="*/ 15 h 21"/>
                <a:gd name="T36" fmla="*/ 5 w 13"/>
                <a:gd name="T37" fmla="*/ 6 h 21"/>
                <a:gd name="T38" fmla="*/ 6 w 13"/>
                <a:gd name="T39" fmla="*/ 5 h 21"/>
                <a:gd name="T40" fmla="*/ 7 w 13"/>
                <a:gd name="T41" fmla="*/ 5 h 21"/>
                <a:gd name="T42" fmla="*/ 8 w 13"/>
                <a:gd name="T43" fmla="*/ 6 h 21"/>
                <a:gd name="T44" fmla="*/ 8 w 13"/>
                <a:gd name="T4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2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3" y="20"/>
                    <a:pt x="4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0"/>
                    <a:pt x="11" y="19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  <a:close/>
                  <a:moveTo>
                    <a:pt x="8" y="15"/>
                  </a:moveTo>
                  <a:cubicBezTo>
                    <a:pt x="8" y="16"/>
                    <a:pt x="8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B54356E-372E-4090-8DEB-5F341B5C4150}"/>
              </a:ext>
            </a:extLst>
          </p:cNvPr>
          <p:cNvGrpSpPr/>
          <p:nvPr/>
        </p:nvGrpSpPr>
        <p:grpSpPr>
          <a:xfrm>
            <a:off x="6827207" y="3382729"/>
            <a:ext cx="326093" cy="448084"/>
            <a:chOff x="1920876" y="4264026"/>
            <a:chExt cx="220663" cy="303213"/>
          </a:xfrm>
          <a:solidFill>
            <a:schemeClr val="tx1"/>
          </a:solidFill>
        </p:grpSpPr>
        <p:sp>
          <p:nvSpPr>
            <p:cNvPr id="333" name="Freeform 52">
              <a:extLst>
                <a:ext uri="{FF2B5EF4-FFF2-40B4-BE49-F238E27FC236}">
                  <a16:creationId xmlns:a16="http://schemas.microsoft.com/office/drawing/2014/main" id="{D383D4F1-5E2C-43F6-9A04-1D2F5F3A4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53">
              <a:extLst>
                <a:ext uri="{FF2B5EF4-FFF2-40B4-BE49-F238E27FC236}">
                  <a16:creationId xmlns:a16="http://schemas.microsoft.com/office/drawing/2014/main" id="{437EA56E-304B-46B2-95DD-2A69D0F9C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54">
              <a:extLst>
                <a:ext uri="{FF2B5EF4-FFF2-40B4-BE49-F238E27FC236}">
                  <a16:creationId xmlns:a16="http://schemas.microsoft.com/office/drawing/2014/main" id="{AAEE6635-C77A-4A5E-9A5F-303587958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FFFCF74-EFF6-433E-B7F4-AB8E02AED6C9}"/>
              </a:ext>
            </a:extLst>
          </p:cNvPr>
          <p:cNvGrpSpPr/>
          <p:nvPr/>
        </p:nvGrpSpPr>
        <p:grpSpPr>
          <a:xfrm>
            <a:off x="8551199" y="2659424"/>
            <a:ext cx="455120" cy="276826"/>
            <a:chOff x="4921251" y="4322763"/>
            <a:chExt cx="307975" cy="187325"/>
          </a:xfrm>
          <a:solidFill>
            <a:schemeClr val="tx1"/>
          </a:solidFill>
        </p:grpSpPr>
        <p:sp>
          <p:nvSpPr>
            <p:cNvPr id="330" name="Freeform 61">
              <a:extLst>
                <a:ext uri="{FF2B5EF4-FFF2-40B4-BE49-F238E27FC236}">
                  <a16:creationId xmlns:a16="http://schemas.microsoft.com/office/drawing/2014/main" id="{AEB429AF-2F87-4B0B-8BEF-8F5E00DC1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1251" y="4383088"/>
              <a:ext cx="271463" cy="127000"/>
            </a:xfrm>
            <a:custGeom>
              <a:avLst/>
              <a:gdLst>
                <a:gd name="T0" fmla="*/ 60 w 75"/>
                <a:gd name="T1" fmla="*/ 23 h 35"/>
                <a:gd name="T2" fmla="*/ 58 w 75"/>
                <a:gd name="T3" fmla="*/ 23 h 35"/>
                <a:gd name="T4" fmla="*/ 15 w 75"/>
                <a:gd name="T5" fmla="*/ 30 h 35"/>
                <a:gd name="T6" fmla="*/ 14 w 75"/>
                <a:gd name="T7" fmla="*/ 29 h 35"/>
                <a:gd name="T8" fmla="*/ 14 w 75"/>
                <a:gd name="T9" fmla="*/ 25 h 35"/>
                <a:gd name="T10" fmla="*/ 13 w 75"/>
                <a:gd name="T11" fmla="*/ 25 h 35"/>
                <a:gd name="T12" fmla="*/ 8 w 75"/>
                <a:gd name="T13" fmla="*/ 25 h 35"/>
                <a:gd name="T14" fmla="*/ 8 w 75"/>
                <a:gd name="T15" fmla="*/ 25 h 35"/>
                <a:gd name="T16" fmla="*/ 5 w 75"/>
                <a:gd name="T17" fmla="*/ 9 h 35"/>
                <a:gd name="T18" fmla="*/ 6 w 75"/>
                <a:gd name="T19" fmla="*/ 8 h 35"/>
                <a:gd name="T20" fmla="*/ 7 w 75"/>
                <a:gd name="T21" fmla="*/ 8 h 35"/>
                <a:gd name="T22" fmla="*/ 7 w 75"/>
                <a:gd name="T23" fmla="*/ 7 h 35"/>
                <a:gd name="T24" fmla="*/ 7 w 75"/>
                <a:gd name="T25" fmla="*/ 0 h 35"/>
                <a:gd name="T26" fmla="*/ 7 w 75"/>
                <a:gd name="T27" fmla="*/ 0 h 35"/>
                <a:gd name="T28" fmla="*/ 4 w 75"/>
                <a:gd name="T29" fmla="*/ 0 h 35"/>
                <a:gd name="T30" fmla="*/ 1 w 75"/>
                <a:gd name="T31" fmla="*/ 4 h 35"/>
                <a:gd name="T32" fmla="*/ 4 w 75"/>
                <a:gd name="T33" fmla="*/ 31 h 35"/>
                <a:gd name="T34" fmla="*/ 9 w 75"/>
                <a:gd name="T35" fmla="*/ 35 h 35"/>
                <a:gd name="T36" fmla="*/ 73 w 75"/>
                <a:gd name="T37" fmla="*/ 25 h 35"/>
                <a:gd name="T38" fmla="*/ 75 w 75"/>
                <a:gd name="T39" fmla="*/ 24 h 35"/>
                <a:gd name="T40" fmla="*/ 75 w 75"/>
                <a:gd name="T41" fmla="*/ 23 h 35"/>
                <a:gd name="T42" fmla="*/ 60 w 75"/>
                <a:gd name="T43" fmla="*/ 23 h 35"/>
                <a:gd name="T44" fmla="*/ 60 w 75"/>
                <a:gd name="T45" fmla="*/ 23 h 35"/>
                <a:gd name="T46" fmla="*/ 60 w 75"/>
                <a:gd name="T4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35">
                  <a:moveTo>
                    <a:pt x="60" y="23"/>
                  </a:moveTo>
                  <a:cubicBezTo>
                    <a:pt x="59" y="23"/>
                    <a:pt x="59" y="23"/>
                    <a:pt x="58" y="23"/>
                  </a:cubicBezTo>
                  <a:cubicBezTo>
                    <a:pt x="45" y="25"/>
                    <a:pt x="25" y="28"/>
                    <a:pt x="15" y="30"/>
                  </a:cubicBezTo>
                  <a:cubicBezTo>
                    <a:pt x="14" y="30"/>
                    <a:pt x="14" y="29"/>
                    <a:pt x="14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4"/>
                    <a:pt x="13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1"/>
                    <a:pt x="6" y="13"/>
                    <a:pt x="5" y="9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8" y="8"/>
                    <a:pt x="7" y="7"/>
                    <a:pt x="7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3"/>
                    <a:pt x="7" y="35"/>
                    <a:pt x="9" y="3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5"/>
                    <a:pt x="75" y="25"/>
                    <a:pt x="75" y="24"/>
                  </a:cubicBezTo>
                  <a:cubicBezTo>
                    <a:pt x="75" y="24"/>
                    <a:pt x="75" y="23"/>
                    <a:pt x="75" y="23"/>
                  </a:cubicBezTo>
                  <a:lnTo>
                    <a:pt x="60" y="23"/>
                  </a:lnTo>
                  <a:close/>
                  <a:moveTo>
                    <a:pt x="60" y="23"/>
                  </a:moveTo>
                  <a:cubicBezTo>
                    <a:pt x="60" y="23"/>
                    <a:pt x="60" y="23"/>
                    <a:pt x="60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2">
              <a:extLst>
                <a:ext uri="{FF2B5EF4-FFF2-40B4-BE49-F238E27FC236}">
                  <a16:creationId xmlns:a16="http://schemas.microsoft.com/office/drawing/2014/main" id="{6C76142F-252B-4E15-9DAE-AA4E8468F4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6" y="4322763"/>
              <a:ext cx="260350" cy="125413"/>
            </a:xfrm>
            <a:custGeom>
              <a:avLst/>
              <a:gdLst>
                <a:gd name="T0" fmla="*/ 68 w 72"/>
                <a:gd name="T1" fmla="*/ 0 h 35"/>
                <a:gd name="T2" fmla="*/ 4 w 72"/>
                <a:gd name="T3" fmla="*/ 0 h 35"/>
                <a:gd name="T4" fmla="*/ 0 w 72"/>
                <a:gd name="T5" fmla="*/ 4 h 35"/>
                <a:gd name="T6" fmla="*/ 0 w 72"/>
                <a:gd name="T7" fmla="*/ 31 h 35"/>
                <a:gd name="T8" fmla="*/ 4 w 72"/>
                <a:gd name="T9" fmla="*/ 35 h 35"/>
                <a:gd name="T10" fmla="*/ 68 w 72"/>
                <a:gd name="T11" fmla="*/ 35 h 35"/>
                <a:gd name="T12" fmla="*/ 72 w 72"/>
                <a:gd name="T13" fmla="*/ 31 h 35"/>
                <a:gd name="T14" fmla="*/ 72 w 72"/>
                <a:gd name="T15" fmla="*/ 4 h 35"/>
                <a:gd name="T16" fmla="*/ 68 w 72"/>
                <a:gd name="T17" fmla="*/ 0 h 35"/>
                <a:gd name="T18" fmla="*/ 68 w 72"/>
                <a:gd name="T19" fmla="*/ 25 h 35"/>
                <a:gd name="T20" fmla="*/ 67 w 72"/>
                <a:gd name="T21" fmla="*/ 26 h 35"/>
                <a:gd name="T22" fmla="*/ 62 w 72"/>
                <a:gd name="T23" fmla="*/ 26 h 35"/>
                <a:gd name="T24" fmla="*/ 61 w 72"/>
                <a:gd name="T25" fmla="*/ 27 h 35"/>
                <a:gd name="T26" fmla="*/ 61 w 72"/>
                <a:gd name="T27" fmla="*/ 30 h 35"/>
                <a:gd name="T28" fmla="*/ 61 w 72"/>
                <a:gd name="T29" fmla="*/ 31 h 35"/>
                <a:gd name="T30" fmla="*/ 10 w 72"/>
                <a:gd name="T31" fmla="*/ 31 h 35"/>
                <a:gd name="T32" fmla="*/ 10 w 72"/>
                <a:gd name="T33" fmla="*/ 31 h 35"/>
                <a:gd name="T34" fmla="*/ 10 w 72"/>
                <a:gd name="T35" fmla="*/ 27 h 35"/>
                <a:gd name="T36" fmla="*/ 9 w 72"/>
                <a:gd name="T37" fmla="*/ 26 h 35"/>
                <a:gd name="T38" fmla="*/ 5 w 72"/>
                <a:gd name="T39" fmla="*/ 26 h 35"/>
                <a:gd name="T40" fmla="*/ 4 w 72"/>
                <a:gd name="T41" fmla="*/ 25 h 35"/>
                <a:gd name="T42" fmla="*/ 4 w 72"/>
                <a:gd name="T43" fmla="*/ 9 h 35"/>
                <a:gd name="T44" fmla="*/ 5 w 72"/>
                <a:gd name="T45" fmla="*/ 9 h 35"/>
                <a:gd name="T46" fmla="*/ 9 w 72"/>
                <a:gd name="T47" fmla="*/ 9 h 35"/>
                <a:gd name="T48" fmla="*/ 10 w 72"/>
                <a:gd name="T49" fmla="*/ 8 h 35"/>
                <a:gd name="T50" fmla="*/ 10 w 72"/>
                <a:gd name="T51" fmla="*/ 5 h 35"/>
                <a:gd name="T52" fmla="*/ 11 w 72"/>
                <a:gd name="T53" fmla="*/ 4 h 35"/>
                <a:gd name="T54" fmla="*/ 61 w 72"/>
                <a:gd name="T55" fmla="*/ 4 h 35"/>
                <a:gd name="T56" fmla="*/ 61 w 72"/>
                <a:gd name="T57" fmla="*/ 5 h 35"/>
                <a:gd name="T58" fmla="*/ 61 w 72"/>
                <a:gd name="T59" fmla="*/ 8 h 35"/>
                <a:gd name="T60" fmla="*/ 62 w 72"/>
                <a:gd name="T61" fmla="*/ 9 h 35"/>
                <a:gd name="T62" fmla="*/ 68 w 72"/>
                <a:gd name="T63" fmla="*/ 9 h 35"/>
                <a:gd name="T64" fmla="*/ 68 w 72"/>
                <a:gd name="T65" fmla="*/ 9 h 35"/>
                <a:gd name="T66" fmla="*/ 68 w 72"/>
                <a:gd name="T67" fmla="*/ 25 h 35"/>
                <a:gd name="T68" fmla="*/ 68 w 72"/>
                <a:gd name="T69" fmla="*/ 25 h 35"/>
                <a:gd name="T70" fmla="*/ 68 w 72"/>
                <a:gd name="T71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35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70" y="35"/>
                    <a:pt x="72" y="33"/>
                    <a:pt x="72" y="31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lose/>
                  <a:moveTo>
                    <a:pt x="68" y="25"/>
                  </a:moveTo>
                  <a:cubicBezTo>
                    <a:pt x="68" y="26"/>
                    <a:pt x="67" y="26"/>
                    <a:pt x="67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1" y="26"/>
                    <a:pt x="61" y="27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1"/>
                    <a:pt x="6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6"/>
                    <a:pt x="4" y="2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4"/>
                    <a:pt x="61" y="5"/>
                    <a:pt x="61" y="5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9"/>
                    <a:pt x="62" y="9"/>
                    <a:pt x="62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13"/>
                    <a:pt x="68" y="21"/>
                    <a:pt x="68" y="25"/>
                  </a:cubicBezTo>
                  <a:close/>
                  <a:moveTo>
                    <a:pt x="68" y="25"/>
                  </a:moveTo>
                  <a:cubicBezTo>
                    <a:pt x="68" y="25"/>
                    <a:pt x="68" y="25"/>
                    <a:pt x="68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63">
              <a:extLst>
                <a:ext uri="{FF2B5EF4-FFF2-40B4-BE49-F238E27FC236}">
                  <a16:creationId xmlns:a16="http://schemas.microsoft.com/office/drawing/2014/main" id="{029C31D3-A51F-48FF-916D-E0510C58A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6826" y="4351338"/>
              <a:ext cx="36513" cy="71438"/>
            </a:xfrm>
            <a:custGeom>
              <a:avLst/>
              <a:gdLst>
                <a:gd name="T0" fmla="*/ 6 w 10"/>
                <a:gd name="T1" fmla="*/ 8 h 20"/>
                <a:gd name="T2" fmla="*/ 3 w 10"/>
                <a:gd name="T3" fmla="*/ 6 h 20"/>
                <a:gd name="T4" fmla="*/ 6 w 10"/>
                <a:gd name="T5" fmla="*/ 4 h 20"/>
                <a:gd name="T6" fmla="*/ 8 w 10"/>
                <a:gd name="T7" fmla="*/ 5 h 20"/>
                <a:gd name="T8" fmla="*/ 9 w 10"/>
                <a:gd name="T9" fmla="*/ 5 h 20"/>
                <a:gd name="T10" fmla="*/ 9 w 10"/>
                <a:gd name="T11" fmla="*/ 4 h 20"/>
                <a:gd name="T12" fmla="*/ 10 w 10"/>
                <a:gd name="T13" fmla="*/ 3 h 20"/>
                <a:gd name="T14" fmla="*/ 9 w 10"/>
                <a:gd name="T15" fmla="*/ 3 h 20"/>
                <a:gd name="T16" fmla="*/ 7 w 10"/>
                <a:gd name="T17" fmla="*/ 2 h 20"/>
                <a:gd name="T18" fmla="*/ 7 w 10"/>
                <a:gd name="T19" fmla="*/ 2 h 20"/>
                <a:gd name="T20" fmla="*/ 7 w 10"/>
                <a:gd name="T21" fmla="*/ 0 h 20"/>
                <a:gd name="T22" fmla="*/ 6 w 10"/>
                <a:gd name="T23" fmla="*/ 0 h 20"/>
                <a:gd name="T24" fmla="*/ 5 w 10"/>
                <a:gd name="T25" fmla="*/ 0 h 20"/>
                <a:gd name="T26" fmla="*/ 4 w 10"/>
                <a:gd name="T27" fmla="*/ 0 h 20"/>
                <a:gd name="T28" fmla="*/ 4 w 10"/>
                <a:gd name="T29" fmla="*/ 2 h 20"/>
                <a:gd name="T30" fmla="*/ 4 w 10"/>
                <a:gd name="T31" fmla="*/ 2 h 20"/>
                <a:gd name="T32" fmla="*/ 1 w 10"/>
                <a:gd name="T33" fmla="*/ 6 h 20"/>
                <a:gd name="T34" fmla="*/ 5 w 10"/>
                <a:gd name="T35" fmla="*/ 11 h 20"/>
                <a:gd name="T36" fmla="*/ 7 w 10"/>
                <a:gd name="T37" fmla="*/ 13 h 20"/>
                <a:gd name="T38" fmla="*/ 5 w 10"/>
                <a:gd name="T39" fmla="*/ 15 h 20"/>
                <a:gd name="T40" fmla="*/ 2 w 10"/>
                <a:gd name="T41" fmla="*/ 14 h 20"/>
                <a:gd name="T42" fmla="*/ 2 w 10"/>
                <a:gd name="T43" fmla="*/ 14 h 20"/>
                <a:gd name="T44" fmla="*/ 1 w 10"/>
                <a:gd name="T45" fmla="*/ 15 h 20"/>
                <a:gd name="T46" fmla="*/ 0 w 10"/>
                <a:gd name="T47" fmla="*/ 16 h 20"/>
                <a:gd name="T48" fmla="*/ 1 w 10"/>
                <a:gd name="T49" fmla="*/ 17 h 20"/>
                <a:gd name="T50" fmla="*/ 4 w 10"/>
                <a:gd name="T51" fmla="*/ 17 h 20"/>
                <a:gd name="T52" fmla="*/ 4 w 10"/>
                <a:gd name="T53" fmla="*/ 18 h 20"/>
                <a:gd name="T54" fmla="*/ 4 w 10"/>
                <a:gd name="T55" fmla="*/ 19 h 20"/>
                <a:gd name="T56" fmla="*/ 5 w 10"/>
                <a:gd name="T57" fmla="*/ 20 h 20"/>
                <a:gd name="T58" fmla="*/ 6 w 10"/>
                <a:gd name="T59" fmla="*/ 20 h 20"/>
                <a:gd name="T60" fmla="*/ 6 w 10"/>
                <a:gd name="T61" fmla="*/ 19 h 20"/>
                <a:gd name="T62" fmla="*/ 6 w 10"/>
                <a:gd name="T63" fmla="*/ 18 h 20"/>
                <a:gd name="T64" fmla="*/ 7 w 10"/>
                <a:gd name="T65" fmla="*/ 17 h 20"/>
                <a:gd name="T66" fmla="*/ 10 w 10"/>
                <a:gd name="T67" fmla="*/ 13 h 20"/>
                <a:gd name="T68" fmla="*/ 6 w 10"/>
                <a:gd name="T69" fmla="*/ 8 h 20"/>
                <a:gd name="T70" fmla="*/ 6 w 10"/>
                <a:gd name="T71" fmla="*/ 8 h 20"/>
                <a:gd name="T72" fmla="*/ 6 w 10"/>
                <a:gd name="T7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20">
                  <a:moveTo>
                    <a:pt x="6" y="8"/>
                  </a:moveTo>
                  <a:cubicBezTo>
                    <a:pt x="4" y="7"/>
                    <a:pt x="3" y="7"/>
                    <a:pt x="3" y="6"/>
                  </a:cubicBezTo>
                  <a:cubicBezTo>
                    <a:pt x="3" y="5"/>
                    <a:pt x="4" y="4"/>
                    <a:pt x="6" y="4"/>
                  </a:cubicBezTo>
                  <a:cubicBezTo>
                    <a:pt x="7" y="4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1" y="4"/>
                    <a:pt x="1" y="6"/>
                  </a:cubicBezTo>
                  <a:cubicBezTo>
                    <a:pt x="1" y="9"/>
                    <a:pt x="3" y="10"/>
                    <a:pt x="5" y="11"/>
                  </a:cubicBezTo>
                  <a:cubicBezTo>
                    <a:pt x="7" y="11"/>
                    <a:pt x="7" y="12"/>
                    <a:pt x="7" y="13"/>
                  </a:cubicBezTo>
                  <a:cubicBezTo>
                    <a:pt x="7" y="14"/>
                    <a:pt x="6" y="15"/>
                    <a:pt x="5" y="15"/>
                  </a:cubicBezTo>
                  <a:cubicBezTo>
                    <a:pt x="4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2" y="17"/>
                    <a:pt x="4" y="17"/>
                    <a:pt x="4" y="17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7"/>
                    <a:pt x="10" y="15"/>
                    <a:pt x="10" y="13"/>
                  </a:cubicBezTo>
                  <a:cubicBezTo>
                    <a:pt x="10" y="11"/>
                    <a:pt x="9" y="9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9" name="Freeform 124">
            <a:extLst>
              <a:ext uri="{FF2B5EF4-FFF2-40B4-BE49-F238E27FC236}">
                <a16:creationId xmlns:a16="http://schemas.microsoft.com/office/drawing/2014/main" id="{E401FB84-2171-498C-A27B-D719687DAF09}"/>
              </a:ext>
            </a:extLst>
          </p:cNvPr>
          <p:cNvSpPr>
            <a:spLocks noEditPoints="1"/>
          </p:cNvSpPr>
          <p:nvPr/>
        </p:nvSpPr>
        <p:spPr bwMode="auto">
          <a:xfrm>
            <a:off x="1404462" y="2572623"/>
            <a:ext cx="452777" cy="4504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DB907-FA40-4B2D-A4C3-91344CD7382D}"/>
              </a:ext>
            </a:extLst>
          </p:cNvPr>
          <p:cNvGrpSpPr/>
          <p:nvPr/>
        </p:nvGrpSpPr>
        <p:grpSpPr>
          <a:xfrm>
            <a:off x="831144" y="5473978"/>
            <a:ext cx="10535576" cy="803451"/>
            <a:chOff x="831144" y="5266742"/>
            <a:chExt cx="10535576" cy="80345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137783C-997E-422E-AA7B-DAD9B5A8F649}"/>
                </a:ext>
              </a:extLst>
            </p:cNvPr>
            <p:cNvGrpSpPr/>
            <p:nvPr/>
          </p:nvGrpSpPr>
          <p:grpSpPr>
            <a:xfrm>
              <a:off x="831144" y="5266742"/>
              <a:ext cx="1587182" cy="803451"/>
              <a:chOff x="2075465" y="4300846"/>
              <a:chExt cx="1587182" cy="803451"/>
            </a:xfrm>
          </p:grpSpPr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5545F783-5CDD-4273-9316-039F5C63EEC3}"/>
                  </a:ext>
                </a:extLst>
              </p:cNvPr>
              <p:cNvSpPr txBox="1"/>
              <p:nvPr/>
            </p:nvSpPr>
            <p:spPr>
              <a:xfrm>
                <a:off x="2167034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2014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F20BD3C-7600-41BF-867E-1534B4C6A8E3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4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random text.</a:t>
                </a: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44561E0B-C10A-4032-8775-4D81C3CE2A4E}"/>
                </a:ext>
              </a:extLst>
            </p:cNvPr>
            <p:cNvGrpSpPr/>
            <p:nvPr/>
          </p:nvGrpSpPr>
          <p:grpSpPr>
            <a:xfrm>
              <a:off x="2619649" y="5266742"/>
              <a:ext cx="1587182" cy="803451"/>
              <a:chOff x="2075465" y="4300846"/>
              <a:chExt cx="1587182" cy="803451"/>
            </a:xfrm>
          </p:grpSpPr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2B4C5B98-2A04-4527-A495-81CDD5E5BE52}"/>
                  </a:ext>
                </a:extLst>
              </p:cNvPr>
              <p:cNvSpPr txBox="1"/>
              <p:nvPr/>
            </p:nvSpPr>
            <p:spPr>
              <a:xfrm>
                <a:off x="2167034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2015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AD9D570-3D51-4244-81FA-3DC7EC6BDEF4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4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random text.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3AD48541-C37F-4C70-889C-2BF217A07069}"/>
                </a:ext>
              </a:extLst>
            </p:cNvPr>
            <p:cNvGrpSpPr/>
            <p:nvPr/>
          </p:nvGrpSpPr>
          <p:grpSpPr>
            <a:xfrm>
              <a:off x="6195488" y="5266742"/>
              <a:ext cx="1587182" cy="803451"/>
              <a:chOff x="2075465" y="4300846"/>
              <a:chExt cx="1587182" cy="803451"/>
            </a:xfrm>
          </p:grpSpPr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1D3D50A-759E-4C7C-8DBC-A12673DB805B}"/>
                  </a:ext>
                </a:extLst>
              </p:cNvPr>
              <p:cNvSpPr txBox="1"/>
              <p:nvPr/>
            </p:nvSpPr>
            <p:spPr>
              <a:xfrm>
                <a:off x="2167034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2017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A55499DE-A834-4D62-93AC-2CDD51B1A850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4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random text.</a:t>
                </a:r>
              </a:p>
            </p:txBody>
          </p: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DBFDBBAB-F650-4E18-946A-EDCCD3ED0474}"/>
                </a:ext>
              </a:extLst>
            </p:cNvPr>
            <p:cNvGrpSpPr/>
            <p:nvPr/>
          </p:nvGrpSpPr>
          <p:grpSpPr>
            <a:xfrm>
              <a:off x="9779538" y="5266742"/>
              <a:ext cx="1587182" cy="803451"/>
              <a:chOff x="2075465" y="4300846"/>
              <a:chExt cx="1587182" cy="803451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6AEEC59-4DCB-42EB-97E4-26BE923CB9B6}"/>
                  </a:ext>
                </a:extLst>
              </p:cNvPr>
              <p:cNvSpPr txBox="1"/>
              <p:nvPr/>
            </p:nvSpPr>
            <p:spPr>
              <a:xfrm>
                <a:off x="2167034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2019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077005F3-6416-46F2-AA53-1A74CE36CD2E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4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random text.</a:t>
                </a:r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61DD97FE-10E1-4C89-81CD-19E9E68589AF}"/>
                </a:ext>
              </a:extLst>
            </p:cNvPr>
            <p:cNvGrpSpPr/>
            <p:nvPr/>
          </p:nvGrpSpPr>
          <p:grpSpPr>
            <a:xfrm>
              <a:off x="4403463" y="5266742"/>
              <a:ext cx="1587182" cy="803451"/>
              <a:chOff x="2075465" y="4300846"/>
              <a:chExt cx="1587182" cy="803451"/>
            </a:xfrm>
          </p:grpSpPr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1250533A-A697-45A0-A67C-16128F197426}"/>
                  </a:ext>
                </a:extLst>
              </p:cNvPr>
              <p:cNvSpPr txBox="1"/>
              <p:nvPr/>
            </p:nvSpPr>
            <p:spPr>
              <a:xfrm>
                <a:off x="2167034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2016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F891C04-2D61-41BB-951D-1A3FC70F09A2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4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random text.</a:t>
                </a:r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80285A5A-1913-4E7C-BE9F-566305E36EDC}"/>
                </a:ext>
              </a:extLst>
            </p:cNvPr>
            <p:cNvGrpSpPr/>
            <p:nvPr/>
          </p:nvGrpSpPr>
          <p:grpSpPr>
            <a:xfrm>
              <a:off x="7987514" y="5266742"/>
              <a:ext cx="1587182" cy="803451"/>
              <a:chOff x="2075465" y="4300846"/>
              <a:chExt cx="1587182" cy="803451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8F27B0E7-AADC-47AC-823B-B96A881F38A5}"/>
                  </a:ext>
                </a:extLst>
              </p:cNvPr>
              <p:cNvSpPr txBox="1"/>
              <p:nvPr/>
            </p:nvSpPr>
            <p:spPr>
              <a:xfrm>
                <a:off x="2167034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2018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9BA9CA66-70BA-49DE-8081-B18126EF8F69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4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random text.</a:t>
                </a:r>
              </a:p>
            </p:txBody>
          </p:sp>
        </p:grpSp>
      </p:grp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CC9C140E-972E-4AF6-AF5E-F01698E7DE92}"/>
              </a:ext>
            </a:extLst>
          </p:cNvPr>
          <p:cNvCxnSpPr>
            <a:cxnSpLocks/>
            <a:stCxn id="368" idx="4"/>
            <a:endCxn id="347" idx="0"/>
          </p:cNvCxnSpPr>
          <p:nvPr/>
        </p:nvCxnSpPr>
        <p:spPr>
          <a:xfrm>
            <a:off x="1624735" y="3672912"/>
            <a:ext cx="0" cy="180106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367">
            <a:extLst>
              <a:ext uri="{FF2B5EF4-FFF2-40B4-BE49-F238E27FC236}">
                <a16:creationId xmlns:a16="http://schemas.microsoft.com/office/drawing/2014/main" id="{DDCF553A-575E-468C-A19F-731A36295DED}"/>
              </a:ext>
            </a:extLst>
          </p:cNvPr>
          <p:cNvSpPr/>
          <p:nvPr/>
        </p:nvSpPr>
        <p:spPr>
          <a:xfrm>
            <a:off x="1559673" y="3542788"/>
            <a:ext cx="130124" cy="13012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B0731EA-25BF-40AC-9758-3C2A56C67A5E}"/>
              </a:ext>
            </a:extLst>
          </p:cNvPr>
          <p:cNvCxnSpPr>
            <a:cxnSpLocks/>
            <a:stCxn id="373" idx="4"/>
          </p:cNvCxnSpPr>
          <p:nvPr/>
        </p:nvCxnSpPr>
        <p:spPr>
          <a:xfrm>
            <a:off x="5197054" y="3672912"/>
            <a:ext cx="0" cy="16711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B9721429-5BA3-40D0-B7DA-AB22D7AAB969}"/>
              </a:ext>
            </a:extLst>
          </p:cNvPr>
          <p:cNvSpPr/>
          <p:nvPr/>
        </p:nvSpPr>
        <p:spPr>
          <a:xfrm>
            <a:off x="5131992" y="3542788"/>
            <a:ext cx="130124" cy="13012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B506D40A-D6EA-4447-8CCC-EC45B4583C60}"/>
              </a:ext>
            </a:extLst>
          </p:cNvPr>
          <p:cNvCxnSpPr>
            <a:cxnSpLocks/>
            <a:stCxn id="376" idx="4"/>
            <a:endCxn id="362" idx="0"/>
          </p:cNvCxnSpPr>
          <p:nvPr/>
        </p:nvCxnSpPr>
        <p:spPr>
          <a:xfrm>
            <a:off x="8778759" y="3672912"/>
            <a:ext cx="2346" cy="180106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 375">
            <a:extLst>
              <a:ext uri="{FF2B5EF4-FFF2-40B4-BE49-F238E27FC236}">
                <a16:creationId xmlns:a16="http://schemas.microsoft.com/office/drawing/2014/main" id="{593EE4C5-D9D8-49D9-982D-356AE73B6E46}"/>
              </a:ext>
            </a:extLst>
          </p:cNvPr>
          <p:cNvSpPr/>
          <p:nvPr/>
        </p:nvSpPr>
        <p:spPr>
          <a:xfrm>
            <a:off x="8713697" y="3542788"/>
            <a:ext cx="130124" cy="13012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39E9BC7A-4603-4CCE-94CB-AEFAF9E77235}"/>
              </a:ext>
            </a:extLst>
          </p:cNvPr>
          <p:cNvSpPr/>
          <p:nvPr/>
        </p:nvSpPr>
        <p:spPr>
          <a:xfrm>
            <a:off x="3348178" y="4350292"/>
            <a:ext cx="130124" cy="13012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C4DD8C-6C32-4F65-9F4E-8968307CEB5C}"/>
              </a:ext>
            </a:extLst>
          </p:cNvPr>
          <p:cNvSpPr/>
          <p:nvPr/>
        </p:nvSpPr>
        <p:spPr>
          <a:xfrm>
            <a:off x="6925191" y="4350292"/>
            <a:ext cx="130124" cy="13012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0AA261A-49BB-4782-A897-7426E843314B}"/>
              </a:ext>
            </a:extLst>
          </p:cNvPr>
          <p:cNvSpPr/>
          <p:nvPr/>
        </p:nvSpPr>
        <p:spPr>
          <a:xfrm>
            <a:off x="10502202" y="4350292"/>
            <a:ext cx="130124" cy="13012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13CCCB-E617-411F-BE4D-ABFE7DEDA138}"/>
              </a:ext>
            </a:extLst>
          </p:cNvPr>
          <p:cNvCxnSpPr>
            <a:cxnSpLocks/>
            <a:stCxn id="62" idx="4"/>
            <a:endCxn id="353" idx="0"/>
          </p:cNvCxnSpPr>
          <p:nvPr/>
        </p:nvCxnSpPr>
        <p:spPr>
          <a:xfrm flipH="1">
            <a:off x="6989079" y="4480416"/>
            <a:ext cx="1174" cy="99356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8F41B9-5693-470E-B32A-DB0AF3EC14A6}"/>
              </a:ext>
            </a:extLst>
          </p:cNvPr>
          <p:cNvCxnSpPr>
            <a:cxnSpLocks/>
          </p:cNvCxnSpPr>
          <p:nvPr/>
        </p:nvCxnSpPr>
        <p:spPr>
          <a:xfrm>
            <a:off x="10566677" y="4480416"/>
            <a:ext cx="0" cy="99356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7AF26D-E64E-45DE-A8A7-1D20B7608D39}"/>
              </a:ext>
            </a:extLst>
          </p:cNvPr>
          <p:cNvCxnSpPr>
            <a:cxnSpLocks/>
          </p:cNvCxnSpPr>
          <p:nvPr/>
        </p:nvCxnSpPr>
        <p:spPr>
          <a:xfrm>
            <a:off x="3412653" y="4480416"/>
            <a:ext cx="0" cy="99356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0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76ABB-8F9D-44EC-9EA6-BFEEC58F5971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EE35-387C-4368-BBB4-24A90295404E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D0D02-923B-4804-8FA0-224B5BB41AC4}"/>
              </a:ext>
            </a:extLst>
          </p:cNvPr>
          <p:cNvGrpSpPr/>
          <p:nvPr/>
        </p:nvGrpSpPr>
        <p:grpSpPr>
          <a:xfrm>
            <a:off x="3428838" y="5266743"/>
            <a:ext cx="5334324" cy="1010687"/>
            <a:chOff x="3428838" y="4801401"/>
            <a:chExt cx="5334324" cy="10106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D34C67-5A5C-4297-9E4F-A0E45A203135}"/>
                </a:ext>
              </a:extLst>
            </p:cNvPr>
            <p:cNvGrpSpPr/>
            <p:nvPr/>
          </p:nvGrpSpPr>
          <p:grpSpPr>
            <a:xfrm>
              <a:off x="3428838" y="4801401"/>
              <a:ext cx="1587182" cy="1010687"/>
              <a:chOff x="2075465" y="4300846"/>
              <a:chExt cx="1587182" cy="1010687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B83BCFE-F96D-4370-B2BC-CBCBF237AB91}"/>
                  </a:ext>
                </a:extLst>
              </p:cNvPr>
              <p:cNvSpPr txBox="1"/>
              <p:nvPr/>
            </p:nvSpPr>
            <p:spPr>
              <a:xfrm>
                <a:off x="2167035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72B3F72-C0EE-48F0-9F63-0DDFD1C26C88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AE8F45E-2177-4F0B-8844-ADA5DA21324B}"/>
                </a:ext>
              </a:extLst>
            </p:cNvPr>
            <p:cNvGrpSpPr/>
            <p:nvPr/>
          </p:nvGrpSpPr>
          <p:grpSpPr>
            <a:xfrm>
              <a:off x="7175980" y="4801401"/>
              <a:ext cx="1587182" cy="1010687"/>
              <a:chOff x="2075465" y="4300846"/>
              <a:chExt cx="1587182" cy="1010687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511005A-0699-4490-BBEB-C52000C22216}"/>
                  </a:ext>
                </a:extLst>
              </p:cNvPr>
              <p:cNvSpPr txBox="1"/>
              <p:nvPr/>
            </p:nvSpPr>
            <p:spPr>
              <a:xfrm>
                <a:off x="2167035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C7B471F-F431-4931-AD93-6A1695A9110B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89ADE-F3B7-4624-8EA2-4B9989B0A7C9}"/>
              </a:ext>
            </a:extLst>
          </p:cNvPr>
          <p:cNvGrpSpPr/>
          <p:nvPr/>
        </p:nvGrpSpPr>
        <p:grpSpPr>
          <a:xfrm>
            <a:off x="1554094" y="2060016"/>
            <a:ext cx="9083811" cy="1010687"/>
            <a:chOff x="1554094" y="1780177"/>
            <a:chExt cx="9083811" cy="10106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A76C046-0430-4C71-BDF6-E0F219A65E6F}"/>
                </a:ext>
              </a:extLst>
            </p:cNvPr>
            <p:cNvGrpSpPr/>
            <p:nvPr/>
          </p:nvGrpSpPr>
          <p:grpSpPr>
            <a:xfrm>
              <a:off x="1554094" y="1780177"/>
              <a:ext cx="1587182" cy="1010687"/>
              <a:chOff x="2075465" y="4300846"/>
              <a:chExt cx="1587182" cy="1010687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B259497-FB13-4A2C-9694-0E673951C97A}"/>
                  </a:ext>
                </a:extLst>
              </p:cNvPr>
              <p:cNvSpPr txBox="1"/>
              <p:nvPr/>
            </p:nvSpPr>
            <p:spPr>
              <a:xfrm>
                <a:off x="2167035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7C80B2E-9F6A-4266-A4FA-342A16804E16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D9A3E811-A678-44D4-92EC-7A313F8A2143}"/>
                </a:ext>
              </a:extLst>
            </p:cNvPr>
            <p:cNvGrpSpPr/>
            <p:nvPr/>
          </p:nvGrpSpPr>
          <p:grpSpPr>
            <a:xfrm>
              <a:off x="5302408" y="1780177"/>
              <a:ext cx="1587182" cy="1010687"/>
              <a:chOff x="2075465" y="4300846"/>
              <a:chExt cx="1587182" cy="1010687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8023180-80BD-4A00-ABE9-0271F78C9AD0}"/>
                  </a:ext>
                </a:extLst>
              </p:cNvPr>
              <p:cNvSpPr txBox="1"/>
              <p:nvPr/>
            </p:nvSpPr>
            <p:spPr>
              <a:xfrm>
                <a:off x="2167035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AFD9E2F-01EC-4279-B9B1-5343FD9C3D98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BE2E7BE-733E-475D-83E1-8F5DC8C50C09}"/>
                </a:ext>
              </a:extLst>
            </p:cNvPr>
            <p:cNvGrpSpPr/>
            <p:nvPr/>
          </p:nvGrpSpPr>
          <p:grpSpPr>
            <a:xfrm>
              <a:off x="9050723" y="1780177"/>
              <a:ext cx="1587182" cy="1010687"/>
              <a:chOff x="2075465" y="4300846"/>
              <a:chExt cx="1587182" cy="1010687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E2A08B9-3843-4F08-8F9C-CB21B6BE7449}"/>
                  </a:ext>
                </a:extLst>
              </p:cNvPr>
              <p:cNvSpPr txBox="1"/>
              <p:nvPr/>
            </p:nvSpPr>
            <p:spPr>
              <a:xfrm>
                <a:off x="2167035" y="43008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C7312B-DB1F-4A48-9522-AC64B670A706}"/>
                  </a:ext>
                </a:extLst>
              </p:cNvPr>
              <p:cNvSpPr txBox="1"/>
              <p:nvPr/>
            </p:nvSpPr>
            <p:spPr>
              <a:xfrm>
                <a:off x="2075465" y="461903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</p:grpSp>
      <p:sp>
        <p:nvSpPr>
          <p:cNvPr id="85" name="Freeform 5">
            <a:extLst>
              <a:ext uri="{FF2B5EF4-FFF2-40B4-BE49-F238E27FC236}">
                <a16:creationId xmlns:a16="http://schemas.microsoft.com/office/drawing/2014/main" id="{C84E8776-8AAD-4A5C-B941-B37EC4D02C1A}"/>
              </a:ext>
            </a:extLst>
          </p:cNvPr>
          <p:cNvSpPr>
            <a:spLocks noEditPoints="1"/>
          </p:cNvSpPr>
          <p:nvPr/>
        </p:nvSpPr>
        <p:spPr bwMode="auto">
          <a:xfrm>
            <a:off x="5869611" y="3988670"/>
            <a:ext cx="452777" cy="365974"/>
          </a:xfrm>
          <a:custGeom>
            <a:avLst/>
            <a:gdLst>
              <a:gd name="T0" fmla="*/ 80 w 85"/>
              <a:gd name="T1" fmla="*/ 11 h 69"/>
              <a:gd name="T2" fmla="*/ 58 w 85"/>
              <a:gd name="T3" fmla="*/ 11 h 69"/>
              <a:gd name="T4" fmla="*/ 58 w 85"/>
              <a:gd name="T5" fmla="*/ 5 h 69"/>
              <a:gd name="T6" fmla="*/ 53 w 85"/>
              <a:gd name="T7" fmla="*/ 0 h 69"/>
              <a:gd name="T8" fmla="*/ 32 w 85"/>
              <a:gd name="T9" fmla="*/ 0 h 69"/>
              <a:gd name="T10" fmla="*/ 27 w 85"/>
              <a:gd name="T11" fmla="*/ 5 h 69"/>
              <a:gd name="T12" fmla="*/ 27 w 85"/>
              <a:gd name="T13" fmla="*/ 11 h 69"/>
              <a:gd name="T14" fmla="*/ 5 w 85"/>
              <a:gd name="T15" fmla="*/ 11 h 69"/>
              <a:gd name="T16" fmla="*/ 0 w 85"/>
              <a:gd name="T17" fmla="*/ 16 h 69"/>
              <a:gd name="T18" fmla="*/ 0 w 85"/>
              <a:gd name="T19" fmla="*/ 64 h 69"/>
              <a:gd name="T20" fmla="*/ 5 w 85"/>
              <a:gd name="T21" fmla="*/ 69 h 69"/>
              <a:gd name="T22" fmla="*/ 80 w 85"/>
              <a:gd name="T23" fmla="*/ 69 h 69"/>
              <a:gd name="T24" fmla="*/ 85 w 85"/>
              <a:gd name="T25" fmla="*/ 64 h 69"/>
              <a:gd name="T26" fmla="*/ 85 w 85"/>
              <a:gd name="T27" fmla="*/ 16 h 69"/>
              <a:gd name="T28" fmla="*/ 80 w 85"/>
              <a:gd name="T29" fmla="*/ 11 h 69"/>
              <a:gd name="T30" fmla="*/ 32 w 85"/>
              <a:gd name="T31" fmla="*/ 5 h 69"/>
              <a:gd name="T32" fmla="*/ 53 w 85"/>
              <a:gd name="T33" fmla="*/ 5 h 69"/>
              <a:gd name="T34" fmla="*/ 53 w 85"/>
              <a:gd name="T35" fmla="*/ 11 h 69"/>
              <a:gd name="T36" fmla="*/ 32 w 85"/>
              <a:gd name="T37" fmla="*/ 11 h 69"/>
              <a:gd name="T38" fmla="*/ 32 w 85"/>
              <a:gd name="T39" fmla="*/ 5 h 69"/>
              <a:gd name="T40" fmla="*/ 80 w 85"/>
              <a:gd name="T41" fmla="*/ 64 h 69"/>
              <a:gd name="T42" fmla="*/ 5 w 85"/>
              <a:gd name="T43" fmla="*/ 64 h 69"/>
              <a:gd name="T44" fmla="*/ 5 w 85"/>
              <a:gd name="T45" fmla="*/ 32 h 69"/>
              <a:gd name="T46" fmla="*/ 27 w 85"/>
              <a:gd name="T47" fmla="*/ 32 h 69"/>
              <a:gd name="T48" fmla="*/ 27 w 85"/>
              <a:gd name="T49" fmla="*/ 37 h 69"/>
              <a:gd name="T50" fmla="*/ 32 w 85"/>
              <a:gd name="T51" fmla="*/ 42 h 69"/>
              <a:gd name="T52" fmla="*/ 53 w 85"/>
              <a:gd name="T53" fmla="*/ 42 h 69"/>
              <a:gd name="T54" fmla="*/ 58 w 85"/>
              <a:gd name="T55" fmla="*/ 37 h 69"/>
              <a:gd name="T56" fmla="*/ 58 w 85"/>
              <a:gd name="T57" fmla="*/ 32 h 69"/>
              <a:gd name="T58" fmla="*/ 80 w 85"/>
              <a:gd name="T59" fmla="*/ 32 h 69"/>
              <a:gd name="T60" fmla="*/ 80 w 85"/>
              <a:gd name="T61" fmla="*/ 64 h 69"/>
              <a:gd name="T62" fmla="*/ 32 w 85"/>
              <a:gd name="T63" fmla="*/ 32 h 69"/>
              <a:gd name="T64" fmla="*/ 53 w 85"/>
              <a:gd name="T65" fmla="*/ 32 h 69"/>
              <a:gd name="T66" fmla="*/ 53 w 85"/>
              <a:gd name="T67" fmla="*/ 37 h 69"/>
              <a:gd name="T68" fmla="*/ 32 w 85"/>
              <a:gd name="T69" fmla="*/ 37 h 69"/>
              <a:gd name="T70" fmla="*/ 32 w 85"/>
              <a:gd name="T71" fmla="*/ 32 h 69"/>
              <a:gd name="T72" fmla="*/ 80 w 85"/>
              <a:gd name="T73" fmla="*/ 26 h 69"/>
              <a:gd name="T74" fmla="*/ 5 w 85"/>
              <a:gd name="T75" fmla="*/ 26 h 69"/>
              <a:gd name="T76" fmla="*/ 5 w 85"/>
              <a:gd name="T77" fmla="*/ 16 h 69"/>
              <a:gd name="T78" fmla="*/ 80 w 85"/>
              <a:gd name="T79" fmla="*/ 16 h 69"/>
              <a:gd name="T80" fmla="*/ 80 w 85"/>
              <a:gd name="T81" fmla="*/ 2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" h="69">
                <a:moveTo>
                  <a:pt x="80" y="11"/>
                </a:moveTo>
                <a:cubicBezTo>
                  <a:pt x="58" y="11"/>
                  <a:pt x="58" y="11"/>
                  <a:pt x="58" y="11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2"/>
                  <a:pt x="56" y="0"/>
                  <a:pt x="5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0"/>
                  <a:pt x="27" y="2"/>
                  <a:pt x="27" y="5"/>
                </a:cubicBezTo>
                <a:cubicBezTo>
                  <a:pt x="27" y="11"/>
                  <a:pt x="27" y="11"/>
                  <a:pt x="2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13"/>
                  <a:pt x="0" y="1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2" y="69"/>
                  <a:pt x="5" y="69"/>
                </a:cubicBezTo>
                <a:cubicBezTo>
                  <a:pt x="80" y="69"/>
                  <a:pt x="80" y="69"/>
                  <a:pt x="80" y="69"/>
                </a:cubicBezTo>
                <a:cubicBezTo>
                  <a:pt x="83" y="69"/>
                  <a:pt x="85" y="67"/>
                  <a:pt x="85" y="64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3"/>
                  <a:pt x="83" y="11"/>
                  <a:pt x="80" y="11"/>
                </a:cubicBezTo>
                <a:close/>
                <a:moveTo>
                  <a:pt x="32" y="5"/>
                </a:moveTo>
                <a:cubicBezTo>
                  <a:pt x="53" y="5"/>
                  <a:pt x="53" y="5"/>
                  <a:pt x="53" y="5"/>
                </a:cubicBezTo>
                <a:cubicBezTo>
                  <a:pt x="53" y="11"/>
                  <a:pt x="53" y="11"/>
                  <a:pt x="53" y="11"/>
                </a:cubicBezTo>
                <a:cubicBezTo>
                  <a:pt x="32" y="11"/>
                  <a:pt x="32" y="11"/>
                  <a:pt x="32" y="11"/>
                </a:cubicBezTo>
                <a:lnTo>
                  <a:pt x="32" y="5"/>
                </a:lnTo>
                <a:close/>
                <a:moveTo>
                  <a:pt x="80" y="64"/>
                </a:moveTo>
                <a:cubicBezTo>
                  <a:pt x="5" y="64"/>
                  <a:pt x="5" y="64"/>
                  <a:pt x="5" y="64"/>
                </a:cubicBezTo>
                <a:cubicBezTo>
                  <a:pt x="5" y="32"/>
                  <a:pt x="5" y="32"/>
                  <a:pt x="5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0"/>
                  <a:pt x="29" y="42"/>
                  <a:pt x="32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6" y="42"/>
                  <a:pt x="58" y="40"/>
                  <a:pt x="58" y="37"/>
                </a:cubicBezTo>
                <a:cubicBezTo>
                  <a:pt x="58" y="32"/>
                  <a:pt x="58" y="32"/>
                  <a:pt x="58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64"/>
                </a:lnTo>
                <a:close/>
                <a:moveTo>
                  <a:pt x="32" y="32"/>
                </a:moveTo>
                <a:cubicBezTo>
                  <a:pt x="53" y="32"/>
                  <a:pt x="53" y="32"/>
                  <a:pt x="53" y="32"/>
                </a:cubicBezTo>
                <a:cubicBezTo>
                  <a:pt x="53" y="37"/>
                  <a:pt x="53" y="37"/>
                  <a:pt x="53" y="37"/>
                </a:cubicBezTo>
                <a:cubicBezTo>
                  <a:pt x="32" y="37"/>
                  <a:pt x="32" y="37"/>
                  <a:pt x="32" y="37"/>
                </a:cubicBezTo>
                <a:lnTo>
                  <a:pt x="32" y="32"/>
                </a:lnTo>
                <a:close/>
                <a:moveTo>
                  <a:pt x="80" y="26"/>
                </a:moveTo>
                <a:cubicBezTo>
                  <a:pt x="5" y="26"/>
                  <a:pt x="5" y="26"/>
                  <a:pt x="5" y="26"/>
                </a:cubicBezTo>
                <a:cubicBezTo>
                  <a:pt x="5" y="16"/>
                  <a:pt x="5" y="16"/>
                  <a:pt x="5" y="16"/>
                </a:cubicBezTo>
                <a:cubicBezTo>
                  <a:pt x="80" y="16"/>
                  <a:pt x="80" y="16"/>
                  <a:pt x="80" y="16"/>
                </a:cubicBezTo>
                <a:lnTo>
                  <a:pt x="80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38E0A34-1816-4B28-A919-C0F43E9969FA}"/>
              </a:ext>
            </a:extLst>
          </p:cNvPr>
          <p:cNvGrpSpPr/>
          <p:nvPr/>
        </p:nvGrpSpPr>
        <p:grpSpPr>
          <a:xfrm>
            <a:off x="9617926" y="3945269"/>
            <a:ext cx="452777" cy="452776"/>
            <a:chOff x="5938838" y="3273426"/>
            <a:chExt cx="306388" cy="306388"/>
          </a:xfrm>
          <a:solidFill>
            <a:schemeClr val="tx1"/>
          </a:solidFill>
        </p:grpSpPr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5F512A02-374D-4B3E-A67B-7E780F9B7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FB0EDFEE-AA0F-413B-AB97-66B42925E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DE3769ED-23F3-4D11-90B2-78552A4B8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CBCA28CD-DC61-466B-8F6C-50B6916FC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02ABDA81-FD5B-4A9C-AA50-4637B1358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31C5D0A8-E81E-4387-AF45-AF544EB1B1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830AEECC-1B50-422D-802B-364E348E13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C79A61E-1F08-46DA-81BE-7C22F66C1BD0}"/>
              </a:ext>
            </a:extLst>
          </p:cNvPr>
          <p:cNvGrpSpPr/>
          <p:nvPr/>
        </p:nvGrpSpPr>
        <p:grpSpPr>
          <a:xfrm>
            <a:off x="4096331" y="3946443"/>
            <a:ext cx="251022" cy="450429"/>
            <a:chOff x="1946276" y="2287588"/>
            <a:chExt cx="169863" cy="304800"/>
          </a:xfrm>
          <a:solidFill>
            <a:schemeClr val="tx1"/>
          </a:solidFill>
        </p:grpSpPr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F272938-9892-42FA-B5F2-914D49DD1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6276" y="2287588"/>
              <a:ext cx="169863" cy="304800"/>
            </a:xfrm>
            <a:custGeom>
              <a:avLst/>
              <a:gdLst>
                <a:gd name="T0" fmla="*/ 41 w 47"/>
                <a:gd name="T1" fmla="*/ 22 h 85"/>
                <a:gd name="T2" fmla="*/ 26 w 47"/>
                <a:gd name="T3" fmla="*/ 14 h 85"/>
                <a:gd name="T4" fmla="*/ 21 w 47"/>
                <a:gd name="T5" fmla="*/ 2 h 85"/>
                <a:gd name="T6" fmla="*/ 18 w 47"/>
                <a:gd name="T7" fmla="*/ 0 h 85"/>
                <a:gd name="T8" fmla="*/ 15 w 47"/>
                <a:gd name="T9" fmla="*/ 0 h 85"/>
                <a:gd name="T10" fmla="*/ 13 w 47"/>
                <a:gd name="T11" fmla="*/ 0 h 85"/>
                <a:gd name="T12" fmla="*/ 11 w 47"/>
                <a:gd name="T13" fmla="*/ 2 h 85"/>
                <a:gd name="T14" fmla="*/ 14 w 47"/>
                <a:gd name="T15" fmla="*/ 4 h 85"/>
                <a:gd name="T16" fmla="*/ 14 w 47"/>
                <a:gd name="T17" fmla="*/ 4 h 85"/>
                <a:gd name="T18" fmla="*/ 18 w 47"/>
                <a:gd name="T19" fmla="*/ 6 h 85"/>
                <a:gd name="T20" fmla="*/ 21 w 47"/>
                <a:gd name="T21" fmla="*/ 14 h 85"/>
                <a:gd name="T22" fmla="*/ 0 w 47"/>
                <a:gd name="T23" fmla="*/ 38 h 85"/>
                <a:gd name="T24" fmla="*/ 0 w 47"/>
                <a:gd name="T25" fmla="*/ 61 h 85"/>
                <a:gd name="T26" fmla="*/ 7 w 47"/>
                <a:gd name="T27" fmla="*/ 78 h 85"/>
                <a:gd name="T28" fmla="*/ 23 w 47"/>
                <a:gd name="T29" fmla="*/ 85 h 85"/>
                <a:gd name="T30" fmla="*/ 24 w 47"/>
                <a:gd name="T31" fmla="*/ 85 h 85"/>
                <a:gd name="T32" fmla="*/ 40 w 47"/>
                <a:gd name="T33" fmla="*/ 78 h 85"/>
                <a:gd name="T34" fmla="*/ 47 w 47"/>
                <a:gd name="T35" fmla="*/ 61 h 85"/>
                <a:gd name="T36" fmla="*/ 47 w 47"/>
                <a:gd name="T37" fmla="*/ 38 h 85"/>
                <a:gd name="T38" fmla="*/ 41 w 47"/>
                <a:gd name="T39" fmla="*/ 22 h 85"/>
                <a:gd name="T40" fmla="*/ 43 w 47"/>
                <a:gd name="T41" fmla="*/ 61 h 85"/>
                <a:gd name="T42" fmla="*/ 24 w 47"/>
                <a:gd name="T43" fmla="*/ 80 h 85"/>
                <a:gd name="T44" fmla="*/ 10 w 47"/>
                <a:gd name="T45" fmla="*/ 74 h 85"/>
                <a:gd name="T46" fmla="*/ 4 w 47"/>
                <a:gd name="T47" fmla="*/ 61 h 85"/>
                <a:gd name="T48" fmla="*/ 4 w 47"/>
                <a:gd name="T49" fmla="*/ 38 h 85"/>
                <a:gd name="T50" fmla="*/ 10 w 47"/>
                <a:gd name="T51" fmla="*/ 25 h 85"/>
                <a:gd name="T52" fmla="*/ 22 w 47"/>
                <a:gd name="T53" fmla="*/ 19 h 85"/>
                <a:gd name="T54" fmla="*/ 25 w 47"/>
                <a:gd name="T55" fmla="*/ 19 h 85"/>
                <a:gd name="T56" fmla="*/ 38 w 47"/>
                <a:gd name="T57" fmla="*/ 25 h 85"/>
                <a:gd name="T58" fmla="*/ 43 w 47"/>
                <a:gd name="T59" fmla="*/ 38 h 85"/>
                <a:gd name="T60" fmla="*/ 43 w 47"/>
                <a:gd name="T61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85">
                  <a:moveTo>
                    <a:pt x="41" y="22"/>
                  </a:moveTo>
                  <a:cubicBezTo>
                    <a:pt x="37" y="18"/>
                    <a:pt x="32" y="15"/>
                    <a:pt x="26" y="14"/>
                  </a:cubicBezTo>
                  <a:cubicBezTo>
                    <a:pt x="26" y="9"/>
                    <a:pt x="24" y="5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20" y="7"/>
                    <a:pt x="21" y="10"/>
                    <a:pt x="21" y="14"/>
                  </a:cubicBezTo>
                  <a:cubicBezTo>
                    <a:pt x="9" y="15"/>
                    <a:pt x="0" y="26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2" y="73"/>
                    <a:pt x="7" y="78"/>
                  </a:cubicBezTo>
                  <a:cubicBezTo>
                    <a:pt x="11" y="82"/>
                    <a:pt x="17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30" y="85"/>
                    <a:pt x="36" y="82"/>
                    <a:pt x="40" y="78"/>
                  </a:cubicBezTo>
                  <a:cubicBezTo>
                    <a:pt x="45" y="73"/>
                    <a:pt x="47" y="67"/>
                    <a:pt x="47" y="6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2"/>
                    <a:pt x="45" y="27"/>
                    <a:pt x="41" y="22"/>
                  </a:cubicBezTo>
                  <a:close/>
                  <a:moveTo>
                    <a:pt x="43" y="61"/>
                  </a:moveTo>
                  <a:cubicBezTo>
                    <a:pt x="43" y="71"/>
                    <a:pt x="34" y="80"/>
                    <a:pt x="24" y="80"/>
                  </a:cubicBezTo>
                  <a:cubicBezTo>
                    <a:pt x="18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3"/>
                    <a:pt x="6" y="28"/>
                    <a:pt x="10" y="25"/>
                  </a:cubicBezTo>
                  <a:cubicBezTo>
                    <a:pt x="13" y="21"/>
                    <a:pt x="17" y="19"/>
                    <a:pt x="22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19"/>
                    <a:pt x="34" y="21"/>
                    <a:pt x="38" y="25"/>
                  </a:cubicBezTo>
                  <a:cubicBezTo>
                    <a:pt x="41" y="29"/>
                    <a:pt x="43" y="33"/>
                    <a:pt x="43" y="3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6117B638-9E52-4848-8758-275323A65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8188" y="2376488"/>
              <a:ext cx="46038" cy="76200"/>
            </a:xfrm>
            <a:custGeom>
              <a:avLst/>
              <a:gdLst>
                <a:gd name="T0" fmla="*/ 7 w 13"/>
                <a:gd name="T1" fmla="*/ 0 h 21"/>
                <a:gd name="T2" fmla="*/ 6 w 13"/>
                <a:gd name="T3" fmla="*/ 0 h 21"/>
                <a:gd name="T4" fmla="*/ 2 w 13"/>
                <a:gd name="T5" fmla="*/ 2 h 21"/>
                <a:gd name="T6" fmla="*/ 0 w 13"/>
                <a:gd name="T7" fmla="*/ 6 h 21"/>
                <a:gd name="T8" fmla="*/ 0 w 13"/>
                <a:gd name="T9" fmla="*/ 15 h 21"/>
                <a:gd name="T10" fmla="*/ 2 w 13"/>
                <a:gd name="T11" fmla="*/ 19 h 21"/>
                <a:gd name="T12" fmla="*/ 6 w 13"/>
                <a:gd name="T13" fmla="*/ 21 h 21"/>
                <a:gd name="T14" fmla="*/ 7 w 13"/>
                <a:gd name="T15" fmla="*/ 21 h 21"/>
                <a:gd name="T16" fmla="*/ 11 w 13"/>
                <a:gd name="T17" fmla="*/ 19 h 21"/>
                <a:gd name="T18" fmla="*/ 13 w 13"/>
                <a:gd name="T19" fmla="*/ 15 h 21"/>
                <a:gd name="T20" fmla="*/ 13 w 13"/>
                <a:gd name="T21" fmla="*/ 6 h 21"/>
                <a:gd name="T22" fmla="*/ 11 w 13"/>
                <a:gd name="T23" fmla="*/ 2 h 21"/>
                <a:gd name="T24" fmla="*/ 7 w 13"/>
                <a:gd name="T25" fmla="*/ 0 h 21"/>
                <a:gd name="T26" fmla="*/ 8 w 13"/>
                <a:gd name="T27" fmla="*/ 15 h 21"/>
                <a:gd name="T28" fmla="*/ 7 w 13"/>
                <a:gd name="T29" fmla="*/ 16 h 21"/>
                <a:gd name="T30" fmla="*/ 6 w 13"/>
                <a:gd name="T31" fmla="*/ 16 h 21"/>
                <a:gd name="T32" fmla="*/ 5 w 13"/>
                <a:gd name="T33" fmla="*/ 16 h 21"/>
                <a:gd name="T34" fmla="*/ 5 w 13"/>
                <a:gd name="T35" fmla="*/ 15 h 21"/>
                <a:gd name="T36" fmla="*/ 5 w 13"/>
                <a:gd name="T37" fmla="*/ 6 h 21"/>
                <a:gd name="T38" fmla="*/ 6 w 13"/>
                <a:gd name="T39" fmla="*/ 5 h 21"/>
                <a:gd name="T40" fmla="*/ 7 w 13"/>
                <a:gd name="T41" fmla="*/ 5 h 21"/>
                <a:gd name="T42" fmla="*/ 8 w 13"/>
                <a:gd name="T43" fmla="*/ 6 h 21"/>
                <a:gd name="T44" fmla="*/ 8 w 13"/>
                <a:gd name="T4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2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3" y="20"/>
                    <a:pt x="4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0"/>
                    <a:pt x="11" y="19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  <a:close/>
                  <a:moveTo>
                    <a:pt x="8" y="15"/>
                  </a:moveTo>
                  <a:cubicBezTo>
                    <a:pt x="8" y="16"/>
                    <a:pt x="8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A1174DF-8C1D-47B7-8CB4-953AB36A921E}"/>
              </a:ext>
            </a:extLst>
          </p:cNvPr>
          <p:cNvGrpSpPr/>
          <p:nvPr/>
        </p:nvGrpSpPr>
        <p:grpSpPr>
          <a:xfrm>
            <a:off x="7807111" y="3947615"/>
            <a:ext cx="326093" cy="448084"/>
            <a:chOff x="1920876" y="4264026"/>
            <a:chExt cx="220663" cy="303213"/>
          </a:xfrm>
          <a:solidFill>
            <a:schemeClr val="tx1"/>
          </a:solidFill>
        </p:grpSpPr>
        <p:sp>
          <p:nvSpPr>
            <p:cNvPr id="98" name="Freeform 52">
              <a:extLst>
                <a:ext uri="{FF2B5EF4-FFF2-40B4-BE49-F238E27FC236}">
                  <a16:creationId xmlns:a16="http://schemas.microsoft.com/office/drawing/2014/main" id="{A79C03E7-6218-4602-9176-3020B88B9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1B605D33-185A-4F25-B0C0-F16CC69051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4">
              <a:extLst>
                <a:ext uri="{FF2B5EF4-FFF2-40B4-BE49-F238E27FC236}">
                  <a16:creationId xmlns:a16="http://schemas.microsoft.com/office/drawing/2014/main" id="{3A0A7E8B-1AA6-4B9E-93FA-B7639BC39F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1" name="Freeform 124">
            <a:extLst>
              <a:ext uri="{FF2B5EF4-FFF2-40B4-BE49-F238E27FC236}">
                <a16:creationId xmlns:a16="http://schemas.microsoft.com/office/drawing/2014/main" id="{94CBE094-ED95-4DB4-BE50-9AB5D71A53A2}"/>
              </a:ext>
            </a:extLst>
          </p:cNvPr>
          <p:cNvSpPr>
            <a:spLocks noEditPoints="1"/>
          </p:cNvSpPr>
          <p:nvPr/>
        </p:nvSpPr>
        <p:spPr bwMode="auto">
          <a:xfrm>
            <a:off x="2121297" y="3946443"/>
            <a:ext cx="452777" cy="4504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121A899-72AE-43C7-9F0B-EACA50528928}"/>
              </a:ext>
            </a:extLst>
          </p:cNvPr>
          <p:cNvSpPr/>
          <p:nvPr/>
        </p:nvSpPr>
        <p:spPr>
          <a:xfrm>
            <a:off x="2216151" y="3231645"/>
            <a:ext cx="242744" cy="20926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44ECF547-0682-4655-AB0D-7032C71C75DA}"/>
              </a:ext>
            </a:extLst>
          </p:cNvPr>
          <p:cNvSpPr/>
          <p:nvPr/>
        </p:nvSpPr>
        <p:spPr>
          <a:xfrm>
            <a:off x="5974627" y="3231645"/>
            <a:ext cx="242744" cy="20926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18E70C2C-080E-4347-BCCC-B82DA7B22805}"/>
              </a:ext>
            </a:extLst>
          </p:cNvPr>
          <p:cNvSpPr/>
          <p:nvPr/>
        </p:nvSpPr>
        <p:spPr>
          <a:xfrm>
            <a:off x="9722942" y="3231645"/>
            <a:ext cx="242744" cy="20926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AE1860-6E1C-4B3F-9000-49BA76151052}"/>
              </a:ext>
            </a:extLst>
          </p:cNvPr>
          <p:cNvSpPr/>
          <p:nvPr/>
        </p:nvSpPr>
        <p:spPr>
          <a:xfrm rot="10800000">
            <a:off x="4100471" y="4896536"/>
            <a:ext cx="242744" cy="20926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0BA90E84-BD0F-4F73-908F-EBA9AF6A1B1D}"/>
              </a:ext>
            </a:extLst>
          </p:cNvPr>
          <p:cNvSpPr/>
          <p:nvPr/>
        </p:nvSpPr>
        <p:spPr>
          <a:xfrm rot="10800000">
            <a:off x="7847611" y="4896536"/>
            <a:ext cx="242744" cy="20926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76ABB-8F9D-44EC-9EA6-BFEEC58F5971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EE35-387C-4368-BBB4-24A90295404E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F790FC-9FB6-48D5-A747-859B54D7608C}"/>
              </a:ext>
            </a:extLst>
          </p:cNvPr>
          <p:cNvCxnSpPr>
            <a:cxnSpLocks/>
          </p:cNvCxnSpPr>
          <p:nvPr/>
        </p:nvCxnSpPr>
        <p:spPr>
          <a:xfrm flipH="1">
            <a:off x="3529735" y="2567247"/>
            <a:ext cx="127955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2A2C90-FE29-4F7C-B542-9883D585E825}"/>
              </a:ext>
            </a:extLst>
          </p:cNvPr>
          <p:cNvCxnSpPr>
            <a:cxnSpLocks/>
          </p:cNvCxnSpPr>
          <p:nvPr/>
        </p:nvCxnSpPr>
        <p:spPr>
          <a:xfrm flipH="1">
            <a:off x="7382709" y="2567247"/>
            <a:ext cx="127955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73149F9-4B41-448E-B89F-0FBD4B2295F1}"/>
              </a:ext>
            </a:extLst>
          </p:cNvPr>
          <p:cNvSpPr/>
          <p:nvPr/>
        </p:nvSpPr>
        <p:spPr>
          <a:xfrm>
            <a:off x="3399610" y="2502185"/>
            <a:ext cx="130124" cy="130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1AB9DD-E302-4E0E-88E4-699639CAC982}"/>
              </a:ext>
            </a:extLst>
          </p:cNvPr>
          <p:cNvSpPr/>
          <p:nvPr/>
        </p:nvSpPr>
        <p:spPr>
          <a:xfrm>
            <a:off x="8669362" y="2502185"/>
            <a:ext cx="130124" cy="130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EA918A-6106-4E3E-B59E-0091E79D85A1}"/>
              </a:ext>
            </a:extLst>
          </p:cNvPr>
          <p:cNvGrpSpPr/>
          <p:nvPr/>
        </p:nvGrpSpPr>
        <p:grpSpPr>
          <a:xfrm>
            <a:off x="1511813" y="2060016"/>
            <a:ext cx="9168374" cy="1010687"/>
            <a:chOff x="1529487" y="2241146"/>
            <a:chExt cx="9168374" cy="101068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9A6CAF2-7B94-4A25-911E-41676AF2A692}"/>
                </a:ext>
              </a:extLst>
            </p:cNvPr>
            <p:cNvGrpSpPr/>
            <p:nvPr/>
          </p:nvGrpSpPr>
          <p:grpSpPr>
            <a:xfrm>
              <a:off x="1529487" y="2241146"/>
              <a:ext cx="1587182" cy="1010687"/>
              <a:chOff x="1554094" y="2060016"/>
              <a:chExt cx="1587182" cy="101068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03057C-F34C-4366-A911-9ADA965BBE52}"/>
                  </a:ext>
                </a:extLst>
              </p:cNvPr>
              <p:cNvSpPr txBox="1"/>
              <p:nvPr/>
            </p:nvSpPr>
            <p:spPr>
              <a:xfrm>
                <a:off x="1737232" y="206001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DE4E9AB-A9B9-4D05-8A48-59B4C52D6EB2}"/>
                  </a:ext>
                </a:extLst>
              </p:cNvPr>
              <p:cNvSpPr txBox="1"/>
              <p:nvPr/>
            </p:nvSpPr>
            <p:spPr>
              <a:xfrm>
                <a:off x="1554094" y="237820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A914889-DECE-4DFC-9A25-8070A6DB9254}"/>
                </a:ext>
              </a:extLst>
            </p:cNvPr>
            <p:cNvGrpSpPr/>
            <p:nvPr/>
          </p:nvGrpSpPr>
          <p:grpSpPr>
            <a:xfrm>
              <a:off x="9110679" y="2241146"/>
              <a:ext cx="1587182" cy="1010687"/>
              <a:chOff x="9110679" y="2241146"/>
              <a:chExt cx="1587182" cy="101068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737C91-F53B-488A-B2BB-13C237DD22B3}"/>
                  </a:ext>
                </a:extLst>
              </p:cNvPr>
              <p:cNvSpPr txBox="1"/>
              <p:nvPr/>
            </p:nvSpPr>
            <p:spPr>
              <a:xfrm>
                <a:off x="9110679" y="224114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81EF6E-129C-42C3-A653-D26AF7549B99}"/>
                  </a:ext>
                </a:extLst>
              </p:cNvPr>
              <p:cNvSpPr txBox="1"/>
              <p:nvPr/>
            </p:nvSpPr>
            <p:spPr>
              <a:xfrm>
                <a:off x="9110679" y="255933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</p:grpSp>
      <p:sp>
        <p:nvSpPr>
          <p:cNvPr id="75" name="Freeform 124">
            <a:extLst>
              <a:ext uri="{FF2B5EF4-FFF2-40B4-BE49-F238E27FC236}">
                <a16:creationId xmlns:a16="http://schemas.microsoft.com/office/drawing/2014/main" id="{DA003033-D69C-4F9F-8084-19A7AF8F558E}"/>
              </a:ext>
            </a:extLst>
          </p:cNvPr>
          <p:cNvSpPr>
            <a:spLocks noEditPoints="1"/>
          </p:cNvSpPr>
          <p:nvPr/>
        </p:nvSpPr>
        <p:spPr bwMode="auto">
          <a:xfrm>
            <a:off x="5213288" y="2342032"/>
            <a:ext cx="452777" cy="4504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8E9AF85F-ACD6-44AA-874D-090FB754F11B}"/>
              </a:ext>
            </a:extLst>
          </p:cNvPr>
          <p:cNvSpPr>
            <a:spLocks noEditPoints="1"/>
          </p:cNvSpPr>
          <p:nvPr/>
        </p:nvSpPr>
        <p:spPr bwMode="auto">
          <a:xfrm>
            <a:off x="6525936" y="2384260"/>
            <a:ext cx="452777" cy="365974"/>
          </a:xfrm>
          <a:custGeom>
            <a:avLst/>
            <a:gdLst>
              <a:gd name="T0" fmla="*/ 80 w 85"/>
              <a:gd name="T1" fmla="*/ 11 h 69"/>
              <a:gd name="T2" fmla="*/ 58 w 85"/>
              <a:gd name="T3" fmla="*/ 11 h 69"/>
              <a:gd name="T4" fmla="*/ 58 w 85"/>
              <a:gd name="T5" fmla="*/ 5 h 69"/>
              <a:gd name="T6" fmla="*/ 53 w 85"/>
              <a:gd name="T7" fmla="*/ 0 h 69"/>
              <a:gd name="T8" fmla="*/ 32 w 85"/>
              <a:gd name="T9" fmla="*/ 0 h 69"/>
              <a:gd name="T10" fmla="*/ 27 w 85"/>
              <a:gd name="T11" fmla="*/ 5 h 69"/>
              <a:gd name="T12" fmla="*/ 27 w 85"/>
              <a:gd name="T13" fmla="*/ 11 h 69"/>
              <a:gd name="T14" fmla="*/ 5 w 85"/>
              <a:gd name="T15" fmla="*/ 11 h 69"/>
              <a:gd name="T16" fmla="*/ 0 w 85"/>
              <a:gd name="T17" fmla="*/ 16 h 69"/>
              <a:gd name="T18" fmla="*/ 0 w 85"/>
              <a:gd name="T19" fmla="*/ 64 h 69"/>
              <a:gd name="T20" fmla="*/ 5 w 85"/>
              <a:gd name="T21" fmla="*/ 69 h 69"/>
              <a:gd name="T22" fmla="*/ 80 w 85"/>
              <a:gd name="T23" fmla="*/ 69 h 69"/>
              <a:gd name="T24" fmla="*/ 85 w 85"/>
              <a:gd name="T25" fmla="*/ 64 h 69"/>
              <a:gd name="T26" fmla="*/ 85 w 85"/>
              <a:gd name="T27" fmla="*/ 16 h 69"/>
              <a:gd name="T28" fmla="*/ 80 w 85"/>
              <a:gd name="T29" fmla="*/ 11 h 69"/>
              <a:gd name="T30" fmla="*/ 32 w 85"/>
              <a:gd name="T31" fmla="*/ 5 h 69"/>
              <a:gd name="T32" fmla="*/ 53 w 85"/>
              <a:gd name="T33" fmla="*/ 5 h 69"/>
              <a:gd name="T34" fmla="*/ 53 w 85"/>
              <a:gd name="T35" fmla="*/ 11 h 69"/>
              <a:gd name="T36" fmla="*/ 32 w 85"/>
              <a:gd name="T37" fmla="*/ 11 h 69"/>
              <a:gd name="T38" fmla="*/ 32 w 85"/>
              <a:gd name="T39" fmla="*/ 5 h 69"/>
              <a:gd name="T40" fmla="*/ 80 w 85"/>
              <a:gd name="T41" fmla="*/ 64 h 69"/>
              <a:gd name="T42" fmla="*/ 5 w 85"/>
              <a:gd name="T43" fmla="*/ 64 h 69"/>
              <a:gd name="T44" fmla="*/ 5 w 85"/>
              <a:gd name="T45" fmla="*/ 32 h 69"/>
              <a:gd name="T46" fmla="*/ 27 w 85"/>
              <a:gd name="T47" fmla="*/ 32 h 69"/>
              <a:gd name="T48" fmla="*/ 27 w 85"/>
              <a:gd name="T49" fmla="*/ 37 h 69"/>
              <a:gd name="T50" fmla="*/ 32 w 85"/>
              <a:gd name="T51" fmla="*/ 42 h 69"/>
              <a:gd name="T52" fmla="*/ 53 w 85"/>
              <a:gd name="T53" fmla="*/ 42 h 69"/>
              <a:gd name="T54" fmla="*/ 58 w 85"/>
              <a:gd name="T55" fmla="*/ 37 h 69"/>
              <a:gd name="T56" fmla="*/ 58 w 85"/>
              <a:gd name="T57" fmla="*/ 32 h 69"/>
              <a:gd name="T58" fmla="*/ 80 w 85"/>
              <a:gd name="T59" fmla="*/ 32 h 69"/>
              <a:gd name="T60" fmla="*/ 80 w 85"/>
              <a:gd name="T61" fmla="*/ 64 h 69"/>
              <a:gd name="T62" fmla="*/ 32 w 85"/>
              <a:gd name="T63" fmla="*/ 32 h 69"/>
              <a:gd name="T64" fmla="*/ 53 w 85"/>
              <a:gd name="T65" fmla="*/ 32 h 69"/>
              <a:gd name="T66" fmla="*/ 53 w 85"/>
              <a:gd name="T67" fmla="*/ 37 h 69"/>
              <a:gd name="T68" fmla="*/ 32 w 85"/>
              <a:gd name="T69" fmla="*/ 37 h 69"/>
              <a:gd name="T70" fmla="*/ 32 w 85"/>
              <a:gd name="T71" fmla="*/ 32 h 69"/>
              <a:gd name="T72" fmla="*/ 80 w 85"/>
              <a:gd name="T73" fmla="*/ 26 h 69"/>
              <a:gd name="T74" fmla="*/ 5 w 85"/>
              <a:gd name="T75" fmla="*/ 26 h 69"/>
              <a:gd name="T76" fmla="*/ 5 w 85"/>
              <a:gd name="T77" fmla="*/ 16 h 69"/>
              <a:gd name="T78" fmla="*/ 80 w 85"/>
              <a:gd name="T79" fmla="*/ 16 h 69"/>
              <a:gd name="T80" fmla="*/ 80 w 85"/>
              <a:gd name="T81" fmla="*/ 2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" h="69">
                <a:moveTo>
                  <a:pt x="80" y="11"/>
                </a:moveTo>
                <a:cubicBezTo>
                  <a:pt x="58" y="11"/>
                  <a:pt x="58" y="11"/>
                  <a:pt x="58" y="11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2"/>
                  <a:pt x="56" y="0"/>
                  <a:pt x="5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9" y="0"/>
                  <a:pt x="27" y="2"/>
                  <a:pt x="27" y="5"/>
                </a:cubicBezTo>
                <a:cubicBezTo>
                  <a:pt x="27" y="11"/>
                  <a:pt x="27" y="11"/>
                  <a:pt x="2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13"/>
                  <a:pt x="0" y="1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2" y="69"/>
                  <a:pt x="5" y="69"/>
                </a:cubicBezTo>
                <a:cubicBezTo>
                  <a:pt x="80" y="69"/>
                  <a:pt x="80" y="69"/>
                  <a:pt x="80" y="69"/>
                </a:cubicBezTo>
                <a:cubicBezTo>
                  <a:pt x="83" y="69"/>
                  <a:pt x="85" y="67"/>
                  <a:pt x="85" y="64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3"/>
                  <a:pt x="83" y="11"/>
                  <a:pt x="80" y="11"/>
                </a:cubicBezTo>
                <a:close/>
                <a:moveTo>
                  <a:pt x="32" y="5"/>
                </a:moveTo>
                <a:cubicBezTo>
                  <a:pt x="53" y="5"/>
                  <a:pt x="53" y="5"/>
                  <a:pt x="53" y="5"/>
                </a:cubicBezTo>
                <a:cubicBezTo>
                  <a:pt x="53" y="11"/>
                  <a:pt x="53" y="11"/>
                  <a:pt x="53" y="11"/>
                </a:cubicBezTo>
                <a:cubicBezTo>
                  <a:pt x="32" y="11"/>
                  <a:pt x="32" y="11"/>
                  <a:pt x="32" y="11"/>
                </a:cubicBezTo>
                <a:lnTo>
                  <a:pt x="32" y="5"/>
                </a:lnTo>
                <a:close/>
                <a:moveTo>
                  <a:pt x="80" y="64"/>
                </a:moveTo>
                <a:cubicBezTo>
                  <a:pt x="5" y="64"/>
                  <a:pt x="5" y="64"/>
                  <a:pt x="5" y="64"/>
                </a:cubicBezTo>
                <a:cubicBezTo>
                  <a:pt x="5" y="32"/>
                  <a:pt x="5" y="32"/>
                  <a:pt x="5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40"/>
                  <a:pt x="29" y="42"/>
                  <a:pt x="32" y="42"/>
                </a:cubicBezTo>
                <a:cubicBezTo>
                  <a:pt x="53" y="42"/>
                  <a:pt x="53" y="42"/>
                  <a:pt x="53" y="42"/>
                </a:cubicBezTo>
                <a:cubicBezTo>
                  <a:pt x="56" y="42"/>
                  <a:pt x="58" y="40"/>
                  <a:pt x="58" y="37"/>
                </a:cubicBezTo>
                <a:cubicBezTo>
                  <a:pt x="58" y="32"/>
                  <a:pt x="58" y="32"/>
                  <a:pt x="58" y="32"/>
                </a:cubicBezTo>
                <a:cubicBezTo>
                  <a:pt x="80" y="32"/>
                  <a:pt x="80" y="32"/>
                  <a:pt x="80" y="32"/>
                </a:cubicBezTo>
                <a:lnTo>
                  <a:pt x="80" y="64"/>
                </a:lnTo>
                <a:close/>
                <a:moveTo>
                  <a:pt x="32" y="32"/>
                </a:moveTo>
                <a:cubicBezTo>
                  <a:pt x="53" y="32"/>
                  <a:pt x="53" y="32"/>
                  <a:pt x="53" y="32"/>
                </a:cubicBezTo>
                <a:cubicBezTo>
                  <a:pt x="53" y="37"/>
                  <a:pt x="53" y="37"/>
                  <a:pt x="53" y="37"/>
                </a:cubicBezTo>
                <a:cubicBezTo>
                  <a:pt x="32" y="37"/>
                  <a:pt x="32" y="37"/>
                  <a:pt x="32" y="37"/>
                </a:cubicBezTo>
                <a:lnTo>
                  <a:pt x="32" y="32"/>
                </a:lnTo>
                <a:close/>
                <a:moveTo>
                  <a:pt x="80" y="26"/>
                </a:moveTo>
                <a:cubicBezTo>
                  <a:pt x="5" y="26"/>
                  <a:pt x="5" y="26"/>
                  <a:pt x="5" y="26"/>
                </a:cubicBezTo>
                <a:cubicBezTo>
                  <a:pt x="5" y="16"/>
                  <a:pt x="5" y="16"/>
                  <a:pt x="5" y="16"/>
                </a:cubicBezTo>
                <a:cubicBezTo>
                  <a:pt x="80" y="16"/>
                  <a:pt x="80" y="16"/>
                  <a:pt x="80" y="16"/>
                </a:cubicBezTo>
                <a:lnTo>
                  <a:pt x="80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CB3BDA-40C7-4C9E-AB94-5CE13FA253A9}"/>
              </a:ext>
            </a:extLst>
          </p:cNvPr>
          <p:cNvCxnSpPr>
            <a:cxnSpLocks/>
          </p:cNvCxnSpPr>
          <p:nvPr/>
        </p:nvCxnSpPr>
        <p:spPr>
          <a:xfrm flipH="1">
            <a:off x="8504483" y="4073879"/>
            <a:ext cx="85541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4C00D7-F108-4609-BEF5-D8C71B600A20}"/>
              </a:ext>
            </a:extLst>
          </p:cNvPr>
          <p:cNvCxnSpPr>
            <a:cxnSpLocks/>
          </p:cNvCxnSpPr>
          <p:nvPr/>
        </p:nvCxnSpPr>
        <p:spPr>
          <a:xfrm flipH="1">
            <a:off x="2832098" y="4073879"/>
            <a:ext cx="85541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8403F7A-9AC2-44E5-B25E-A780F8F28B53}"/>
              </a:ext>
            </a:extLst>
          </p:cNvPr>
          <p:cNvSpPr/>
          <p:nvPr/>
        </p:nvSpPr>
        <p:spPr>
          <a:xfrm>
            <a:off x="2700399" y="4009251"/>
            <a:ext cx="130124" cy="130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0FDC15-D738-425E-B3BF-B7BBD784115D}"/>
              </a:ext>
            </a:extLst>
          </p:cNvPr>
          <p:cNvSpPr/>
          <p:nvPr/>
        </p:nvSpPr>
        <p:spPr>
          <a:xfrm>
            <a:off x="9361477" y="4002541"/>
            <a:ext cx="130124" cy="130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CDBEFB6-9242-48B3-8800-95787CC3C425}"/>
              </a:ext>
            </a:extLst>
          </p:cNvPr>
          <p:cNvGrpSpPr/>
          <p:nvPr/>
        </p:nvGrpSpPr>
        <p:grpSpPr>
          <a:xfrm>
            <a:off x="939740" y="3567593"/>
            <a:ext cx="10312519" cy="1010687"/>
            <a:chOff x="995795" y="3583699"/>
            <a:chExt cx="10312519" cy="10106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ABC2C02-A102-4408-A5F3-53BF1DE71288}"/>
                </a:ext>
              </a:extLst>
            </p:cNvPr>
            <p:cNvGrpSpPr/>
            <p:nvPr/>
          </p:nvGrpSpPr>
          <p:grpSpPr>
            <a:xfrm>
              <a:off x="995795" y="3583699"/>
              <a:ext cx="1587182" cy="1010687"/>
              <a:chOff x="1554094" y="2060016"/>
              <a:chExt cx="1587182" cy="1010687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5F0997-BC0E-4978-B89E-077AEDC5820B}"/>
                  </a:ext>
                </a:extLst>
              </p:cNvPr>
              <p:cNvSpPr txBox="1"/>
              <p:nvPr/>
            </p:nvSpPr>
            <p:spPr>
              <a:xfrm>
                <a:off x="1737232" y="206001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BC45C0-4322-4368-A5DB-3355DCA29FBA}"/>
                  </a:ext>
                </a:extLst>
              </p:cNvPr>
              <p:cNvSpPr txBox="1"/>
              <p:nvPr/>
            </p:nvSpPr>
            <p:spPr>
              <a:xfrm>
                <a:off x="1554094" y="237820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498FF7D-00A7-488F-A3A0-62C199D213DD}"/>
                </a:ext>
              </a:extLst>
            </p:cNvPr>
            <p:cNvGrpSpPr/>
            <p:nvPr/>
          </p:nvGrpSpPr>
          <p:grpSpPr>
            <a:xfrm>
              <a:off x="9721132" y="3583699"/>
              <a:ext cx="1587182" cy="1010687"/>
              <a:chOff x="9721132" y="3583699"/>
              <a:chExt cx="1587182" cy="101068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60931-0C31-41B1-9438-978AA95B90BE}"/>
                  </a:ext>
                </a:extLst>
              </p:cNvPr>
              <p:cNvSpPr txBox="1"/>
              <p:nvPr/>
            </p:nvSpPr>
            <p:spPr>
              <a:xfrm>
                <a:off x="9721132" y="3583699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AA1431A-8BBD-4039-9DC4-51EDC756B718}"/>
                  </a:ext>
                </a:extLst>
              </p:cNvPr>
              <p:cNvSpPr txBox="1"/>
              <p:nvPr/>
            </p:nvSpPr>
            <p:spPr>
              <a:xfrm>
                <a:off x="9721132" y="3901889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0A954C-8826-4BF8-B018-0F0A80B5DC8D}"/>
              </a:ext>
            </a:extLst>
          </p:cNvPr>
          <p:cNvGrpSpPr/>
          <p:nvPr/>
        </p:nvGrpSpPr>
        <p:grpSpPr>
          <a:xfrm>
            <a:off x="4367382" y="3844940"/>
            <a:ext cx="251022" cy="450429"/>
            <a:chOff x="1946276" y="2287588"/>
            <a:chExt cx="169863" cy="304800"/>
          </a:xfrm>
          <a:solidFill>
            <a:schemeClr val="tx1"/>
          </a:solidFill>
        </p:grpSpPr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FB1D8DD-06F1-4B56-9F50-D5F094F62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6276" y="2287588"/>
              <a:ext cx="169863" cy="304800"/>
            </a:xfrm>
            <a:custGeom>
              <a:avLst/>
              <a:gdLst>
                <a:gd name="T0" fmla="*/ 41 w 47"/>
                <a:gd name="T1" fmla="*/ 22 h 85"/>
                <a:gd name="T2" fmla="*/ 26 w 47"/>
                <a:gd name="T3" fmla="*/ 14 h 85"/>
                <a:gd name="T4" fmla="*/ 21 w 47"/>
                <a:gd name="T5" fmla="*/ 2 h 85"/>
                <a:gd name="T6" fmla="*/ 18 w 47"/>
                <a:gd name="T7" fmla="*/ 0 h 85"/>
                <a:gd name="T8" fmla="*/ 15 w 47"/>
                <a:gd name="T9" fmla="*/ 0 h 85"/>
                <a:gd name="T10" fmla="*/ 13 w 47"/>
                <a:gd name="T11" fmla="*/ 0 h 85"/>
                <a:gd name="T12" fmla="*/ 11 w 47"/>
                <a:gd name="T13" fmla="*/ 2 h 85"/>
                <a:gd name="T14" fmla="*/ 14 w 47"/>
                <a:gd name="T15" fmla="*/ 4 h 85"/>
                <a:gd name="T16" fmla="*/ 14 w 47"/>
                <a:gd name="T17" fmla="*/ 4 h 85"/>
                <a:gd name="T18" fmla="*/ 18 w 47"/>
                <a:gd name="T19" fmla="*/ 6 h 85"/>
                <a:gd name="T20" fmla="*/ 21 w 47"/>
                <a:gd name="T21" fmla="*/ 14 h 85"/>
                <a:gd name="T22" fmla="*/ 0 w 47"/>
                <a:gd name="T23" fmla="*/ 38 h 85"/>
                <a:gd name="T24" fmla="*/ 0 w 47"/>
                <a:gd name="T25" fmla="*/ 61 h 85"/>
                <a:gd name="T26" fmla="*/ 7 w 47"/>
                <a:gd name="T27" fmla="*/ 78 h 85"/>
                <a:gd name="T28" fmla="*/ 23 w 47"/>
                <a:gd name="T29" fmla="*/ 85 h 85"/>
                <a:gd name="T30" fmla="*/ 24 w 47"/>
                <a:gd name="T31" fmla="*/ 85 h 85"/>
                <a:gd name="T32" fmla="*/ 40 w 47"/>
                <a:gd name="T33" fmla="*/ 78 h 85"/>
                <a:gd name="T34" fmla="*/ 47 w 47"/>
                <a:gd name="T35" fmla="*/ 61 h 85"/>
                <a:gd name="T36" fmla="*/ 47 w 47"/>
                <a:gd name="T37" fmla="*/ 38 h 85"/>
                <a:gd name="T38" fmla="*/ 41 w 47"/>
                <a:gd name="T39" fmla="*/ 22 h 85"/>
                <a:gd name="T40" fmla="*/ 43 w 47"/>
                <a:gd name="T41" fmla="*/ 61 h 85"/>
                <a:gd name="T42" fmla="*/ 24 w 47"/>
                <a:gd name="T43" fmla="*/ 80 h 85"/>
                <a:gd name="T44" fmla="*/ 10 w 47"/>
                <a:gd name="T45" fmla="*/ 74 h 85"/>
                <a:gd name="T46" fmla="*/ 4 w 47"/>
                <a:gd name="T47" fmla="*/ 61 h 85"/>
                <a:gd name="T48" fmla="*/ 4 w 47"/>
                <a:gd name="T49" fmla="*/ 38 h 85"/>
                <a:gd name="T50" fmla="*/ 10 w 47"/>
                <a:gd name="T51" fmla="*/ 25 h 85"/>
                <a:gd name="T52" fmla="*/ 22 w 47"/>
                <a:gd name="T53" fmla="*/ 19 h 85"/>
                <a:gd name="T54" fmla="*/ 25 w 47"/>
                <a:gd name="T55" fmla="*/ 19 h 85"/>
                <a:gd name="T56" fmla="*/ 38 w 47"/>
                <a:gd name="T57" fmla="*/ 25 h 85"/>
                <a:gd name="T58" fmla="*/ 43 w 47"/>
                <a:gd name="T59" fmla="*/ 38 h 85"/>
                <a:gd name="T60" fmla="*/ 43 w 47"/>
                <a:gd name="T61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85">
                  <a:moveTo>
                    <a:pt x="41" y="22"/>
                  </a:moveTo>
                  <a:cubicBezTo>
                    <a:pt x="37" y="18"/>
                    <a:pt x="32" y="15"/>
                    <a:pt x="26" y="14"/>
                  </a:cubicBezTo>
                  <a:cubicBezTo>
                    <a:pt x="26" y="9"/>
                    <a:pt x="24" y="5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20" y="7"/>
                    <a:pt x="21" y="10"/>
                    <a:pt x="21" y="14"/>
                  </a:cubicBezTo>
                  <a:cubicBezTo>
                    <a:pt x="9" y="15"/>
                    <a:pt x="0" y="26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2" y="73"/>
                    <a:pt x="7" y="78"/>
                  </a:cubicBezTo>
                  <a:cubicBezTo>
                    <a:pt x="11" y="82"/>
                    <a:pt x="17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30" y="85"/>
                    <a:pt x="36" y="82"/>
                    <a:pt x="40" y="78"/>
                  </a:cubicBezTo>
                  <a:cubicBezTo>
                    <a:pt x="45" y="73"/>
                    <a:pt x="47" y="67"/>
                    <a:pt x="47" y="6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2"/>
                    <a:pt x="45" y="27"/>
                    <a:pt x="41" y="22"/>
                  </a:cubicBezTo>
                  <a:close/>
                  <a:moveTo>
                    <a:pt x="43" y="61"/>
                  </a:moveTo>
                  <a:cubicBezTo>
                    <a:pt x="43" y="71"/>
                    <a:pt x="34" y="80"/>
                    <a:pt x="24" y="80"/>
                  </a:cubicBezTo>
                  <a:cubicBezTo>
                    <a:pt x="18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3"/>
                    <a:pt x="6" y="28"/>
                    <a:pt x="10" y="25"/>
                  </a:cubicBezTo>
                  <a:cubicBezTo>
                    <a:pt x="13" y="21"/>
                    <a:pt x="17" y="19"/>
                    <a:pt x="22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19"/>
                    <a:pt x="34" y="21"/>
                    <a:pt x="38" y="25"/>
                  </a:cubicBezTo>
                  <a:cubicBezTo>
                    <a:pt x="41" y="29"/>
                    <a:pt x="43" y="33"/>
                    <a:pt x="43" y="3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6900858-DA6A-415F-8210-407E1C533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8188" y="2376488"/>
              <a:ext cx="46038" cy="76200"/>
            </a:xfrm>
            <a:custGeom>
              <a:avLst/>
              <a:gdLst>
                <a:gd name="T0" fmla="*/ 7 w 13"/>
                <a:gd name="T1" fmla="*/ 0 h 21"/>
                <a:gd name="T2" fmla="*/ 6 w 13"/>
                <a:gd name="T3" fmla="*/ 0 h 21"/>
                <a:gd name="T4" fmla="*/ 2 w 13"/>
                <a:gd name="T5" fmla="*/ 2 h 21"/>
                <a:gd name="T6" fmla="*/ 0 w 13"/>
                <a:gd name="T7" fmla="*/ 6 h 21"/>
                <a:gd name="T8" fmla="*/ 0 w 13"/>
                <a:gd name="T9" fmla="*/ 15 h 21"/>
                <a:gd name="T10" fmla="*/ 2 w 13"/>
                <a:gd name="T11" fmla="*/ 19 h 21"/>
                <a:gd name="T12" fmla="*/ 6 w 13"/>
                <a:gd name="T13" fmla="*/ 21 h 21"/>
                <a:gd name="T14" fmla="*/ 7 w 13"/>
                <a:gd name="T15" fmla="*/ 21 h 21"/>
                <a:gd name="T16" fmla="*/ 11 w 13"/>
                <a:gd name="T17" fmla="*/ 19 h 21"/>
                <a:gd name="T18" fmla="*/ 13 w 13"/>
                <a:gd name="T19" fmla="*/ 15 h 21"/>
                <a:gd name="T20" fmla="*/ 13 w 13"/>
                <a:gd name="T21" fmla="*/ 6 h 21"/>
                <a:gd name="T22" fmla="*/ 11 w 13"/>
                <a:gd name="T23" fmla="*/ 2 h 21"/>
                <a:gd name="T24" fmla="*/ 7 w 13"/>
                <a:gd name="T25" fmla="*/ 0 h 21"/>
                <a:gd name="T26" fmla="*/ 8 w 13"/>
                <a:gd name="T27" fmla="*/ 15 h 21"/>
                <a:gd name="T28" fmla="*/ 7 w 13"/>
                <a:gd name="T29" fmla="*/ 16 h 21"/>
                <a:gd name="T30" fmla="*/ 6 w 13"/>
                <a:gd name="T31" fmla="*/ 16 h 21"/>
                <a:gd name="T32" fmla="*/ 5 w 13"/>
                <a:gd name="T33" fmla="*/ 16 h 21"/>
                <a:gd name="T34" fmla="*/ 5 w 13"/>
                <a:gd name="T35" fmla="*/ 15 h 21"/>
                <a:gd name="T36" fmla="*/ 5 w 13"/>
                <a:gd name="T37" fmla="*/ 6 h 21"/>
                <a:gd name="T38" fmla="*/ 6 w 13"/>
                <a:gd name="T39" fmla="*/ 5 h 21"/>
                <a:gd name="T40" fmla="*/ 7 w 13"/>
                <a:gd name="T41" fmla="*/ 5 h 21"/>
                <a:gd name="T42" fmla="*/ 8 w 13"/>
                <a:gd name="T43" fmla="*/ 6 h 21"/>
                <a:gd name="T44" fmla="*/ 8 w 13"/>
                <a:gd name="T4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2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3" y="20"/>
                    <a:pt x="4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0"/>
                    <a:pt x="11" y="19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  <a:close/>
                  <a:moveTo>
                    <a:pt x="8" y="15"/>
                  </a:moveTo>
                  <a:cubicBezTo>
                    <a:pt x="8" y="16"/>
                    <a:pt x="8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019239-E172-458D-ADA1-A179AFEBE5CD}"/>
              </a:ext>
            </a:extLst>
          </p:cNvPr>
          <p:cNvGrpSpPr/>
          <p:nvPr/>
        </p:nvGrpSpPr>
        <p:grpSpPr>
          <a:xfrm>
            <a:off x="7551828" y="3846112"/>
            <a:ext cx="326093" cy="448084"/>
            <a:chOff x="1920876" y="4264026"/>
            <a:chExt cx="220663" cy="303213"/>
          </a:xfrm>
          <a:solidFill>
            <a:schemeClr val="tx1"/>
          </a:solidFill>
        </p:grpSpPr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3A1E64B0-F438-4DB6-BAD2-FB75E92A2C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3">
              <a:extLst>
                <a:ext uri="{FF2B5EF4-FFF2-40B4-BE49-F238E27FC236}">
                  <a16:creationId xmlns:a16="http://schemas.microsoft.com/office/drawing/2014/main" id="{D24AE00C-18A9-46C5-AD21-454F3C277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4">
              <a:extLst>
                <a:ext uri="{FF2B5EF4-FFF2-40B4-BE49-F238E27FC236}">
                  <a16:creationId xmlns:a16="http://schemas.microsoft.com/office/drawing/2014/main" id="{489CDB95-3980-469D-85A0-DA3933E56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5A19DD-422D-42C2-9D6A-6969E78A0630}"/>
              </a:ext>
            </a:extLst>
          </p:cNvPr>
          <p:cNvCxnSpPr>
            <a:cxnSpLocks/>
          </p:cNvCxnSpPr>
          <p:nvPr/>
        </p:nvCxnSpPr>
        <p:spPr>
          <a:xfrm flipH="1">
            <a:off x="3529735" y="5582400"/>
            <a:ext cx="127955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B228D6-3EB6-45E1-BEF1-2962B0E816AD}"/>
              </a:ext>
            </a:extLst>
          </p:cNvPr>
          <p:cNvCxnSpPr>
            <a:cxnSpLocks/>
          </p:cNvCxnSpPr>
          <p:nvPr/>
        </p:nvCxnSpPr>
        <p:spPr>
          <a:xfrm flipH="1">
            <a:off x="7382709" y="5582400"/>
            <a:ext cx="127955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32512B2-1775-4D7C-BC86-9FB2800D8AFF}"/>
              </a:ext>
            </a:extLst>
          </p:cNvPr>
          <p:cNvSpPr/>
          <p:nvPr/>
        </p:nvSpPr>
        <p:spPr>
          <a:xfrm>
            <a:off x="3399610" y="5517338"/>
            <a:ext cx="130124" cy="130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81BCDE-51F6-45DC-81AE-75903AE15A37}"/>
              </a:ext>
            </a:extLst>
          </p:cNvPr>
          <p:cNvSpPr/>
          <p:nvPr/>
        </p:nvSpPr>
        <p:spPr>
          <a:xfrm>
            <a:off x="8669362" y="5517338"/>
            <a:ext cx="130124" cy="130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9D0F1B6-F733-48B1-AD9E-E2763E6541D1}"/>
              </a:ext>
            </a:extLst>
          </p:cNvPr>
          <p:cNvGrpSpPr/>
          <p:nvPr/>
        </p:nvGrpSpPr>
        <p:grpSpPr>
          <a:xfrm>
            <a:off x="1511813" y="5077059"/>
            <a:ext cx="9168374" cy="1010687"/>
            <a:chOff x="1529487" y="4924361"/>
            <a:chExt cx="9168374" cy="101068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96A5AA9-C383-4EF7-B3DF-55BF3D5FB614}"/>
                </a:ext>
              </a:extLst>
            </p:cNvPr>
            <p:cNvGrpSpPr/>
            <p:nvPr/>
          </p:nvGrpSpPr>
          <p:grpSpPr>
            <a:xfrm>
              <a:off x="1529487" y="4924361"/>
              <a:ext cx="1587182" cy="1010687"/>
              <a:chOff x="1554094" y="2060016"/>
              <a:chExt cx="1587182" cy="101068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DC4493-07F4-4A6C-A65E-52C1C6952604}"/>
                  </a:ext>
                </a:extLst>
              </p:cNvPr>
              <p:cNvSpPr txBox="1"/>
              <p:nvPr/>
            </p:nvSpPr>
            <p:spPr>
              <a:xfrm>
                <a:off x="1737232" y="2060016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95722CC-4140-43AA-A383-EB7F8698BD5D}"/>
                  </a:ext>
                </a:extLst>
              </p:cNvPr>
              <p:cNvSpPr txBox="1"/>
              <p:nvPr/>
            </p:nvSpPr>
            <p:spPr>
              <a:xfrm>
                <a:off x="1554094" y="2378206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7126051-16B0-473A-B85F-75F1C7037888}"/>
                </a:ext>
              </a:extLst>
            </p:cNvPr>
            <p:cNvGrpSpPr/>
            <p:nvPr/>
          </p:nvGrpSpPr>
          <p:grpSpPr>
            <a:xfrm>
              <a:off x="9110679" y="4924361"/>
              <a:ext cx="1587182" cy="1010687"/>
              <a:chOff x="9110679" y="4924361"/>
              <a:chExt cx="1587182" cy="101068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31C850C-8668-479B-A69B-B0741ED94CF1}"/>
                  </a:ext>
                </a:extLst>
              </p:cNvPr>
              <p:cNvSpPr txBox="1"/>
              <p:nvPr/>
            </p:nvSpPr>
            <p:spPr>
              <a:xfrm>
                <a:off x="9110679" y="4924361"/>
                <a:ext cx="140404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200" dirty="0">
                    <a:latin typeface="Poppins SemiBold" panose="00000700000000000000" pitchFamily="2" charset="0"/>
                    <a:cs typeface="Poppins SemiBold" panose="00000700000000000000" pitchFamily="2" charset="0"/>
                  </a:rPr>
                  <a:t>EXAMPLE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F71432B-5D93-418E-ABF5-91270AA45D03}"/>
                  </a:ext>
                </a:extLst>
              </p:cNvPr>
              <p:cNvSpPr txBox="1"/>
              <p:nvPr/>
            </p:nvSpPr>
            <p:spPr>
              <a:xfrm>
                <a:off x="9110679" y="5242551"/>
                <a:ext cx="1587182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simply random text.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DA55C10-5B88-4AEE-A848-F438F3413768}"/>
              </a:ext>
            </a:extLst>
          </p:cNvPr>
          <p:cNvGrpSpPr/>
          <p:nvPr/>
        </p:nvGrpSpPr>
        <p:grpSpPr>
          <a:xfrm>
            <a:off x="6525936" y="5356012"/>
            <a:ext cx="452777" cy="452776"/>
            <a:chOff x="5938838" y="3273426"/>
            <a:chExt cx="306388" cy="306388"/>
          </a:xfrm>
          <a:solidFill>
            <a:schemeClr val="tx1"/>
          </a:solidFill>
        </p:grpSpPr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6583C11E-13D3-4299-9D16-AE2DA3A76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9A43EA04-9F25-4430-BF8E-0051BA2EA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BAC66708-12DE-4252-99A8-8FE945E18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50B8BE37-A09C-4D0F-97F4-E2D90F547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A6984CAF-DDA6-4E34-9B0D-067C13DA9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FF3C0D18-1132-41F1-A987-905615DE6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43786324-CD5F-4017-94AA-9BE49BE72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4B06CC8-8AEE-4AB4-BDBE-A075C7B377D1}"/>
              </a:ext>
            </a:extLst>
          </p:cNvPr>
          <p:cNvGrpSpPr/>
          <p:nvPr/>
        </p:nvGrpSpPr>
        <p:grpSpPr>
          <a:xfrm>
            <a:off x="5213288" y="5443987"/>
            <a:ext cx="455120" cy="276826"/>
            <a:chOff x="4921251" y="4322763"/>
            <a:chExt cx="307975" cy="187325"/>
          </a:xfrm>
          <a:solidFill>
            <a:schemeClr val="tx1"/>
          </a:solidFill>
        </p:grpSpPr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F26AE2F-7642-47E8-A8CF-2A68E04EE6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1251" y="4383088"/>
              <a:ext cx="271463" cy="127000"/>
            </a:xfrm>
            <a:custGeom>
              <a:avLst/>
              <a:gdLst>
                <a:gd name="T0" fmla="*/ 60 w 75"/>
                <a:gd name="T1" fmla="*/ 23 h 35"/>
                <a:gd name="T2" fmla="*/ 58 w 75"/>
                <a:gd name="T3" fmla="*/ 23 h 35"/>
                <a:gd name="T4" fmla="*/ 15 w 75"/>
                <a:gd name="T5" fmla="*/ 30 h 35"/>
                <a:gd name="T6" fmla="*/ 14 w 75"/>
                <a:gd name="T7" fmla="*/ 29 h 35"/>
                <a:gd name="T8" fmla="*/ 14 w 75"/>
                <a:gd name="T9" fmla="*/ 25 h 35"/>
                <a:gd name="T10" fmla="*/ 13 w 75"/>
                <a:gd name="T11" fmla="*/ 25 h 35"/>
                <a:gd name="T12" fmla="*/ 8 w 75"/>
                <a:gd name="T13" fmla="*/ 25 h 35"/>
                <a:gd name="T14" fmla="*/ 8 w 75"/>
                <a:gd name="T15" fmla="*/ 25 h 35"/>
                <a:gd name="T16" fmla="*/ 5 w 75"/>
                <a:gd name="T17" fmla="*/ 9 h 35"/>
                <a:gd name="T18" fmla="*/ 6 w 75"/>
                <a:gd name="T19" fmla="*/ 8 h 35"/>
                <a:gd name="T20" fmla="*/ 7 w 75"/>
                <a:gd name="T21" fmla="*/ 8 h 35"/>
                <a:gd name="T22" fmla="*/ 7 w 75"/>
                <a:gd name="T23" fmla="*/ 7 h 35"/>
                <a:gd name="T24" fmla="*/ 7 w 75"/>
                <a:gd name="T25" fmla="*/ 0 h 35"/>
                <a:gd name="T26" fmla="*/ 7 w 75"/>
                <a:gd name="T27" fmla="*/ 0 h 35"/>
                <a:gd name="T28" fmla="*/ 4 w 75"/>
                <a:gd name="T29" fmla="*/ 0 h 35"/>
                <a:gd name="T30" fmla="*/ 1 w 75"/>
                <a:gd name="T31" fmla="*/ 4 h 35"/>
                <a:gd name="T32" fmla="*/ 4 w 75"/>
                <a:gd name="T33" fmla="*/ 31 h 35"/>
                <a:gd name="T34" fmla="*/ 9 w 75"/>
                <a:gd name="T35" fmla="*/ 35 h 35"/>
                <a:gd name="T36" fmla="*/ 73 w 75"/>
                <a:gd name="T37" fmla="*/ 25 h 35"/>
                <a:gd name="T38" fmla="*/ 75 w 75"/>
                <a:gd name="T39" fmla="*/ 24 h 35"/>
                <a:gd name="T40" fmla="*/ 75 w 75"/>
                <a:gd name="T41" fmla="*/ 23 h 35"/>
                <a:gd name="T42" fmla="*/ 60 w 75"/>
                <a:gd name="T43" fmla="*/ 23 h 35"/>
                <a:gd name="T44" fmla="*/ 60 w 75"/>
                <a:gd name="T45" fmla="*/ 23 h 35"/>
                <a:gd name="T46" fmla="*/ 60 w 75"/>
                <a:gd name="T4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" h="35">
                  <a:moveTo>
                    <a:pt x="60" y="23"/>
                  </a:moveTo>
                  <a:cubicBezTo>
                    <a:pt x="59" y="23"/>
                    <a:pt x="59" y="23"/>
                    <a:pt x="58" y="23"/>
                  </a:cubicBezTo>
                  <a:cubicBezTo>
                    <a:pt x="45" y="25"/>
                    <a:pt x="25" y="28"/>
                    <a:pt x="15" y="30"/>
                  </a:cubicBezTo>
                  <a:cubicBezTo>
                    <a:pt x="14" y="30"/>
                    <a:pt x="14" y="29"/>
                    <a:pt x="14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4"/>
                    <a:pt x="13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1"/>
                    <a:pt x="6" y="13"/>
                    <a:pt x="5" y="9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8" y="8"/>
                    <a:pt x="7" y="7"/>
                    <a:pt x="7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3"/>
                    <a:pt x="7" y="35"/>
                    <a:pt x="9" y="3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5"/>
                    <a:pt x="75" y="25"/>
                    <a:pt x="75" y="24"/>
                  </a:cubicBezTo>
                  <a:cubicBezTo>
                    <a:pt x="75" y="24"/>
                    <a:pt x="75" y="23"/>
                    <a:pt x="75" y="23"/>
                  </a:cubicBezTo>
                  <a:lnTo>
                    <a:pt x="60" y="23"/>
                  </a:lnTo>
                  <a:close/>
                  <a:moveTo>
                    <a:pt x="60" y="23"/>
                  </a:moveTo>
                  <a:cubicBezTo>
                    <a:pt x="60" y="23"/>
                    <a:pt x="60" y="23"/>
                    <a:pt x="60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C37570DC-C490-4354-B32B-536E51FA1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6" y="4322763"/>
              <a:ext cx="260350" cy="125413"/>
            </a:xfrm>
            <a:custGeom>
              <a:avLst/>
              <a:gdLst>
                <a:gd name="T0" fmla="*/ 68 w 72"/>
                <a:gd name="T1" fmla="*/ 0 h 35"/>
                <a:gd name="T2" fmla="*/ 4 w 72"/>
                <a:gd name="T3" fmla="*/ 0 h 35"/>
                <a:gd name="T4" fmla="*/ 0 w 72"/>
                <a:gd name="T5" fmla="*/ 4 h 35"/>
                <a:gd name="T6" fmla="*/ 0 w 72"/>
                <a:gd name="T7" fmla="*/ 31 h 35"/>
                <a:gd name="T8" fmla="*/ 4 w 72"/>
                <a:gd name="T9" fmla="*/ 35 h 35"/>
                <a:gd name="T10" fmla="*/ 68 w 72"/>
                <a:gd name="T11" fmla="*/ 35 h 35"/>
                <a:gd name="T12" fmla="*/ 72 w 72"/>
                <a:gd name="T13" fmla="*/ 31 h 35"/>
                <a:gd name="T14" fmla="*/ 72 w 72"/>
                <a:gd name="T15" fmla="*/ 4 h 35"/>
                <a:gd name="T16" fmla="*/ 68 w 72"/>
                <a:gd name="T17" fmla="*/ 0 h 35"/>
                <a:gd name="T18" fmla="*/ 68 w 72"/>
                <a:gd name="T19" fmla="*/ 25 h 35"/>
                <a:gd name="T20" fmla="*/ 67 w 72"/>
                <a:gd name="T21" fmla="*/ 26 h 35"/>
                <a:gd name="T22" fmla="*/ 62 w 72"/>
                <a:gd name="T23" fmla="*/ 26 h 35"/>
                <a:gd name="T24" fmla="*/ 61 w 72"/>
                <a:gd name="T25" fmla="*/ 27 h 35"/>
                <a:gd name="T26" fmla="*/ 61 w 72"/>
                <a:gd name="T27" fmla="*/ 30 h 35"/>
                <a:gd name="T28" fmla="*/ 61 w 72"/>
                <a:gd name="T29" fmla="*/ 31 h 35"/>
                <a:gd name="T30" fmla="*/ 10 w 72"/>
                <a:gd name="T31" fmla="*/ 31 h 35"/>
                <a:gd name="T32" fmla="*/ 10 w 72"/>
                <a:gd name="T33" fmla="*/ 31 h 35"/>
                <a:gd name="T34" fmla="*/ 10 w 72"/>
                <a:gd name="T35" fmla="*/ 27 h 35"/>
                <a:gd name="T36" fmla="*/ 9 w 72"/>
                <a:gd name="T37" fmla="*/ 26 h 35"/>
                <a:gd name="T38" fmla="*/ 5 w 72"/>
                <a:gd name="T39" fmla="*/ 26 h 35"/>
                <a:gd name="T40" fmla="*/ 4 w 72"/>
                <a:gd name="T41" fmla="*/ 25 h 35"/>
                <a:gd name="T42" fmla="*/ 4 w 72"/>
                <a:gd name="T43" fmla="*/ 9 h 35"/>
                <a:gd name="T44" fmla="*/ 5 w 72"/>
                <a:gd name="T45" fmla="*/ 9 h 35"/>
                <a:gd name="T46" fmla="*/ 9 w 72"/>
                <a:gd name="T47" fmla="*/ 9 h 35"/>
                <a:gd name="T48" fmla="*/ 10 w 72"/>
                <a:gd name="T49" fmla="*/ 8 h 35"/>
                <a:gd name="T50" fmla="*/ 10 w 72"/>
                <a:gd name="T51" fmla="*/ 5 h 35"/>
                <a:gd name="T52" fmla="*/ 11 w 72"/>
                <a:gd name="T53" fmla="*/ 4 h 35"/>
                <a:gd name="T54" fmla="*/ 61 w 72"/>
                <a:gd name="T55" fmla="*/ 4 h 35"/>
                <a:gd name="T56" fmla="*/ 61 w 72"/>
                <a:gd name="T57" fmla="*/ 5 h 35"/>
                <a:gd name="T58" fmla="*/ 61 w 72"/>
                <a:gd name="T59" fmla="*/ 8 h 35"/>
                <a:gd name="T60" fmla="*/ 62 w 72"/>
                <a:gd name="T61" fmla="*/ 9 h 35"/>
                <a:gd name="T62" fmla="*/ 68 w 72"/>
                <a:gd name="T63" fmla="*/ 9 h 35"/>
                <a:gd name="T64" fmla="*/ 68 w 72"/>
                <a:gd name="T65" fmla="*/ 9 h 35"/>
                <a:gd name="T66" fmla="*/ 68 w 72"/>
                <a:gd name="T67" fmla="*/ 25 h 35"/>
                <a:gd name="T68" fmla="*/ 68 w 72"/>
                <a:gd name="T69" fmla="*/ 25 h 35"/>
                <a:gd name="T70" fmla="*/ 68 w 72"/>
                <a:gd name="T71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" h="35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5"/>
                    <a:pt x="4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70" y="35"/>
                    <a:pt x="72" y="33"/>
                    <a:pt x="72" y="31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lose/>
                  <a:moveTo>
                    <a:pt x="68" y="25"/>
                  </a:moveTo>
                  <a:cubicBezTo>
                    <a:pt x="68" y="26"/>
                    <a:pt x="67" y="26"/>
                    <a:pt x="67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1" y="26"/>
                    <a:pt x="61" y="27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1"/>
                    <a:pt x="6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6"/>
                    <a:pt x="4" y="2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4"/>
                    <a:pt x="61" y="5"/>
                    <a:pt x="61" y="5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9"/>
                    <a:pt x="62" y="9"/>
                    <a:pt x="62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13"/>
                    <a:pt x="68" y="21"/>
                    <a:pt x="68" y="25"/>
                  </a:cubicBezTo>
                  <a:close/>
                  <a:moveTo>
                    <a:pt x="68" y="25"/>
                  </a:moveTo>
                  <a:cubicBezTo>
                    <a:pt x="68" y="25"/>
                    <a:pt x="68" y="25"/>
                    <a:pt x="68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1197FDFC-4783-47C7-886E-1EE1C1332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6826" y="4351338"/>
              <a:ext cx="36513" cy="71438"/>
            </a:xfrm>
            <a:custGeom>
              <a:avLst/>
              <a:gdLst>
                <a:gd name="T0" fmla="*/ 6 w 10"/>
                <a:gd name="T1" fmla="*/ 8 h 20"/>
                <a:gd name="T2" fmla="*/ 3 w 10"/>
                <a:gd name="T3" fmla="*/ 6 h 20"/>
                <a:gd name="T4" fmla="*/ 6 w 10"/>
                <a:gd name="T5" fmla="*/ 4 h 20"/>
                <a:gd name="T6" fmla="*/ 8 w 10"/>
                <a:gd name="T7" fmla="*/ 5 h 20"/>
                <a:gd name="T8" fmla="*/ 9 w 10"/>
                <a:gd name="T9" fmla="*/ 5 h 20"/>
                <a:gd name="T10" fmla="*/ 9 w 10"/>
                <a:gd name="T11" fmla="*/ 4 h 20"/>
                <a:gd name="T12" fmla="*/ 10 w 10"/>
                <a:gd name="T13" fmla="*/ 3 h 20"/>
                <a:gd name="T14" fmla="*/ 9 w 10"/>
                <a:gd name="T15" fmla="*/ 3 h 20"/>
                <a:gd name="T16" fmla="*/ 7 w 10"/>
                <a:gd name="T17" fmla="*/ 2 h 20"/>
                <a:gd name="T18" fmla="*/ 7 w 10"/>
                <a:gd name="T19" fmla="*/ 2 h 20"/>
                <a:gd name="T20" fmla="*/ 7 w 10"/>
                <a:gd name="T21" fmla="*/ 0 h 20"/>
                <a:gd name="T22" fmla="*/ 6 w 10"/>
                <a:gd name="T23" fmla="*/ 0 h 20"/>
                <a:gd name="T24" fmla="*/ 5 w 10"/>
                <a:gd name="T25" fmla="*/ 0 h 20"/>
                <a:gd name="T26" fmla="*/ 4 w 10"/>
                <a:gd name="T27" fmla="*/ 0 h 20"/>
                <a:gd name="T28" fmla="*/ 4 w 10"/>
                <a:gd name="T29" fmla="*/ 2 h 20"/>
                <a:gd name="T30" fmla="*/ 4 w 10"/>
                <a:gd name="T31" fmla="*/ 2 h 20"/>
                <a:gd name="T32" fmla="*/ 1 w 10"/>
                <a:gd name="T33" fmla="*/ 6 h 20"/>
                <a:gd name="T34" fmla="*/ 5 w 10"/>
                <a:gd name="T35" fmla="*/ 11 h 20"/>
                <a:gd name="T36" fmla="*/ 7 w 10"/>
                <a:gd name="T37" fmla="*/ 13 h 20"/>
                <a:gd name="T38" fmla="*/ 5 w 10"/>
                <a:gd name="T39" fmla="*/ 15 h 20"/>
                <a:gd name="T40" fmla="*/ 2 w 10"/>
                <a:gd name="T41" fmla="*/ 14 h 20"/>
                <a:gd name="T42" fmla="*/ 2 w 10"/>
                <a:gd name="T43" fmla="*/ 14 h 20"/>
                <a:gd name="T44" fmla="*/ 1 w 10"/>
                <a:gd name="T45" fmla="*/ 15 h 20"/>
                <a:gd name="T46" fmla="*/ 0 w 10"/>
                <a:gd name="T47" fmla="*/ 16 h 20"/>
                <a:gd name="T48" fmla="*/ 1 w 10"/>
                <a:gd name="T49" fmla="*/ 17 h 20"/>
                <a:gd name="T50" fmla="*/ 4 w 10"/>
                <a:gd name="T51" fmla="*/ 17 h 20"/>
                <a:gd name="T52" fmla="*/ 4 w 10"/>
                <a:gd name="T53" fmla="*/ 18 h 20"/>
                <a:gd name="T54" fmla="*/ 4 w 10"/>
                <a:gd name="T55" fmla="*/ 19 h 20"/>
                <a:gd name="T56" fmla="*/ 5 w 10"/>
                <a:gd name="T57" fmla="*/ 20 h 20"/>
                <a:gd name="T58" fmla="*/ 6 w 10"/>
                <a:gd name="T59" fmla="*/ 20 h 20"/>
                <a:gd name="T60" fmla="*/ 6 w 10"/>
                <a:gd name="T61" fmla="*/ 19 h 20"/>
                <a:gd name="T62" fmla="*/ 6 w 10"/>
                <a:gd name="T63" fmla="*/ 18 h 20"/>
                <a:gd name="T64" fmla="*/ 7 w 10"/>
                <a:gd name="T65" fmla="*/ 17 h 20"/>
                <a:gd name="T66" fmla="*/ 10 w 10"/>
                <a:gd name="T67" fmla="*/ 13 h 20"/>
                <a:gd name="T68" fmla="*/ 6 w 10"/>
                <a:gd name="T69" fmla="*/ 8 h 20"/>
                <a:gd name="T70" fmla="*/ 6 w 10"/>
                <a:gd name="T71" fmla="*/ 8 h 20"/>
                <a:gd name="T72" fmla="*/ 6 w 10"/>
                <a:gd name="T7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20">
                  <a:moveTo>
                    <a:pt x="6" y="8"/>
                  </a:moveTo>
                  <a:cubicBezTo>
                    <a:pt x="4" y="7"/>
                    <a:pt x="3" y="7"/>
                    <a:pt x="3" y="6"/>
                  </a:cubicBezTo>
                  <a:cubicBezTo>
                    <a:pt x="3" y="5"/>
                    <a:pt x="4" y="4"/>
                    <a:pt x="6" y="4"/>
                  </a:cubicBezTo>
                  <a:cubicBezTo>
                    <a:pt x="7" y="4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1" y="4"/>
                    <a:pt x="1" y="6"/>
                  </a:cubicBezTo>
                  <a:cubicBezTo>
                    <a:pt x="1" y="9"/>
                    <a:pt x="3" y="10"/>
                    <a:pt x="5" y="11"/>
                  </a:cubicBezTo>
                  <a:cubicBezTo>
                    <a:pt x="7" y="11"/>
                    <a:pt x="7" y="12"/>
                    <a:pt x="7" y="13"/>
                  </a:cubicBezTo>
                  <a:cubicBezTo>
                    <a:pt x="7" y="14"/>
                    <a:pt x="6" y="15"/>
                    <a:pt x="5" y="15"/>
                  </a:cubicBezTo>
                  <a:cubicBezTo>
                    <a:pt x="4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2" y="17"/>
                    <a:pt x="4" y="17"/>
                    <a:pt x="4" y="17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7"/>
                    <a:pt x="10" y="15"/>
                    <a:pt x="10" y="13"/>
                  </a:cubicBezTo>
                  <a:cubicBezTo>
                    <a:pt x="10" y="11"/>
                    <a:pt x="9" y="9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4B6059A-244E-4C62-AE33-B45BC73BE250}"/>
              </a:ext>
            </a:extLst>
          </p:cNvPr>
          <p:cNvGrpSpPr/>
          <p:nvPr/>
        </p:nvGrpSpPr>
        <p:grpSpPr>
          <a:xfrm>
            <a:off x="5826879" y="3981554"/>
            <a:ext cx="538246" cy="184656"/>
            <a:chOff x="5787450" y="4138582"/>
            <a:chExt cx="288179" cy="98866"/>
          </a:xfrm>
          <a:solidFill>
            <a:schemeClr val="accent3"/>
          </a:solidFill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7C21A8A-23BB-451C-A56F-DAAEF090B44F}"/>
                </a:ext>
              </a:extLst>
            </p:cNvPr>
            <p:cNvSpPr/>
            <p:nvPr/>
          </p:nvSpPr>
          <p:spPr>
            <a:xfrm rot="2660774">
              <a:off x="5787450" y="4191729"/>
              <a:ext cx="127878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34EABA1-9F15-4DBC-B8F2-CCAA0D976107}"/>
                </a:ext>
              </a:extLst>
            </p:cNvPr>
            <p:cNvSpPr/>
            <p:nvPr/>
          </p:nvSpPr>
          <p:spPr>
            <a:xfrm rot="18900000">
              <a:off x="5847029" y="4138582"/>
              <a:ext cx="228600" cy="471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03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76ABB-8F9D-44EC-9EA6-BFEEC58F5971}"/>
              </a:ext>
            </a:extLst>
          </p:cNvPr>
          <p:cNvSpPr txBox="1"/>
          <p:nvPr/>
        </p:nvSpPr>
        <p:spPr>
          <a:xfrm>
            <a:off x="2968989" y="580571"/>
            <a:ext cx="625402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b="1" spc="200" dirty="0">
                <a:latin typeface="Poppins SemiBold" panose="00000700000000000000"/>
                <a:ea typeface="Montserrat Black" charset="0"/>
                <a:cs typeface="Montserrat Black" charset="0"/>
              </a:rPr>
              <a:t>TIMELINE &amp; 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1EE35-387C-4368-BBB4-24A90295404E}"/>
              </a:ext>
            </a:extLst>
          </p:cNvPr>
          <p:cNvSpPr txBox="1"/>
          <p:nvPr/>
        </p:nvSpPr>
        <p:spPr>
          <a:xfrm>
            <a:off x="3990975" y="1232709"/>
            <a:ext cx="421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Poppins Light" panose="00000400000000000000"/>
                <a:ea typeface="Montserrat Light" charset="0"/>
                <a:cs typeface="Montserrat Light" charset="0"/>
              </a:rPr>
              <a:t>Living grass to for can't gathered waters had winged.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B181AD-17B5-4BE7-A5A4-3DFDE9AAAC1A}"/>
              </a:ext>
            </a:extLst>
          </p:cNvPr>
          <p:cNvCxnSpPr>
            <a:cxnSpLocks/>
          </p:cNvCxnSpPr>
          <p:nvPr/>
        </p:nvCxnSpPr>
        <p:spPr>
          <a:xfrm>
            <a:off x="6096000" y="2621643"/>
            <a:ext cx="0" cy="42363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CCAD27-726C-44C6-ACA7-922A477E20FA}"/>
              </a:ext>
            </a:extLst>
          </p:cNvPr>
          <p:cNvCxnSpPr>
            <a:cxnSpLocks/>
          </p:cNvCxnSpPr>
          <p:nvPr/>
        </p:nvCxnSpPr>
        <p:spPr>
          <a:xfrm>
            <a:off x="5290684" y="2583543"/>
            <a:ext cx="161063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7A5392-A6C2-4D5B-A684-FCA3AC4F5631}"/>
              </a:ext>
            </a:extLst>
          </p:cNvPr>
          <p:cNvSpPr/>
          <p:nvPr/>
        </p:nvSpPr>
        <p:spPr>
          <a:xfrm>
            <a:off x="6901316" y="2545443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F1EFF7-E14F-45CD-903E-BBACE4B90696}"/>
              </a:ext>
            </a:extLst>
          </p:cNvPr>
          <p:cNvSpPr/>
          <p:nvPr/>
        </p:nvSpPr>
        <p:spPr>
          <a:xfrm>
            <a:off x="5214484" y="2545443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5CEFB-17B1-41D4-8B9B-AB78F2E85C3C}"/>
              </a:ext>
            </a:extLst>
          </p:cNvPr>
          <p:cNvSpPr txBox="1"/>
          <p:nvPr/>
        </p:nvSpPr>
        <p:spPr>
          <a:xfrm>
            <a:off x="5393978" y="2060016"/>
            <a:ext cx="14040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2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START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5D5F354-6EB4-4D2F-815C-DE716D016D0B}"/>
              </a:ext>
            </a:extLst>
          </p:cNvPr>
          <p:cNvSpPr/>
          <p:nvPr/>
        </p:nvSpPr>
        <p:spPr>
          <a:xfrm>
            <a:off x="6026155" y="3943355"/>
            <a:ext cx="139690" cy="13969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E0FF28-68C1-4C7A-A748-321A16D1B287}"/>
              </a:ext>
            </a:extLst>
          </p:cNvPr>
          <p:cNvCxnSpPr>
            <a:cxnSpLocks/>
            <a:stCxn id="105" idx="6"/>
            <a:endCxn id="102" idx="2"/>
          </p:cNvCxnSpPr>
          <p:nvPr/>
        </p:nvCxnSpPr>
        <p:spPr>
          <a:xfrm>
            <a:off x="5290684" y="4013200"/>
            <a:ext cx="73547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4FCD4C8-5A98-43EA-8051-F01CFD4A67CB}"/>
              </a:ext>
            </a:extLst>
          </p:cNvPr>
          <p:cNvSpPr/>
          <p:nvPr/>
        </p:nvSpPr>
        <p:spPr>
          <a:xfrm>
            <a:off x="6026156" y="5226055"/>
            <a:ext cx="139690" cy="13969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F6D243-9898-4778-B6E5-1E28AD22FF2A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6165846" y="5295900"/>
            <a:ext cx="7354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4F3BD019-8991-4D80-80FE-FB7801B4D572}"/>
              </a:ext>
            </a:extLst>
          </p:cNvPr>
          <p:cNvSpPr/>
          <p:nvPr/>
        </p:nvSpPr>
        <p:spPr>
          <a:xfrm>
            <a:off x="4122284" y="3429000"/>
            <a:ext cx="1168400" cy="11684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FCFFC24-0293-4384-9493-8CEE1308AAD0}"/>
              </a:ext>
            </a:extLst>
          </p:cNvPr>
          <p:cNvSpPr/>
          <p:nvPr/>
        </p:nvSpPr>
        <p:spPr>
          <a:xfrm>
            <a:off x="4206065" y="3512781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8">
            <a:extLst>
              <a:ext uri="{FF2B5EF4-FFF2-40B4-BE49-F238E27FC236}">
                <a16:creationId xmlns:a16="http://schemas.microsoft.com/office/drawing/2014/main" id="{6C5EBE69-3EB3-45AC-A83C-2283F8762036}"/>
              </a:ext>
            </a:extLst>
          </p:cNvPr>
          <p:cNvSpPr>
            <a:spLocks noEditPoints="1"/>
          </p:cNvSpPr>
          <p:nvPr/>
        </p:nvSpPr>
        <p:spPr bwMode="auto">
          <a:xfrm>
            <a:off x="4476577" y="3824348"/>
            <a:ext cx="459814" cy="377705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84CC90-32B1-48B9-8631-B316696185A0}"/>
              </a:ext>
            </a:extLst>
          </p:cNvPr>
          <p:cNvGrpSpPr/>
          <p:nvPr/>
        </p:nvGrpSpPr>
        <p:grpSpPr>
          <a:xfrm>
            <a:off x="2307929" y="3507857"/>
            <a:ext cx="1587182" cy="1010687"/>
            <a:chOff x="2461329" y="3469827"/>
            <a:chExt cx="1587182" cy="101068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DA16108-F4D6-4120-B725-0D5FA90D198D}"/>
                </a:ext>
              </a:extLst>
            </p:cNvPr>
            <p:cNvSpPr txBox="1"/>
            <p:nvPr/>
          </p:nvSpPr>
          <p:spPr>
            <a:xfrm>
              <a:off x="2644467" y="3469827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1CA093C-007B-47C6-B2E1-FA1446B5759A}"/>
                </a:ext>
              </a:extLst>
            </p:cNvPr>
            <p:cNvSpPr txBox="1"/>
            <p:nvPr/>
          </p:nvSpPr>
          <p:spPr>
            <a:xfrm>
              <a:off x="2461329" y="3788017"/>
              <a:ext cx="158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97ABA68F-2EDF-44EF-A451-A784948AD20C}"/>
              </a:ext>
            </a:extLst>
          </p:cNvPr>
          <p:cNvSpPr/>
          <p:nvPr/>
        </p:nvSpPr>
        <p:spPr>
          <a:xfrm>
            <a:off x="6901316" y="4711700"/>
            <a:ext cx="1168400" cy="11684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8F64901-CAF0-4F08-988A-F8834DBB3AE0}"/>
              </a:ext>
            </a:extLst>
          </p:cNvPr>
          <p:cNvSpPr/>
          <p:nvPr/>
        </p:nvSpPr>
        <p:spPr>
          <a:xfrm>
            <a:off x="6985097" y="4795481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40">
            <a:extLst>
              <a:ext uri="{FF2B5EF4-FFF2-40B4-BE49-F238E27FC236}">
                <a16:creationId xmlns:a16="http://schemas.microsoft.com/office/drawing/2014/main" id="{AF9D145D-9434-4B2A-B9A8-088E5B4E66E2}"/>
              </a:ext>
            </a:extLst>
          </p:cNvPr>
          <p:cNvSpPr>
            <a:spLocks noEditPoints="1"/>
          </p:cNvSpPr>
          <p:nvPr/>
        </p:nvSpPr>
        <p:spPr bwMode="auto">
          <a:xfrm>
            <a:off x="7303702" y="5070686"/>
            <a:ext cx="363629" cy="450429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1C77EC6-F0C7-409D-9C99-DC72C59997C9}"/>
              </a:ext>
            </a:extLst>
          </p:cNvPr>
          <p:cNvGrpSpPr/>
          <p:nvPr/>
        </p:nvGrpSpPr>
        <p:grpSpPr>
          <a:xfrm>
            <a:off x="8296887" y="4790557"/>
            <a:ext cx="1587182" cy="1010687"/>
            <a:chOff x="2461329" y="3469827"/>
            <a:chExt cx="1587182" cy="101068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ECF8EA9-796A-4E8F-97A0-7A7C168061BB}"/>
                </a:ext>
              </a:extLst>
            </p:cNvPr>
            <p:cNvSpPr txBox="1"/>
            <p:nvPr/>
          </p:nvSpPr>
          <p:spPr>
            <a:xfrm>
              <a:off x="2461329" y="3469827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DD4333-4893-439A-AAB4-F0FFF00D43E7}"/>
                </a:ext>
              </a:extLst>
            </p:cNvPr>
            <p:cNvSpPr txBox="1"/>
            <p:nvPr/>
          </p:nvSpPr>
          <p:spPr>
            <a:xfrm>
              <a:off x="2461329" y="3788017"/>
              <a:ext cx="158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41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5E04D0C-68C3-490A-A18D-D8E1B42E9EB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t="7869" b="7869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0D7DDB-7578-4D7B-AD92-0A9C2175F6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4A8741-6A55-4671-84A3-A68C43CAC049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F9AC52B-31D2-460A-9740-852F8425778A}"/>
              </a:ext>
            </a:extLst>
          </p:cNvPr>
          <p:cNvSpPr/>
          <p:nvPr/>
        </p:nvSpPr>
        <p:spPr>
          <a:xfrm>
            <a:off x="6026155" y="3985085"/>
            <a:ext cx="139690" cy="13969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17213-F865-45CA-94FB-DC7650E10515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5290684" y="4054930"/>
            <a:ext cx="73547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69F2444-C5C4-4606-92AC-893D5D2B5534}"/>
              </a:ext>
            </a:extLst>
          </p:cNvPr>
          <p:cNvSpPr/>
          <p:nvPr/>
        </p:nvSpPr>
        <p:spPr>
          <a:xfrm>
            <a:off x="6026156" y="5267785"/>
            <a:ext cx="139690" cy="13969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94559A-9562-41C8-AB8F-CDF3E3B55A15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165846" y="5337630"/>
            <a:ext cx="7354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459BAE5-246C-4CCA-B522-71E85ED5F421}"/>
              </a:ext>
            </a:extLst>
          </p:cNvPr>
          <p:cNvSpPr/>
          <p:nvPr/>
        </p:nvSpPr>
        <p:spPr>
          <a:xfrm>
            <a:off x="4122284" y="3470730"/>
            <a:ext cx="1168400" cy="11684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BC8221-95AE-45E5-9213-BA80375E7BC7}"/>
              </a:ext>
            </a:extLst>
          </p:cNvPr>
          <p:cNvSpPr/>
          <p:nvPr/>
        </p:nvSpPr>
        <p:spPr>
          <a:xfrm>
            <a:off x="4206065" y="3554511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301C68-936D-49AF-A7EC-F7D4494460D7}"/>
              </a:ext>
            </a:extLst>
          </p:cNvPr>
          <p:cNvGrpSpPr/>
          <p:nvPr/>
        </p:nvGrpSpPr>
        <p:grpSpPr>
          <a:xfrm>
            <a:off x="2307929" y="3549587"/>
            <a:ext cx="1587182" cy="1010687"/>
            <a:chOff x="2461329" y="3469827"/>
            <a:chExt cx="1587182" cy="10106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880642-49E3-4013-BDB6-8EB07F542949}"/>
                </a:ext>
              </a:extLst>
            </p:cNvPr>
            <p:cNvSpPr txBox="1"/>
            <p:nvPr/>
          </p:nvSpPr>
          <p:spPr>
            <a:xfrm>
              <a:off x="2644467" y="3469827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FFB2DC-A54C-41F0-A2BB-B2D24D424CB1}"/>
                </a:ext>
              </a:extLst>
            </p:cNvPr>
            <p:cNvSpPr txBox="1"/>
            <p:nvPr/>
          </p:nvSpPr>
          <p:spPr>
            <a:xfrm>
              <a:off x="2461329" y="3788017"/>
              <a:ext cx="158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E18B5CF-A5F5-4A85-A4C7-F74EB95DED7A}"/>
              </a:ext>
            </a:extLst>
          </p:cNvPr>
          <p:cNvSpPr/>
          <p:nvPr/>
        </p:nvSpPr>
        <p:spPr>
          <a:xfrm>
            <a:off x="6901316" y="4753430"/>
            <a:ext cx="1168400" cy="11684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7A5A28-3E86-4117-9591-181E0E0060E8}"/>
              </a:ext>
            </a:extLst>
          </p:cNvPr>
          <p:cNvSpPr/>
          <p:nvPr/>
        </p:nvSpPr>
        <p:spPr>
          <a:xfrm>
            <a:off x="6985097" y="4837211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A465F0-25D7-413A-A50F-0D400015C752}"/>
              </a:ext>
            </a:extLst>
          </p:cNvPr>
          <p:cNvGrpSpPr/>
          <p:nvPr/>
        </p:nvGrpSpPr>
        <p:grpSpPr>
          <a:xfrm>
            <a:off x="8296887" y="4832287"/>
            <a:ext cx="1587182" cy="1010687"/>
            <a:chOff x="2461329" y="3469827"/>
            <a:chExt cx="1587182" cy="10106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12EB4B-D789-4378-B8E1-F324AD82FC8D}"/>
                </a:ext>
              </a:extLst>
            </p:cNvPr>
            <p:cNvSpPr txBox="1"/>
            <p:nvPr/>
          </p:nvSpPr>
          <p:spPr>
            <a:xfrm>
              <a:off x="2461329" y="3469827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582188-EEBE-46DD-8104-42F46A90908A}"/>
                </a:ext>
              </a:extLst>
            </p:cNvPr>
            <p:cNvSpPr txBox="1"/>
            <p:nvPr/>
          </p:nvSpPr>
          <p:spPr>
            <a:xfrm>
              <a:off x="2461329" y="3788017"/>
              <a:ext cx="158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F83073F1-9A65-4668-BD10-E5215DF8C613}"/>
              </a:ext>
            </a:extLst>
          </p:cNvPr>
          <p:cNvSpPr/>
          <p:nvPr/>
        </p:nvSpPr>
        <p:spPr>
          <a:xfrm>
            <a:off x="6026155" y="1450525"/>
            <a:ext cx="139690" cy="13969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20FFD49-FABC-4F70-8469-A0229381C740}"/>
              </a:ext>
            </a:extLst>
          </p:cNvPr>
          <p:cNvCxnSpPr>
            <a:cxnSpLocks/>
            <a:stCxn id="62" idx="6"/>
            <a:endCxn id="50" idx="2"/>
          </p:cNvCxnSpPr>
          <p:nvPr/>
        </p:nvCxnSpPr>
        <p:spPr>
          <a:xfrm>
            <a:off x="5290684" y="1520370"/>
            <a:ext cx="73547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B561936-14C9-44D9-82F4-E6C05FEF8D76}"/>
              </a:ext>
            </a:extLst>
          </p:cNvPr>
          <p:cNvSpPr/>
          <p:nvPr/>
        </p:nvSpPr>
        <p:spPr>
          <a:xfrm>
            <a:off x="6026156" y="2733225"/>
            <a:ext cx="139690" cy="13969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56931F-A494-4514-BC7A-C006A6B565E7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165846" y="2803070"/>
            <a:ext cx="7354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D65937D-7FBB-48CB-87C4-7336E7604D1F}"/>
              </a:ext>
            </a:extLst>
          </p:cNvPr>
          <p:cNvSpPr/>
          <p:nvPr/>
        </p:nvSpPr>
        <p:spPr>
          <a:xfrm>
            <a:off x="4122284" y="936170"/>
            <a:ext cx="1168400" cy="11684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2E374A-B92B-48F4-A80D-5ED76CA43BBD}"/>
              </a:ext>
            </a:extLst>
          </p:cNvPr>
          <p:cNvSpPr/>
          <p:nvPr/>
        </p:nvSpPr>
        <p:spPr>
          <a:xfrm>
            <a:off x="4206065" y="1019951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F31422-03CA-4533-9B8E-A82E5C60FB96}"/>
              </a:ext>
            </a:extLst>
          </p:cNvPr>
          <p:cNvGrpSpPr/>
          <p:nvPr/>
        </p:nvGrpSpPr>
        <p:grpSpPr>
          <a:xfrm>
            <a:off x="2307929" y="1015027"/>
            <a:ext cx="1587182" cy="1010687"/>
            <a:chOff x="2461329" y="3469827"/>
            <a:chExt cx="1587182" cy="10106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86C8D0-A53B-4A73-B963-BB9B55FDBCFC}"/>
                </a:ext>
              </a:extLst>
            </p:cNvPr>
            <p:cNvSpPr txBox="1"/>
            <p:nvPr/>
          </p:nvSpPr>
          <p:spPr>
            <a:xfrm>
              <a:off x="2644467" y="3469827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CA4660-2BE5-4791-82DD-C1FA2714FEA2}"/>
                </a:ext>
              </a:extLst>
            </p:cNvPr>
            <p:cNvSpPr txBox="1"/>
            <p:nvPr/>
          </p:nvSpPr>
          <p:spPr>
            <a:xfrm>
              <a:off x="2461329" y="3788017"/>
              <a:ext cx="158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FE8063A1-C9E9-4B6F-AB0F-2C3A7D3CE011}"/>
              </a:ext>
            </a:extLst>
          </p:cNvPr>
          <p:cNvSpPr/>
          <p:nvPr/>
        </p:nvSpPr>
        <p:spPr>
          <a:xfrm>
            <a:off x="6901316" y="2218870"/>
            <a:ext cx="1168400" cy="11684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23E819-BE9F-4D72-94E8-A680DA53DC2D}"/>
              </a:ext>
            </a:extLst>
          </p:cNvPr>
          <p:cNvSpPr/>
          <p:nvPr/>
        </p:nvSpPr>
        <p:spPr>
          <a:xfrm>
            <a:off x="6985097" y="2302651"/>
            <a:ext cx="1000838" cy="1000838"/>
          </a:xfrm>
          <a:prstGeom prst="ellipse">
            <a:avLst/>
          </a:prstGeom>
          <a:solidFill>
            <a:schemeClr val="accent3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99FE81-C517-4BE2-BC1D-AE6C695F78F2}"/>
              </a:ext>
            </a:extLst>
          </p:cNvPr>
          <p:cNvGrpSpPr/>
          <p:nvPr/>
        </p:nvGrpSpPr>
        <p:grpSpPr>
          <a:xfrm>
            <a:off x="8296887" y="2297727"/>
            <a:ext cx="1587182" cy="1010687"/>
            <a:chOff x="2461329" y="3469827"/>
            <a:chExt cx="1587182" cy="101068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8E506A-68A8-44AA-B777-DFB5EEB24471}"/>
                </a:ext>
              </a:extLst>
            </p:cNvPr>
            <p:cNvSpPr txBox="1"/>
            <p:nvPr/>
          </p:nvSpPr>
          <p:spPr>
            <a:xfrm>
              <a:off x="2461329" y="3469827"/>
              <a:ext cx="1404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2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5F1CFB-7E7F-4365-87DA-4D8A1D5D910C}"/>
                </a:ext>
              </a:extLst>
            </p:cNvPr>
            <p:cNvSpPr txBox="1"/>
            <p:nvPr/>
          </p:nvSpPr>
          <p:spPr>
            <a:xfrm>
              <a:off x="2461329" y="3788017"/>
              <a:ext cx="1587182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sp>
        <p:nvSpPr>
          <p:cNvPr id="71" name="Freeform 27">
            <a:extLst>
              <a:ext uri="{FF2B5EF4-FFF2-40B4-BE49-F238E27FC236}">
                <a16:creationId xmlns:a16="http://schemas.microsoft.com/office/drawing/2014/main" id="{8B8D9758-6F23-482F-B03A-31C5FBA3B4C0}"/>
              </a:ext>
            </a:extLst>
          </p:cNvPr>
          <p:cNvSpPr>
            <a:spLocks noEditPoints="1"/>
          </p:cNvSpPr>
          <p:nvPr/>
        </p:nvSpPr>
        <p:spPr bwMode="auto">
          <a:xfrm>
            <a:off x="7259128" y="5169892"/>
            <a:ext cx="452777" cy="335477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4">
            <a:extLst>
              <a:ext uri="{FF2B5EF4-FFF2-40B4-BE49-F238E27FC236}">
                <a16:creationId xmlns:a16="http://schemas.microsoft.com/office/drawing/2014/main" id="{3578A70F-0B4E-442A-AC24-975BC686E14E}"/>
              </a:ext>
            </a:extLst>
          </p:cNvPr>
          <p:cNvSpPr>
            <a:spLocks noEditPoints="1"/>
          </p:cNvSpPr>
          <p:nvPr/>
        </p:nvSpPr>
        <p:spPr bwMode="auto">
          <a:xfrm>
            <a:off x="4511767" y="3828542"/>
            <a:ext cx="389434" cy="452776"/>
          </a:xfrm>
          <a:custGeom>
            <a:avLst/>
            <a:gdLst>
              <a:gd name="T0" fmla="*/ 26 w 73"/>
              <a:gd name="T1" fmla="*/ 33 h 85"/>
              <a:gd name="T2" fmla="*/ 47 w 73"/>
              <a:gd name="T3" fmla="*/ 33 h 85"/>
              <a:gd name="T4" fmla="*/ 37 w 73"/>
              <a:gd name="T5" fmla="*/ 39 h 85"/>
              <a:gd name="T6" fmla="*/ 37 w 73"/>
              <a:gd name="T7" fmla="*/ 26 h 85"/>
              <a:gd name="T8" fmla="*/ 37 w 73"/>
              <a:gd name="T9" fmla="*/ 39 h 85"/>
              <a:gd name="T10" fmla="*/ 61 w 73"/>
              <a:gd name="T11" fmla="*/ 54 h 85"/>
              <a:gd name="T12" fmla="*/ 58 w 73"/>
              <a:gd name="T13" fmla="*/ 29 h 85"/>
              <a:gd name="T14" fmla="*/ 38 w 73"/>
              <a:gd name="T15" fmla="*/ 1 h 85"/>
              <a:gd name="T16" fmla="*/ 24 w 73"/>
              <a:gd name="T17" fmla="*/ 14 h 85"/>
              <a:gd name="T18" fmla="*/ 12 w 73"/>
              <a:gd name="T19" fmla="*/ 47 h 85"/>
              <a:gd name="T20" fmla="*/ 0 w 73"/>
              <a:gd name="T21" fmla="*/ 69 h 85"/>
              <a:gd name="T22" fmla="*/ 6 w 73"/>
              <a:gd name="T23" fmla="*/ 83 h 85"/>
              <a:gd name="T24" fmla="*/ 18 w 73"/>
              <a:gd name="T25" fmla="*/ 85 h 85"/>
              <a:gd name="T26" fmla="*/ 20 w 73"/>
              <a:gd name="T27" fmla="*/ 82 h 85"/>
              <a:gd name="T28" fmla="*/ 28 w 73"/>
              <a:gd name="T29" fmla="*/ 84 h 85"/>
              <a:gd name="T30" fmla="*/ 44 w 73"/>
              <a:gd name="T31" fmla="*/ 85 h 85"/>
              <a:gd name="T32" fmla="*/ 52 w 73"/>
              <a:gd name="T33" fmla="*/ 75 h 85"/>
              <a:gd name="T34" fmla="*/ 53 w 73"/>
              <a:gd name="T35" fmla="*/ 82 h 85"/>
              <a:gd name="T36" fmla="*/ 56 w 73"/>
              <a:gd name="T37" fmla="*/ 85 h 85"/>
              <a:gd name="T38" fmla="*/ 68 w 73"/>
              <a:gd name="T39" fmla="*/ 83 h 85"/>
              <a:gd name="T40" fmla="*/ 73 w 73"/>
              <a:gd name="T41" fmla="*/ 69 h 85"/>
              <a:gd name="T42" fmla="*/ 58 w 73"/>
              <a:gd name="T43" fmla="*/ 80 h 85"/>
              <a:gd name="T44" fmla="*/ 53 w 73"/>
              <a:gd name="T45" fmla="*/ 67 h 85"/>
              <a:gd name="T46" fmla="*/ 43 w 73"/>
              <a:gd name="T47" fmla="*/ 80 h 85"/>
              <a:gd name="T48" fmla="*/ 23 w 73"/>
              <a:gd name="T49" fmla="*/ 68 h 85"/>
              <a:gd name="T50" fmla="*/ 18 w 73"/>
              <a:gd name="T51" fmla="*/ 68 h 85"/>
              <a:gd name="T52" fmla="*/ 10 w 73"/>
              <a:gd name="T53" fmla="*/ 80 h 85"/>
              <a:gd name="T54" fmla="*/ 17 w 73"/>
              <a:gd name="T55" fmla="*/ 58 h 85"/>
              <a:gd name="T56" fmla="*/ 17 w 73"/>
              <a:gd name="T57" fmla="*/ 47 h 85"/>
              <a:gd name="T58" fmla="*/ 37 w 73"/>
              <a:gd name="T59" fmla="*/ 7 h 85"/>
              <a:gd name="T60" fmla="*/ 55 w 73"/>
              <a:gd name="T61" fmla="*/ 55 h 85"/>
              <a:gd name="T62" fmla="*/ 68 w 73"/>
              <a:gd name="T63" fmla="*/ 7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" h="85">
                <a:moveTo>
                  <a:pt x="37" y="22"/>
                </a:moveTo>
                <a:cubicBezTo>
                  <a:pt x="31" y="22"/>
                  <a:pt x="26" y="27"/>
                  <a:pt x="26" y="33"/>
                </a:cubicBezTo>
                <a:cubicBezTo>
                  <a:pt x="26" y="38"/>
                  <a:pt x="31" y="43"/>
                  <a:pt x="37" y="43"/>
                </a:cubicBezTo>
                <a:cubicBezTo>
                  <a:pt x="42" y="43"/>
                  <a:pt x="47" y="38"/>
                  <a:pt x="47" y="33"/>
                </a:cubicBezTo>
                <a:cubicBezTo>
                  <a:pt x="47" y="27"/>
                  <a:pt x="42" y="22"/>
                  <a:pt x="37" y="22"/>
                </a:cubicBezTo>
                <a:close/>
                <a:moveTo>
                  <a:pt x="37" y="39"/>
                </a:moveTo>
                <a:cubicBezTo>
                  <a:pt x="33" y="39"/>
                  <a:pt x="30" y="36"/>
                  <a:pt x="30" y="33"/>
                </a:cubicBezTo>
                <a:cubicBezTo>
                  <a:pt x="30" y="29"/>
                  <a:pt x="33" y="26"/>
                  <a:pt x="37" y="26"/>
                </a:cubicBezTo>
                <a:cubicBezTo>
                  <a:pt x="40" y="26"/>
                  <a:pt x="43" y="29"/>
                  <a:pt x="43" y="33"/>
                </a:cubicBezTo>
                <a:cubicBezTo>
                  <a:pt x="43" y="36"/>
                  <a:pt x="40" y="39"/>
                  <a:pt x="37" y="39"/>
                </a:cubicBezTo>
                <a:close/>
                <a:moveTo>
                  <a:pt x="73" y="69"/>
                </a:moveTo>
                <a:cubicBezTo>
                  <a:pt x="71" y="63"/>
                  <a:pt x="66" y="58"/>
                  <a:pt x="61" y="54"/>
                </a:cubicBezTo>
                <a:cubicBezTo>
                  <a:pt x="61" y="52"/>
                  <a:pt x="61" y="49"/>
                  <a:pt x="61" y="47"/>
                </a:cubicBezTo>
                <a:cubicBezTo>
                  <a:pt x="61" y="41"/>
                  <a:pt x="60" y="35"/>
                  <a:pt x="58" y="29"/>
                </a:cubicBezTo>
                <a:cubicBezTo>
                  <a:pt x="56" y="24"/>
                  <a:pt x="53" y="19"/>
                  <a:pt x="50" y="14"/>
                </a:cubicBezTo>
                <a:cubicBezTo>
                  <a:pt x="44" y="6"/>
                  <a:pt x="38" y="1"/>
                  <a:pt x="38" y="1"/>
                </a:cubicBezTo>
                <a:cubicBezTo>
                  <a:pt x="37" y="0"/>
                  <a:pt x="36" y="0"/>
                  <a:pt x="35" y="1"/>
                </a:cubicBezTo>
                <a:cubicBezTo>
                  <a:pt x="35" y="1"/>
                  <a:pt x="29" y="6"/>
                  <a:pt x="24" y="14"/>
                </a:cubicBezTo>
                <a:cubicBezTo>
                  <a:pt x="20" y="19"/>
                  <a:pt x="18" y="24"/>
                  <a:pt x="16" y="29"/>
                </a:cubicBezTo>
                <a:cubicBezTo>
                  <a:pt x="13" y="35"/>
                  <a:pt x="12" y="41"/>
                  <a:pt x="12" y="47"/>
                </a:cubicBezTo>
                <a:cubicBezTo>
                  <a:pt x="12" y="49"/>
                  <a:pt x="12" y="52"/>
                  <a:pt x="13" y="54"/>
                </a:cubicBezTo>
                <a:cubicBezTo>
                  <a:pt x="7" y="58"/>
                  <a:pt x="3" y="63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6" y="83"/>
                  <a:pt x="6" y="83"/>
                  <a:pt x="6" y="83"/>
                </a:cubicBezTo>
                <a:cubicBezTo>
                  <a:pt x="6" y="84"/>
                  <a:pt x="7" y="85"/>
                  <a:pt x="8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19" y="85"/>
                  <a:pt x="20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0"/>
                  <a:pt x="20" y="78"/>
                  <a:pt x="21" y="75"/>
                </a:cubicBezTo>
                <a:cubicBezTo>
                  <a:pt x="23" y="78"/>
                  <a:pt x="25" y="81"/>
                  <a:pt x="28" y="84"/>
                </a:cubicBezTo>
                <a:cubicBezTo>
                  <a:pt x="28" y="85"/>
                  <a:pt x="29" y="85"/>
                  <a:pt x="29" y="85"/>
                </a:cubicBezTo>
                <a:cubicBezTo>
                  <a:pt x="44" y="85"/>
                  <a:pt x="44" y="85"/>
                  <a:pt x="44" y="85"/>
                </a:cubicBezTo>
                <a:cubicBezTo>
                  <a:pt x="45" y="85"/>
                  <a:pt x="45" y="85"/>
                  <a:pt x="46" y="84"/>
                </a:cubicBezTo>
                <a:cubicBezTo>
                  <a:pt x="48" y="82"/>
                  <a:pt x="50" y="78"/>
                  <a:pt x="52" y="75"/>
                </a:cubicBezTo>
                <a:cubicBezTo>
                  <a:pt x="53" y="78"/>
                  <a:pt x="53" y="80"/>
                  <a:pt x="53" y="82"/>
                </a:cubicBezTo>
                <a:cubicBezTo>
                  <a:pt x="53" y="82"/>
                  <a:pt x="53" y="82"/>
                  <a:pt x="53" y="82"/>
                </a:cubicBezTo>
                <a:cubicBezTo>
                  <a:pt x="53" y="83"/>
                  <a:pt x="54" y="84"/>
                  <a:pt x="54" y="84"/>
                </a:cubicBezTo>
                <a:cubicBezTo>
                  <a:pt x="54" y="85"/>
                  <a:pt x="55" y="85"/>
                  <a:pt x="56" y="85"/>
                </a:cubicBezTo>
                <a:cubicBezTo>
                  <a:pt x="65" y="85"/>
                  <a:pt x="65" y="85"/>
                  <a:pt x="65" y="85"/>
                </a:cubicBezTo>
                <a:cubicBezTo>
                  <a:pt x="66" y="85"/>
                  <a:pt x="67" y="84"/>
                  <a:pt x="68" y="83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0"/>
                  <a:pt x="73" y="70"/>
                  <a:pt x="73" y="69"/>
                </a:cubicBezTo>
                <a:close/>
                <a:moveTo>
                  <a:pt x="64" y="80"/>
                </a:moveTo>
                <a:cubicBezTo>
                  <a:pt x="58" y="80"/>
                  <a:pt x="58" y="80"/>
                  <a:pt x="58" y="80"/>
                </a:cubicBezTo>
                <a:cubicBezTo>
                  <a:pt x="58" y="76"/>
                  <a:pt x="57" y="72"/>
                  <a:pt x="55" y="68"/>
                </a:cubicBezTo>
                <a:cubicBezTo>
                  <a:pt x="55" y="67"/>
                  <a:pt x="54" y="67"/>
                  <a:pt x="53" y="67"/>
                </a:cubicBezTo>
                <a:cubicBezTo>
                  <a:pt x="52" y="67"/>
                  <a:pt x="51" y="67"/>
                  <a:pt x="51" y="68"/>
                </a:cubicBezTo>
                <a:cubicBezTo>
                  <a:pt x="48" y="72"/>
                  <a:pt x="46" y="76"/>
                  <a:pt x="43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28" y="76"/>
                  <a:pt x="25" y="72"/>
                  <a:pt x="23" y="68"/>
                </a:cubicBezTo>
                <a:cubicBezTo>
                  <a:pt x="22" y="67"/>
                  <a:pt x="22" y="67"/>
                  <a:pt x="21" y="67"/>
                </a:cubicBezTo>
                <a:cubicBezTo>
                  <a:pt x="20" y="67"/>
                  <a:pt x="19" y="67"/>
                  <a:pt x="18" y="68"/>
                </a:cubicBezTo>
                <a:cubicBezTo>
                  <a:pt x="17" y="72"/>
                  <a:pt x="15" y="76"/>
                  <a:pt x="15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70"/>
                  <a:pt x="6" y="70"/>
                  <a:pt x="6" y="70"/>
                </a:cubicBezTo>
                <a:cubicBezTo>
                  <a:pt x="8" y="65"/>
                  <a:pt x="12" y="61"/>
                  <a:pt x="17" y="58"/>
                </a:cubicBezTo>
                <a:cubicBezTo>
                  <a:pt x="18" y="57"/>
                  <a:pt x="18" y="56"/>
                  <a:pt x="18" y="55"/>
                </a:cubicBezTo>
                <a:cubicBezTo>
                  <a:pt x="17" y="52"/>
                  <a:pt x="17" y="50"/>
                  <a:pt x="17" y="47"/>
                </a:cubicBezTo>
                <a:cubicBezTo>
                  <a:pt x="17" y="35"/>
                  <a:pt x="23" y="24"/>
                  <a:pt x="28" y="17"/>
                </a:cubicBezTo>
                <a:cubicBezTo>
                  <a:pt x="31" y="12"/>
                  <a:pt x="35" y="8"/>
                  <a:pt x="37" y="7"/>
                </a:cubicBezTo>
                <a:cubicBezTo>
                  <a:pt x="42" y="12"/>
                  <a:pt x="56" y="28"/>
                  <a:pt x="56" y="47"/>
                </a:cubicBezTo>
                <a:cubicBezTo>
                  <a:pt x="56" y="50"/>
                  <a:pt x="56" y="52"/>
                  <a:pt x="55" y="55"/>
                </a:cubicBezTo>
                <a:cubicBezTo>
                  <a:pt x="55" y="56"/>
                  <a:pt x="56" y="57"/>
                  <a:pt x="57" y="58"/>
                </a:cubicBezTo>
                <a:cubicBezTo>
                  <a:pt x="62" y="61"/>
                  <a:pt x="66" y="65"/>
                  <a:pt x="68" y="70"/>
                </a:cubicBezTo>
                <a:lnTo>
                  <a:pt x="64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3DB3863-3388-4687-935D-158895587B9C}"/>
              </a:ext>
            </a:extLst>
          </p:cNvPr>
          <p:cNvGrpSpPr/>
          <p:nvPr/>
        </p:nvGrpSpPr>
        <p:grpSpPr>
          <a:xfrm>
            <a:off x="4476577" y="1299848"/>
            <a:ext cx="459814" cy="441045"/>
            <a:chOff x="5938838" y="1300163"/>
            <a:chExt cx="311150" cy="298450"/>
          </a:xfrm>
          <a:solidFill>
            <a:schemeClr val="bg1"/>
          </a:solidFill>
        </p:grpSpPr>
        <p:sp>
          <p:nvSpPr>
            <p:cNvPr id="74" name="Freeform 130">
              <a:extLst>
                <a:ext uri="{FF2B5EF4-FFF2-40B4-BE49-F238E27FC236}">
                  <a16:creationId xmlns:a16="http://schemas.microsoft.com/office/drawing/2014/main" id="{2533A6A2-2DD7-4E85-9618-6D01979117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1300163"/>
              <a:ext cx="311150" cy="298450"/>
            </a:xfrm>
            <a:custGeom>
              <a:avLst/>
              <a:gdLst>
                <a:gd name="T0" fmla="*/ 74 w 86"/>
                <a:gd name="T1" fmla="*/ 83 h 83"/>
                <a:gd name="T2" fmla="*/ 11 w 86"/>
                <a:gd name="T3" fmla="*/ 83 h 83"/>
                <a:gd name="T4" fmla="*/ 1 w 86"/>
                <a:gd name="T5" fmla="*/ 79 h 83"/>
                <a:gd name="T6" fmla="*/ 2 w 86"/>
                <a:gd name="T7" fmla="*/ 68 h 83"/>
                <a:gd name="T8" fmla="*/ 3 w 86"/>
                <a:gd name="T9" fmla="*/ 68 h 83"/>
                <a:gd name="T10" fmla="*/ 30 w 86"/>
                <a:gd name="T11" fmla="*/ 31 h 83"/>
                <a:gd name="T12" fmla="*/ 30 w 86"/>
                <a:gd name="T13" fmla="*/ 2 h 83"/>
                <a:gd name="T14" fmla="*/ 31 w 86"/>
                <a:gd name="T15" fmla="*/ 0 h 83"/>
                <a:gd name="T16" fmla="*/ 54 w 86"/>
                <a:gd name="T17" fmla="*/ 0 h 83"/>
                <a:gd name="T18" fmla="*/ 58 w 86"/>
                <a:gd name="T19" fmla="*/ 2 h 83"/>
                <a:gd name="T20" fmla="*/ 58 w 86"/>
                <a:gd name="T21" fmla="*/ 31 h 83"/>
                <a:gd name="T22" fmla="*/ 83 w 86"/>
                <a:gd name="T23" fmla="*/ 68 h 83"/>
                <a:gd name="T24" fmla="*/ 83 w 86"/>
                <a:gd name="T25" fmla="*/ 68 h 83"/>
                <a:gd name="T26" fmla="*/ 84 w 86"/>
                <a:gd name="T27" fmla="*/ 79 h 83"/>
                <a:gd name="T28" fmla="*/ 74 w 86"/>
                <a:gd name="T29" fmla="*/ 83 h 83"/>
                <a:gd name="T30" fmla="*/ 7 w 86"/>
                <a:gd name="T31" fmla="*/ 71 h 83"/>
                <a:gd name="T32" fmla="*/ 6 w 86"/>
                <a:gd name="T33" fmla="*/ 76 h 83"/>
                <a:gd name="T34" fmla="*/ 11 w 86"/>
                <a:gd name="T35" fmla="*/ 78 h 83"/>
                <a:gd name="T36" fmla="*/ 74 w 86"/>
                <a:gd name="T37" fmla="*/ 78 h 83"/>
                <a:gd name="T38" fmla="*/ 79 w 86"/>
                <a:gd name="T39" fmla="*/ 76 h 83"/>
                <a:gd name="T40" fmla="*/ 79 w 86"/>
                <a:gd name="T41" fmla="*/ 71 h 83"/>
                <a:gd name="T42" fmla="*/ 53 w 86"/>
                <a:gd name="T43" fmla="*/ 34 h 83"/>
                <a:gd name="T44" fmla="*/ 53 w 86"/>
                <a:gd name="T45" fmla="*/ 32 h 83"/>
                <a:gd name="T46" fmla="*/ 53 w 86"/>
                <a:gd name="T47" fmla="*/ 5 h 83"/>
                <a:gd name="T48" fmla="*/ 35 w 86"/>
                <a:gd name="T49" fmla="*/ 5 h 83"/>
                <a:gd name="T50" fmla="*/ 35 w 86"/>
                <a:gd name="T51" fmla="*/ 31 h 83"/>
                <a:gd name="T52" fmla="*/ 34 w 86"/>
                <a:gd name="T53" fmla="*/ 33 h 83"/>
                <a:gd name="T54" fmla="*/ 7 w 86"/>
                <a:gd name="T55" fmla="*/ 71 h 83"/>
                <a:gd name="T56" fmla="*/ 7 w 86"/>
                <a:gd name="T57" fmla="*/ 71 h 83"/>
                <a:gd name="T58" fmla="*/ 7 w 86"/>
                <a:gd name="T5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83">
                  <a:moveTo>
                    <a:pt x="74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6" y="83"/>
                    <a:pt x="3" y="82"/>
                    <a:pt x="1" y="79"/>
                  </a:cubicBezTo>
                  <a:cubicBezTo>
                    <a:pt x="0" y="76"/>
                    <a:pt x="0" y="72"/>
                    <a:pt x="2" y="68"/>
                  </a:cubicBezTo>
                  <a:cubicBezTo>
                    <a:pt x="2" y="68"/>
                    <a:pt x="3" y="68"/>
                    <a:pt x="3" y="68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72"/>
                    <a:pt x="86" y="76"/>
                    <a:pt x="84" y="79"/>
                  </a:cubicBezTo>
                  <a:cubicBezTo>
                    <a:pt x="82" y="82"/>
                    <a:pt x="79" y="83"/>
                    <a:pt x="74" y="83"/>
                  </a:cubicBezTo>
                  <a:close/>
                  <a:moveTo>
                    <a:pt x="7" y="71"/>
                  </a:moveTo>
                  <a:cubicBezTo>
                    <a:pt x="5" y="73"/>
                    <a:pt x="5" y="75"/>
                    <a:pt x="6" y="76"/>
                  </a:cubicBezTo>
                  <a:cubicBezTo>
                    <a:pt x="7" y="77"/>
                    <a:pt x="8" y="78"/>
                    <a:pt x="11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7" y="78"/>
                    <a:pt x="79" y="77"/>
                    <a:pt x="79" y="76"/>
                  </a:cubicBezTo>
                  <a:cubicBezTo>
                    <a:pt x="80" y="75"/>
                    <a:pt x="80" y="73"/>
                    <a:pt x="79" y="7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3"/>
                    <a:pt x="53" y="33"/>
                    <a:pt x="53" y="3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4" y="32"/>
                    <a:pt x="34" y="33"/>
                  </a:cubicBezTo>
                  <a:lnTo>
                    <a:pt x="7" y="71"/>
                  </a:lnTo>
                  <a:close/>
                  <a:moveTo>
                    <a:pt x="7" y="71"/>
                  </a:moveTo>
                  <a:cubicBezTo>
                    <a:pt x="7" y="71"/>
                    <a:pt x="7" y="71"/>
                    <a:pt x="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1">
              <a:extLst>
                <a:ext uri="{FF2B5EF4-FFF2-40B4-BE49-F238E27FC236}">
                  <a16:creationId xmlns:a16="http://schemas.microsoft.com/office/drawing/2014/main" id="{D04B54ED-28F9-4697-8990-BBDC3E84C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5988" y="1444626"/>
              <a:ext cx="192088" cy="53975"/>
            </a:xfrm>
            <a:custGeom>
              <a:avLst/>
              <a:gdLst>
                <a:gd name="T0" fmla="*/ 43 w 53"/>
                <a:gd name="T1" fmla="*/ 15 h 15"/>
                <a:gd name="T2" fmla="*/ 29 w 53"/>
                <a:gd name="T3" fmla="*/ 10 h 15"/>
                <a:gd name="T4" fmla="*/ 2 w 53"/>
                <a:gd name="T5" fmla="*/ 12 h 15"/>
                <a:gd name="T6" fmla="*/ 0 w 53"/>
                <a:gd name="T7" fmla="*/ 12 h 15"/>
                <a:gd name="T8" fmla="*/ 1 w 53"/>
                <a:gd name="T9" fmla="*/ 10 h 15"/>
                <a:gd name="T10" fmla="*/ 30 w 53"/>
                <a:gd name="T11" fmla="*/ 7 h 15"/>
                <a:gd name="T12" fmla="*/ 50 w 53"/>
                <a:gd name="T13" fmla="*/ 10 h 15"/>
                <a:gd name="T14" fmla="*/ 51 w 53"/>
                <a:gd name="T15" fmla="*/ 10 h 15"/>
                <a:gd name="T16" fmla="*/ 53 w 53"/>
                <a:gd name="T17" fmla="*/ 10 h 15"/>
                <a:gd name="T18" fmla="*/ 52 w 53"/>
                <a:gd name="T19" fmla="*/ 12 h 15"/>
                <a:gd name="T20" fmla="*/ 51 w 53"/>
                <a:gd name="T21" fmla="*/ 13 h 15"/>
                <a:gd name="T22" fmla="*/ 43 w 53"/>
                <a:gd name="T23" fmla="*/ 15 h 15"/>
                <a:gd name="T24" fmla="*/ 43 w 53"/>
                <a:gd name="T25" fmla="*/ 15 h 15"/>
                <a:gd name="T26" fmla="*/ 43 w 53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5">
                  <a:moveTo>
                    <a:pt x="43" y="15"/>
                  </a:moveTo>
                  <a:cubicBezTo>
                    <a:pt x="39" y="15"/>
                    <a:pt x="35" y="13"/>
                    <a:pt x="29" y="10"/>
                  </a:cubicBezTo>
                  <a:cubicBezTo>
                    <a:pt x="18" y="3"/>
                    <a:pt x="2" y="12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2" y="9"/>
                    <a:pt x="18" y="0"/>
                    <a:pt x="30" y="7"/>
                  </a:cubicBezTo>
                  <a:cubicBezTo>
                    <a:pt x="41" y="14"/>
                    <a:pt x="46" y="12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2" y="10"/>
                    <a:pt x="53" y="10"/>
                  </a:cubicBezTo>
                  <a:cubicBezTo>
                    <a:pt x="53" y="11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9" y="13"/>
                    <a:pt x="46" y="15"/>
                    <a:pt x="43" y="15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5"/>
                    <a:pt x="4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2">
              <a:extLst>
                <a:ext uri="{FF2B5EF4-FFF2-40B4-BE49-F238E27FC236}">
                  <a16:creationId xmlns:a16="http://schemas.microsoft.com/office/drawing/2014/main" id="{94CCD212-EBD3-4696-9A6F-964F67A88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3926" y="1519238"/>
              <a:ext cx="50800" cy="50800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  <a:gd name="T10" fmla="*/ 7 w 14"/>
                <a:gd name="T11" fmla="*/ 2 h 14"/>
                <a:gd name="T12" fmla="*/ 2 w 14"/>
                <a:gd name="T13" fmla="*/ 7 h 14"/>
                <a:gd name="T14" fmla="*/ 7 w 14"/>
                <a:gd name="T15" fmla="*/ 11 h 14"/>
                <a:gd name="T16" fmla="*/ 11 w 14"/>
                <a:gd name="T17" fmla="*/ 7 h 14"/>
                <a:gd name="T18" fmla="*/ 7 w 14"/>
                <a:gd name="T19" fmla="*/ 2 h 14"/>
                <a:gd name="T20" fmla="*/ 7 w 14"/>
                <a:gd name="T21" fmla="*/ 2 h 14"/>
                <a:gd name="T22" fmla="*/ 7 w 14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9"/>
                    <a:pt x="4" y="11"/>
                    <a:pt x="7" y="11"/>
                  </a:cubicBezTo>
                  <a:cubicBezTo>
                    <a:pt x="9" y="11"/>
                    <a:pt x="11" y="9"/>
                    <a:pt x="11" y="7"/>
                  </a:cubicBezTo>
                  <a:cubicBezTo>
                    <a:pt x="11" y="4"/>
                    <a:pt x="9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3">
              <a:extLst>
                <a:ext uri="{FF2B5EF4-FFF2-40B4-BE49-F238E27FC236}">
                  <a16:creationId xmlns:a16="http://schemas.microsoft.com/office/drawing/2014/main" id="{A1E8509D-6261-4C18-90A8-43E1141A6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1" y="1527176"/>
              <a:ext cx="44450" cy="428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2 h 12"/>
                <a:gd name="T12" fmla="*/ 2 w 12"/>
                <a:gd name="T13" fmla="*/ 6 h 12"/>
                <a:gd name="T14" fmla="*/ 6 w 12"/>
                <a:gd name="T15" fmla="*/ 9 h 12"/>
                <a:gd name="T16" fmla="*/ 9 w 12"/>
                <a:gd name="T17" fmla="*/ 6 h 12"/>
                <a:gd name="T18" fmla="*/ 6 w 12"/>
                <a:gd name="T19" fmla="*/ 2 h 12"/>
                <a:gd name="T20" fmla="*/ 6 w 12"/>
                <a:gd name="T21" fmla="*/ 2 h 12"/>
                <a:gd name="T22" fmla="*/ 6 w 12"/>
                <a:gd name="T2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8"/>
                    <a:pt x="4" y="9"/>
                    <a:pt x="6" y="9"/>
                  </a:cubicBezTo>
                  <a:cubicBezTo>
                    <a:pt x="8" y="9"/>
                    <a:pt x="9" y="8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4">
              <a:extLst>
                <a:ext uri="{FF2B5EF4-FFF2-40B4-BE49-F238E27FC236}">
                  <a16:creationId xmlns:a16="http://schemas.microsoft.com/office/drawing/2014/main" id="{CF18E00C-61A4-4EB9-8FFE-F8EB239058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1493838"/>
              <a:ext cx="39688" cy="36513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2 h 10"/>
                <a:gd name="T12" fmla="*/ 3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2 h 10"/>
                <a:gd name="T20" fmla="*/ 6 w 11"/>
                <a:gd name="T21" fmla="*/ 2 h 10"/>
                <a:gd name="T22" fmla="*/ 6 w 11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0"/>
                    <a:pt x="6" y="10"/>
                  </a:cubicBezTo>
                  <a:close/>
                  <a:moveTo>
                    <a:pt x="6" y="2"/>
                  </a:moveTo>
                  <a:cubicBezTo>
                    <a:pt x="4" y="2"/>
                    <a:pt x="3" y="3"/>
                    <a:pt x="3" y="5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3"/>
                    <a:pt x="7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5">
              <a:extLst>
                <a:ext uri="{FF2B5EF4-FFF2-40B4-BE49-F238E27FC236}">
                  <a16:creationId xmlns:a16="http://schemas.microsoft.com/office/drawing/2014/main" id="{9B8A11C0-9ECB-46CE-A807-D2C590902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25563"/>
              <a:ext cx="7938" cy="60325"/>
            </a:xfrm>
            <a:custGeom>
              <a:avLst/>
              <a:gdLst>
                <a:gd name="T0" fmla="*/ 1 w 2"/>
                <a:gd name="T1" fmla="*/ 17 h 17"/>
                <a:gd name="T2" fmla="*/ 0 w 2"/>
                <a:gd name="T3" fmla="*/ 16 h 17"/>
                <a:gd name="T4" fmla="*/ 0 w 2"/>
                <a:gd name="T5" fmla="*/ 2 h 17"/>
                <a:gd name="T6" fmla="*/ 1 w 2"/>
                <a:gd name="T7" fmla="*/ 0 h 17"/>
                <a:gd name="T8" fmla="*/ 2 w 2"/>
                <a:gd name="T9" fmla="*/ 2 h 17"/>
                <a:gd name="T10" fmla="*/ 2 w 2"/>
                <a:gd name="T11" fmla="*/ 16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cubicBezTo>
                    <a:pt x="0" y="17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1" y="17"/>
                  </a:cubicBezTo>
                  <a:close/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6">
              <a:extLst>
                <a:ext uri="{FF2B5EF4-FFF2-40B4-BE49-F238E27FC236}">
                  <a16:creationId xmlns:a16="http://schemas.microsoft.com/office/drawing/2014/main" id="{39279AF4-1836-4ADB-9476-82DDE6245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97001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1 h 3"/>
                <a:gd name="T10" fmla="*/ 2 w 2"/>
                <a:gd name="T11" fmla="*/ 2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9D3CF7-CB57-4B83-ACF6-D10E34393E89}"/>
              </a:ext>
            </a:extLst>
          </p:cNvPr>
          <p:cNvGrpSpPr/>
          <p:nvPr/>
        </p:nvGrpSpPr>
        <p:grpSpPr>
          <a:xfrm>
            <a:off x="7259128" y="2603661"/>
            <a:ext cx="452777" cy="398818"/>
            <a:chOff x="10001251" y="1314451"/>
            <a:chExt cx="306388" cy="269875"/>
          </a:xfrm>
          <a:solidFill>
            <a:schemeClr val="bg1"/>
          </a:solidFill>
        </p:grpSpPr>
        <p:sp>
          <p:nvSpPr>
            <p:cNvPr id="85" name="Freeform 145">
              <a:extLst>
                <a:ext uri="{FF2B5EF4-FFF2-40B4-BE49-F238E27FC236}">
                  <a16:creationId xmlns:a16="http://schemas.microsoft.com/office/drawing/2014/main" id="{E69BEA10-A50A-447F-9076-EC6DB4659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6">
              <a:extLst>
                <a:ext uri="{FF2B5EF4-FFF2-40B4-BE49-F238E27FC236}">
                  <a16:creationId xmlns:a16="http://schemas.microsoft.com/office/drawing/2014/main" id="{6DC1C952-2D1A-4BE9-9DEA-5F014B7D9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7">
              <a:extLst>
                <a:ext uri="{FF2B5EF4-FFF2-40B4-BE49-F238E27FC236}">
                  <a16:creationId xmlns:a16="http://schemas.microsoft.com/office/drawing/2014/main" id="{C6EEA094-BD2C-43B7-BDA4-B8F75668E0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041886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Digit - Multi 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31759</TotalTime>
  <Words>1786</Words>
  <Application>Microsoft Office PowerPoint</Application>
  <PresentationFormat>Widescreen</PresentationFormat>
  <Paragraphs>270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Gill Sans</vt:lpstr>
      <vt:lpstr>Montserrat</vt:lpstr>
      <vt:lpstr>Montserrat Light</vt:lpstr>
      <vt:lpstr>Poppins Light</vt:lpstr>
      <vt:lpstr>Poppins SemiBold</vt:lpstr>
      <vt:lpstr>Digit - Multi 1 - Bright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 src</cp:lastModifiedBy>
  <cp:revision>4882</cp:revision>
  <dcterms:created xsi:type="dcterms:W3CDTF">2015-09-24T05:44:04Z</dcterms:created>
  <dcterms:modified xsi:type="dcterms:W3CDTF">2020-01-31T12:01:03Z</dcterms:modified>
</cp:coreProperties>
</file>