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351" r:id="rId2"/>
    <p:sldId id="338" r:id="rId3"/>
    <p:sldId id="357" r:id="rId4"/>
    <p:sldId id="339" r:id="rId5"/>
    <p:sldId id="342" r:id="rId6"/>
    <p:sldId id="257" r:id="rId7"/>
    <p:sldId id="290" r:id="rId8"/>
    <p:sldId id="345" r:id="rId9"/>
    <p:sldId id="346" r:id="rId10"/>
    <p:sldId id="271" r:id="rId11"/>
    <p:sldId id="274" r:id="rId12"/>
    <p:sldId id="348" r:id="rId13"/>
    <p:sldId id="260" r:id="rId14"/>
    <p:sldId id="334" r:id="rId15"/>
    <p:sldId id="355" r:id="rId16"/>
    <p:sldId id="358" r:id="rId17"/>
    <p:sldId id="294" r:id="rId18"/>
    <p:sldId id="308" r:id="rId19"/>
    <p:sldId id="332" r:id="rId20"/>
    <p:sldId id="333" r:id="rId21"/>
    <p:sldId id="313" r:id="rId22"/>
    <p:sldId id="275" r:id="rId23"/>
    <p:sldId id="302" r:id="rId24"/>
    <p:sldId id="359" r:id="rId25"/>
    <p:sldId id="360" r:id="rId26"/>
    <p:sldId id="305" r:id="rId27"/>
    <p:sldId id="362" r:id="rId28"/>
    <p:sldId id="363" r:id="rId29"/>
    <p:sldId id="364" r:id="rId30"/>
    <p:sldId id="361" r:id="rId31"/>
    <p:sldId id="324" r:id="rId32"/>
    <p:sldId id="33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epiker" initials="F" lastIdx="1" clrIdx="0">
    <p:extLst>
      <p:ext uri="{19B8F6BF-5375-455C-9EA6-DF929625EA0E}">
        <p15:presenceInfo xmlns:p15="http://schemas.microsoft.com/office/powerpoint/2012/main" userId="Freepik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63" autoAdjust="0"/>
    <p:restoredTop sz="97013"/>
  </p:normalViewPr>
  <p:slideViewPr>
    <p:cSldViewPr snapToGrid="0" snapToObjects="1">
      <p:cViewPr varScale="1">
        <p:scale>
          <a:sx n="131" d="100"/>
          <a:sy n="131" d="100"/>
        </p:scale>
        <p:origin x="592" y="18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91" d="100"/>
          <a:sy n="91" d="100"/>
        </p:scale>
        <p:origin x="289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lumMod val="20000"/>
                <a:lumOff val="80000"/>
              </a:schemeClr>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5</c:v>
                </c:pt>
                <c:pt idx="1">
                  <c:v>4</c:v>
                </c:pt>
                <c:pt idx="2">
                  <c:v>2</c:v>
                </c:pt>
                <c:pt idx="3">
                  <c:v>3</c:v>
                </c:pt>
              </c:numCache>
            </c:numRef>
          </c:val>
          <c:extLst>
            <c:ext xmlns:c16="http://schemas.microsoft.com/office/drawing/2014/chart" uri="{C3380CC4-5D6E-409C-BE32-E72D297353CC}">
              <c16:uniqueId val="{00000000-3278-418E-BC43-E9B8218C2D18}"/>
            </c:ext>
          </c:extLst>
        </c:ser>
        <c:ser>
          <c:idx val="1"/>
          <c:order val="1"/>
          <c:tx>
            <c:strRef>
              <c:f>Sheet1!$C$1</c:f>
              <c:strCache>
                <c:ptCount val="1"/>
                <c:pt idx="0">
                  <c:v>Series 2</c:v>
                </c:pt>
              </c:strCache>
            </c:strRef>
          </c:tx>
          <c:spPr>
            <a:solidFill>
              <a:schemeClr val="accent2">
                <a:lumMod val="40000"/>
                <a:lumOff val="60000"/>
              </a:schemeClr>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4</c:v>
                </c:pt>
                <c:pt idx="1">
                  <c:v>5</c:v>
                </c:pt>
                <c:pt idx="2">
                  <c:v>3</c:v>
                </c:pt>
                <c:pt idx="3">
                  <c:v>2</c:v>
                </c:pt>
              </c:numCache>
            </c:numRef>
          </c:val>
          <c:extLst>
            <c:ext xmlns:c16="http://schemas.microsoft.com/office/drawing/2014/chart" uri="{C3380CC4-5D6E-409C-BE32-E72D297353CC}">
              <c16:uniqueId val="{00000001-3278-418E-BC43-E9B8218C2D18}"/>
            </c:ext>
          </c:extLst>
        </c:ser>
        <c:ser>
          <c:idx val="2"/>
          <c:order val="2"/>
          <c:tx>
            <c:strRef>
              <c:f>Sheet1!$D$1</c:f>
              <c:strCache>
                <c:ptCount val="1"/>
                <c:pt idx="0">
                  <c:v>Series 3</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3</c:v>
                </c:pt>
                <c:pt idx="1">
                  <c:v>4</c:v>
                </c:pt>
                <c:pt idx="2">
                  <c:v>4</c:v>
                </c:pt>
                <c:pt idx="3">
                  <c:v>4</c:v>
                </c:pt>
              </c:numCache>
            </c:numRef>
          </c:val>
          <c:extLst>
            <c:ext xmlns:c16="http://schemas.microsoft.com/office/drawing/2014/chart" uri="{C3380CC4-5D6E-409C-BE32-E72D297353CC}">
              <c16:uniqueId val="{00000002-3278-418E-BC43-E9B8218C2D18}"/>
            </c:ext>
          </c:extLst>
        </c:ser>
        <c:dLbls>
          <c:showLegendKey val="0"/>
          <c:showVal val="1"/>
          <c:showCatName val="0"/>
          <c:showSerName val="0"/>
          <c:showPercent val="0"/>
          <c:showBubbleSize val="0"/>
        </c:dLbls>
        <c:gapWidth val="219"/>
        <c:overlap val="-27"/>
        <c:axId val="2110301936"/>
        <c:axId val="2110295744"/>
      </c:barChart>
      <c:catAx>
        <c:axId val="2110301936"/>
        <c:scaling>
          <c:orientation val="minMax"/>
        </c:scaling>
        <c:delete val="1"/>
        <c:axPos val="b"/>
        <c:numFmt formatCode="General" sourceLinked="0"/>
        <c:majorTickMark val="none"/>
        <c:minorTickMark val="none"/>
        <c:tickLblPos val="nextTo"/>
        <c:crossAx val="2110295744"/>
        <c:crosses val="autoZero"/>
        <c:auto val="1"/>
        <c:lblAlgn val="ctr"/>
        <c:lblOffset val="100"/>
        <c:noMultiLvlLbl val="0"/>
      </c:catAx>
      <c:valAx>
        <c:axId val="21102957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CN"/>
          </a:p>
        </c:txPr>
        <c:crossAx val="2110301936"/>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lumMod val="50000"/>
              <a:lumOff val="50000"/>
            </a:schemeClr>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F1CD92-DA11-42CA-9E28-F57FD4F371F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F39021B-388A-439D-95EA-A0D865B849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8931A6-F961-4C57-927C-406CB9CDDA2A}" type="datetimeFigureOut">
              <a:rPr lang="en-US" smtClean="0"/>
              <a:t>12/5/23</a:t>
            </a:fld>
            <a:endParaRPr lang="en-US"/>
          </a:p>
        </p:txBody>
      </p:sp>
      <p:sp>
        <p:nvSpPr>
          <p:cNvPr id="4" name="Footer Placeholder 3">
            <a:extLst>
              <a:ext uri="{FF2B5EF4-FFF2-40B4-BE49-F238E27FC236}">
                <a16:creationId xmlns:a16="http://schemas.microsoft.com/office/drawing/2014/main" id="{B6237265-C715-4164-8B30-E32A9AE553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E152FC6-64DD-41BE-A95D-2E3785E1B9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845297-E8C3-4A56-9516-E18309FF2736}" type="slidenum">
              <a:rPr lang="en-US" smtClean="0"/>
              <a:t>‹#›</a:t>
            </a:fld>
            <a:endParaRPr lang="en-US"/>
          </a:p>
        </p:txBody>
      </p:sp>
    </p:spTree>
    <p:extLst>
      <p:ext uri="{BB962C8B-B14F-4D97-AF65-F5344CB8AC3E}">
        <p14:creationId xmlns:p14="http://schemas.microsoft.com/office/powerpoint/2010/main" val="594728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10FA5-98E6-FB4E-97B6-D4EB979E8963}"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2E1E8-19DD-9846-964E-7494B0E7F513}" type="slidenum">
              <a:rPr lang="en-US" smtClean="0"/>
              <a:t>‹#›</a:t>
            </a:fld>
            <a:endParaRPr lang="en-US"/>
          </a:p>
        </p:txBody>
      </p:sp>
    </p:spTree>
    <p:extLst>
      <p:ext uri="{BB962C8B-B14F-4D97-AF65-F5344CB8AC3E}">
        <p14:creationId xmlns:p14="http://schemas.microsoft.com/office/powerpoint/2010/main" val="11614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C28542AC-B057-4051-9CF8-085B39C688D0}"/>
              </a:ext>
            </a:extLst>
          </p:cNvPr>
          <p:cNvSpPr>
            <a:spLocks noGrp="1"/>
          </p:cNvSpPr>
          <p:nvPr>
            <p:ph type="pic" sz="quarter" idx="10"/>
          </p:nvPr>
        </p:nvSpPr>
        <p:spPr>
          <a:xfrm>
            <a:off x="0" y="1"/>
            <a:ext cx="12192000" cy="6858000"/>
          </a:xfrm>
        </p:spPr>
        <p:txBody>
          <a:bodyPr/>
          <a:lstStyle/>
          <a:p>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9_Full Blank">
    <p:spTree>
      <p:nvGrpSpPr>
        <p:cNvPr id="1" name=""/>
        <p:cNvGrpSpPr/>
        <p:nvPr/>
      </p:nvGrpSpPr>
      <p:grpSpPr>
        <a:xfrm>
          <a:off x="0" y="0"/>
          <a:ext cx="0" cy="0"/>
          <a:chOff x="0" y="0"/>
          <a:chExt cx="0" cy="0"/>
        </a:xfrm>
      </p:grpSpPr>
      <p:sp>
        <p:nvSpPr>
          <p:cNvPr id="5" name="Picture Placeholder 11">
            <a:extLst>
              <a:ext uri="{FF2B5EF4-FFF2-40B4-BE49-F238E27FC236}">
                <a16:creationId xmlns:a16="http://schemas.microsoft.com/office/drawing/2014/main" id="{F6C1E439-909A-4129-8B41-794A3B72794B}"/>
              </a:ext>
            </a:extLst>
          </p:cNvPr>
          <p:cNvSpPr>
            <a:spLocks noGrp="1"/>
          </p:cNvSpPr>
          <p:nvPr>
            <p:ph type="pic" sz="quarter" idx="15"/>
          </p:nvPr>
        </p:nvSpPr>
        <p:spPr>
          <a:xfrm>
            <a:off x="0" y="0"/>
            <a:ext cx="3562350" cy="6858000"/>
          </a:xfrm>
          <a:custGeom>
            <a:avLst/>
            <a:gdLst>
              <a:gd name="connsiteX0" fmla="*/ 0 w 3562350"/>
              <a:gd name="connsiteY0" fmla="*/ 0 h 6858000"/>
              <a:gd name="connsiteX1" fmla="*/ 3562350 w 3562350"/>
              <a:gd name="connsiteY1" fmla="*/ 0 h 6858000"/>
              <a:gd name="connsiteX2" fmla="*/ 3562350 w 3562350"/>
              <a:gd name="connsiteY2" fmla="*/ 6858000 h 6858000"/>
              <a:gd name="connsiteX3" fmla="*/ 0 w 35623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62350" h="6858000">
                <a:moveTo>
                  <a:pt x="0" y="0"/>
                </a:moveTo>
                <a:lnTo>
                  <a:pt x="3562350" y="0"/>
                </a:lnTo>
                <a:lnTo>
                  <a:pt x="3562350" y="6858000"/>
                </a:lnTo>
                <a:lnTo>
                  <a:pt x="0" y="6858000"/>
                </a:lnTo>
                <a:close/>
              </a:path>
            </a:pathLst>
          </a:custGeom>
        </p:spPr>
        <p:txBody>
          <a:bodyPr wrap="square" anchor="ctr">
            <a:noAutofit/>
          </a:bodyPr>
          <a:lstStyle/>
          <a:p>
            <a:endParaRPr lang="en-US" dirty="0"/>
          </a:p>
        </p:txBody>
      </p:sp>
      <p:sp>
        <p:nvSpPr>
          <p:cNvPr id="9" name="Picture Placeholder 12">
            <a:extLst>
              <a:ext uri="{FF2B5EF4-FFF2-40B4-BE49-F238E27FC236}">
                <a16:creationId xmlns:a16="http://schemas.microsoft.com/office/drawing/2014/main" id="{E9A494E8-7CCF-496E-8B1A-7540BB01F11A}"/>
              </a:ext>
            </a:extLst>
          </p:cNvPr>
          <p:cNvSpPr>
            <a:spLocks noGrp="1"/>
          </p:cNvSpPr>
          <p:nvPr>
            <p:ph type="pic" sz="quarter" idx="16"/>
          </p:nvPr>
        </p:nvSpPr>
        <p:spPr>
          <a:xfrm>
            <a:off x="3562350" y="0"/>
            <a:ext cx="3562350" cy="6858000"/>
          </a:xfrm>
          <a:custGeom>
            <a:avLst/>
            <a:gdLst>
              <a:gd name="connsiteX0" fmla="*/ 0 w 3562350"/>
              <a:gd name="connsiteY0" fmla="*/ 0 h 6858000"/>
              <a:gd name="connsiteX1" fmla="*/ 3562350 w 3562350"/>
              <a:gd name="connsiteY1" fmla="*/ 0 h 6858000"/>
              <a:gd name="connsiteX2" fmla="*/ 3562350 w 3562350"/>
              <a:gd name="connsiteY2" fmla="*/ 6858000 h 6858000"/>
              <a:gd name="connsiteX3" fmla="*/ 0 w 35623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62350" h="6858000">
                <a:moveTo>
                  <a:pt x="0" y="0"/>
                </a:moveTo>
                <a:lnTo>
                  <a:pt x="3562350" y="0"/>
                </a:lnTo>
                <a:lnTo>
                  <a:pt x="3562350" y="6858000"/>
                </a:lnTo>
                <a:lnTo>
                  <a:pt x="0" y="6858000"/>
                </a:ln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204799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0_Full Blank">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CF8E3C9-42D9-4C14-857A-B61779D8AAD5}"/>
              </a:ext>
            </a:extLst>
          </p:cNvPr>
          <p:cNvSpPr>
            <a:spLocks noGrp="1"/>
          </p:cNvSpPr>
          <p:nvPr>
            <p:ph type="title"/>
          </p:nvPr>
        </p:nvSpPr>
        <p:spPr/>
        <p:txBody>
          <a:bodyPr/>
          <a:lstStyle/>
          <a:p>
            <a:r>
              <a:rPr lang="en-US"/>
              <a:t>Click to edit Master title style</a:t>
            </a:r>
          </a:p>
        </p:txBody>
      </p:sp>
      <p:sp>
        <p:nvSpPr>
          <p:cNvPr id="4" name="Picture Placeholder 2">
            <a:extLst>
              <a:ext uri="{FF2B5EF4-FFF2-40B4-BE49-F238E27FC236}">
                <a16:creationId xmlns:a16="http://schemas.microsoft.com/office/drawing/2014/main" id="{C2E5BE17-7A0D-4C8F-989B-B2C6597B8F3E}"/>
              </a:ext>
            </a:extLst>
          </p:cNvPr>
          <p:cNvSpPr>
            <a:spLocks noGrp="1"/>
          </p:cNvSpPr>
          <p:nvPr>
            <p:ph type="pic" sz="quarter" idx="11"/>
          </p:nvPr>
        </p:nvSpPr>
        <p:spPr>
          <a:xfrm>
            <a:off x="6634549" y="3870664"/>
            <a:ext cx="1728216" cy="1728216"/>
          </a:xfrm>
          <a:prstGeom prst="ellipse">
            <a:avLst/>
          </a:prstGeom>
        </p:spPr>
        <p:txBody>
          <a:bodyPr anchor="ctr">
            <a:normAutofit/>
          </a:bodyPr>
          <a:lstStyle>
            <a:lvl1pPr marL="0" indent="0" algn="ctr">
              <a:buNone/>
              <a:defRPr sz="1200"/>
            </a:lvl1pPr>
          </a:lstStyle>
          <a:p>
            <a:endParaRPr lang="en-US" dirty="0"/>
          </a:p>
        </p:txBody>
      </p:sp>
      <p:sp>
        <p:nvSpPr>
          <p:cNvPr id="5" name="Picture Placeholder 2">
            <a:extLst>
              <a:ext uri="{FF2B5EF4-FFF2-40B4-BE49-F238E27FC236}">
                <a16:creationId xmlns:a16="http://schemas.microsoft.com/office/drawing/2014/main" id="{BC92E136-4BFE-42C3-8B79-FDB70CF24FFF}"/>
              </a:ext>
            </a:extLst>
          </p:cNvPr>
          <p:cNvSpPr>
            <a:spLocks noGrp="1"/>
          </p:cNvSpPr>
          <p:nvPr>
            <p:ph type="pic" sz="quarter" idx="12"/>
          </p:nvPr>
        </p:nvSpPr>
        <p:spPr>
          <a:xfrm>
            <a:off x="8578759" y="3870664"/>
            <a:ext cx="1728216" cy="1728216"/>
          </a:xfrm>
          <a:prstGeom prst="ellipse">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117003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Full Blank">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BD4FE076-4D1E-401E-B6F8-9AA80BF856C2}"/>
              </a:ext>
            </a:extLst>
          </p:cNvPr>
          <p:cNvSpPr>
            <a:spLocks noGrp="1"/>
          </p:cNvSpPr>
          <p:nvPr>
            <p:ph type="pic" sz="quarter" idx="16" hasCustomPrompt="1"/>
          </p:nvPr>
        </p:nvSpPr>
        <p:spPr>
          <a:xfrm>
            <a:off x="4619623" y="3429000"/>
            <a:ext cx="3090747" cy="2686052"/>
          </a:xfrm>
          <a:prstGeom prst="rect">
            <a:avLst/>
          </a:prstGeom>
        </p:spPr>
        <p:txBody>
          <a:bodyPr>
            <a:normAutofit/>
          </a:bodyPr>
          <a:lstStyle>
            <a:lvl1pPr marL="0" indent="0" algn="ctr">
              <a:buNone/>
              <a:defRPr sz="1200">
                <a:solidFill>
                  <a:schemeClr val="tx1">
                    <a:lumMod val="50000"/>
                    <a:lumOff val="50000"/>
                  </a:schemeClr>
                </a:solidFill>
                <a:latin typeface="Montserrat Light" panose="00000400000000000000" pitchFamily="50" charset="0"/>
              </a:defRPr>
            </a:lvl1pPr>
          </a:lstStyle>
          <a:p>
            <a:r>
              <a:rPr lang="en-US" dirty="0"/>
              <a:t>Drag your image here</a:t>
            </a:r>
          </a:p>
        </p:txBody>
      </p:sp>
      <p:grpSp>
        <p:nvGrpSpPr>
          <p:cNvPr id="4" name="Group 3">
            <a:extLst>
              <a:ext uri="{FF2B5EF4-FFF2-40B4-BE49-F238E27FC236}">
                <a16:creationId xmlns:a16="http://schemas.microsoft.com/office/drawing/2014/main" id="{14707245-D92E-4E8C-A317-7A42C64F7E59}"/>
              </a:ext>
            </a:extLst>
          </p:cNvPr>
          <p:cNvGrpSpPr/>
          <p:nvPr userDrawn="1"/>
        </p:nvGrpSpPr>
        <p:grpSpPr>
          <a:xfrm>
            <a:off x="11808932" y="6477097"/>
            <a:ext cx="231532" cy="231532"/>
            <a:chOff x="11275488" y="5797834"/>
            <a:chExt cx="353804" cy="353804"/>
          </a:xfrm>
        </p:grpSpPr>
        <p:sp>
          <p:nvSpPr>
            <p:cNvPr id="5" name="Oval 4">
              <a:hlinkClick r:id="" action="ppaction://hlinkshowjump?jump=nextslide"/>
              <a:extLst>
                <a:ext uri="{FF2B5EF4-FFF2-40B4-BE49-F238E27FC236}">
                  <a16:creationId xmlns:a16="http://schemas.microsoft.com/office/drawing/2014/main" id="{94F67098-735E-4D50-97DC-3E691E825CB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hevron 32">
              <a:hlinkClick r:id="" action="ppaction://hlinkshowjump?jump=nextslide" tooltip="Next Slide"/>
              <a:extLst>
                <a:ext uri="{FF2B5EF4-FFF2-40B4-BE49-F238E27FC236}">
                  <a16:creationId xmlns:a16="http://schemas.microsoft.com/office/drawing/2014/main" id="{B35B02F1-27C3-4691-911D-33B15BE20F70}"/>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2" name="Picture Placeholder 8">
            <a:extLst>
              <a:ext uri="{FF2B5EF4-FFF2-40B4-BE49-F238E27FC236}">
                <a16:creationId xmlns:a16="http://schemas.microsoft.com/office/drawing/2014/main" id="{3978E2CB-D01B-4429-8A04-05C6FB593B28}"/>
              </a:ext>
            </a:extLst>
          </p:cNvPr>
          <p:cNvSpPr>
            <a:spLocks noGrp="1"/>
          </p:cNvSpPr>
          <p:nvPr>
            <p:ph type="pic" sz="quarter" idx="15" hasCustomPrompt="1"/>
          </p:nvPr>
        </p:nvSpPr>
        <p:spPr>
          <a:xfrm>
            <a:off x="4619623" y="742948"/>
            <a:ext cx="3090747" cy="2686052"/>
          </a:xfrm>
          <a:prstGeom prst="rect">
            <a:avLst/>
          </a:prstGeom>
        </p:spPr>
        <p:txBody>
          <a:bodyPr>
            <a:normAutofit/>
          </a:bodyPr>
          <a:lstStyle>
            <a:lvl1pPr marL="0" indent="0" algn="ctr">
              <a:buNone/>
              <a:defRPr sz="1200">
                <a:solidFill>
                  <a:schemeClr val="tx1">
                    <a:lumMod val="50000"/>
                    <a:lumOff val="50000"/>
                  </a:schemeClr>
                </a:solidFill>
                <a:latin typeface="Montserrat Light" panose="00000400000000000000" pitchFamily="50" charset="0"/>
              </a:defRPr>
            </a:lvl1pPr>
          </a:lstStyle>
          <a:p>
            <a:r>
              <a:rPr lang="en-US" dirty="0"/>
              <a:t>Drag your image here</a:t>
            </a:r>
          </a:p>
        </p:txBody>
      </p:sp>
      <p:grpSp>
        <p:nvGrpSpPr>
          <p:cNvPr id="7" name="Group 6">
            <a:extLst>
              <a:ext uri="{FF2B5EF4-FFF2-40B4-BE49-F238E27FC236}">
                <a16:creationId xmlns:a16="http://schemas.microsoft.com/office/drawing/2014/main" id="{31222F6E-A44B-4A00-B95F-520BFC5F91B6}"/>
              </a:ext>
            </a:extLst>
          </p:cNvPr>
          <p:cNvGrpSpPr/>
          <p:nvPr userDrawn="1"/>
        </p:nvGrpSpPr>
        <p:grpSpPr>
          <a:xfrm>
            <a:off x="11543208" y="6477097"/>
            <a:ext cx="231532" cy="231532"/>
            <a:chOff x="11275488" y="5797834"/>
            <a:chExt cx="353804" cy="353804"/>
          </a:xfrm>
        </p:grpSpPr>
        <p:sp>
          <p:nvSpPr>
            <p:cNvPr id="8" name="Oval 7">
              <a:hlinkClick r:id="" action="ppaction://hlinkshowjump?jump=nextslide"/>
              <a:extLst>
                <a:ext uri="{FF2B5EF4-FFF2-40B4-BE49-F238E27FC236}">
                  <a16:creationId xmlns:a16="http://schemas.microsoft.com/office/drawing/2014/main" id="{CEF4FF3E-3AA6-49C9-97B6-173F63024128}"/>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evron 15">
              <a:hlinkClick r:id="" action="ppaction://hlinkshowjump?jump=nextslide" tooltip="Next Slide"/>
              <a:extLst>
                <a:ext uri="{FF2B5EF4-FFF2-40B4-BE49-F238E27FC236}">
                  <a16:creationId xmlns:a16="http://schemas.microsoft.com/office/drawing/2014/main" id="{0C0CC27D-435E-4E1E-B636-0E00B8BD3BE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582016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0_Full 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C56B3B7-FDBB-4CC9-BE31-FD77D097FD29}"/>
              </a:ext>
            </a:extLst>
          </p:cNvPr>
          <p:cNvSpPr>
            <a:spLocks noGrp="1"/>
          </p:cNvSpPr>
          <p:nvPr>
            <p:ph type="pic" sz="quarter" idx="15" hasCustomPrompt="1"/>
          </p:nvPr>
        </p:nvSpPr>
        <p:spPr>
          <a:xfrm>
            <a:off x="1323975" y="1133475"/>
            <a:ext cx="10868025" cy="5724524"/>
          </a:xfrm>
          <a:custGeom>
            <a:avLst/>
            <a:gdLst>
              <a:gd name="connsiteX0" fmla="*/ 0 w 10868025"/>
              <a:gd name="connsiteY0" fmla="*/ 0 h 5724524"/>
              <a:gd name="connsiteX1" fmla="*/ 10868025 w 10868025"/>
              <a:gd name="connsiteY1" fmla="*/ 0 h 5724524"/>
              <a:gd name="connsiteX2" fmla="*/ 10868025 w 10868025"/>
              <a:gd name="connsiteY2" fmla="*/ 5724524 h 5724524"/>
              <a:gd name="connsiteX3" fmla="*/ 0 w 10868025"/>
              <a:gd name="connsiteY3" fmla="*/ 5724524 h 5724524"/>
            </a:gdLst>
            <a:ahLst/>
            <a:cxnLst>
              <a:cxn ang="0">
                <a:pos x="connsiteX0" y="connsiteY0"/>
              </a:cxn>
              <a:cxn ang="0">
                <a:pos x="connsiteX1" y="connsiteY1"/>
              </a:cxn>
              <a:cxn ang="0">
                <a:pos x="connsiteX2" y="connsiteY2"/>
              </a:cxn>
              <a:cxn ang="0">
                <a:pos x="connsiteX3" y="connsiteY3"/>
              </a:cxn>
            </a:cxnLst>
            <a:rect l="l" t="t" r="r" b="b"/>
            <a:pathLst>
              <a:path w="10868025" h="5724524">
                <a:moveTo>
                  <a:pt x="0" y="0"/>
                </a:moveTo>
                <a:lnTo>
                  <a:pt x="10868025" y="0"/>
                </a:lnTo>
                <a:lnTo>
                  <a:pt x="10868025" y="5724524"/>
                </a:lnTo>
                <a:lnTo>
                  <a:pt x="0" y="5724524"/>
                </a:lnTo>
                <a:close/>
              </a:path>
            </a:pathLst>
          </a:custGeom>
        </p:spPr>
        <p:txBody>
          <a:bodyPr wrap="square">
            <a:noAutofit/>
          </a:bodyPr>
          <a:lstStyle>
            <a:lvl1pPr marL="0" indent="0" algn="ctr">
              <a:buNone/>
              <a:defRPr sz="1200">
                <a:solidFill>
                  <a:schemeClr val="tx1">
                    <a:lumMod val="50000"/>
                    <a:lumOff val="50000"/>
                  </a:schemeClr>
                </a:solidFill>
                <a:latin typeface="Montserrat Light" panose="00000400000000000000" pitchFamily="50" charset="0"/>
              </a:defRPr>
            </a:lvl1pPr>
          </a:lstStyle>
          <a:p>
            <a:r>
              <a:rPr lang="en-US" dirty="0"/>
              <a:t>Drag your image here</a:t>
            </a:r>
          </a:p>
        </p:txBody>
      </p:sp>
      <p:grpSp>
        <p:nvGrpSpPr>
          <p:cNvPr id="4" name="Group 3">
            <a:extLst>
              <a:ext uri="{FF2B5EF4-FFF2-40B4-BE49-F238E27FC236}">
                <a16:creationId xmlns:a16="http://schemas.microsoft.com/office/drawing/2014/main" id="{14707245-D92E-4E8C-A317-7A42C64F7E59}"/>
              </a:ext>
            </a:extLst>
          </p:cNvPr>
          <p:cNvGrpSpPr/>
          <p:nvPr userDrawn="1"/>
        </p:nvGrpSpPr>
        <p:grpSpPr>
          <a:xfrm>
            <a:off x="11808932" y="6477097"/>
            <a:ext cx="231532" cy="231532"/>
            <a:chOff x="11275488" y="5797834"/>
            <a:chExt cx="353804" cy="353804"/>
          </a:xfrm>
        </p:grpSpPr>
        <p:sp>
          <p:nvSpPr>
            <p:cNvPr id="5" name="Oval 4">
              <a:hlinkClick r:id="" action="ppaction://hlinkshowjump?jump=nextslide"/>
              <a:extLst>
                <a:ext uri="{FF2B5EF4-FFF2-40B4-BE49-F238E27FC236}">
                  <a16:creationId xmlns:a16="http://schemas.microsoft.com/office/drawing/2014/main" id="{94F67098-735E-4D50-97DC-3E691E825CB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hevron 32">
              <a:hlinkClick r:id="" action="ppaction://hlinkshowjump?jump=nextslide" tooltip="Next Slide"/>
              <a:extLst>
                <a:ext uri="{FF2B5EF4-FFF2-40B4-BE49-F238E27FC236}">
                  <a16:creationId xmlns:a16="http://schemas.microsoft.com/office/drawing/2014/main" id="{B35B02F1-27C3-4691-911D-33B15BE20F70}"/>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 name="Group 6">
            <a:extLst>
              <a:ext uri="{FF2B5EF4-FFF2-40B4-BE49-F238E27FC236}">
                <a16:creationId xmlns:a16="http://schemas.microsoft.com/office/drawing/2014/main" id="{31222F6E-A44B-4A00-B95F-520BFC5F91B6}"/>
              </a:ext>
            </a:extLst>
          </p:cNvPr>
          <p:cNvGrpSpPr/>
          <p:nvPr userDrawn="1"/>
        </p:nvGrpSpPr>
        <p:grpSpPr>
          <a:xfrm>
            <a:off x="11543208" y="6477097"/>
            <a:ext cx="231532" cy="231532"/>
            <a:chOff x="11275488" y="5797834"/>
            <a:chExt cx="353804" cy="353804"/>
          </a:xfrm>
        </p:grpSpPr>
        <p:sp>
          <p:nvSpPr>
            <p:cNvPr id="8" name="Oval 7">
              <a:hlinkClick r:id="" action="ppaction://hlinkshowjump?jump=nextslide"/>
              <a:extLst>
                <a:ext uri="{FF2B5EF4-FFF2-40B4-BE49-F238E27FC236}">
                  <a16:creationId xmlns:a16="http://schemas.microsoft.com/office/drawing/2014/main" id="{CEF4FF3E-3AA6-49C9-97B6-173F63024128}"/>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evron 15">
              <a:hlinkClick r:id="" action="ppaction://hlinkshowjump?jump=nextslide" tooltip="Next Slide"/>
              <a:extLst>
                <a:ext uri="{FF2B5EF4-FFF2-40B4-BE49-F238E27FC236}">
                  <a16:creationId xmlns:a16="http://schemas.microsoft.com/office/drawing/2014/main" id="{0C0CC27D-435E-4E1E-B636-0E00B8BD3BE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511670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2_Full 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E17FB5A8-4279-45C8-AFE6-94F6B5532E5A}"/>
              </a:ext>
            </a:extLst>
          </p:cNvPr>
          <p:cNvSpPr>
            <a:spLocks noGrp="1"/>
          </p:cNvSpPr>
          <p:nvPr>
            <p:ph type="pic" sz="quarter" idx="15" hasCustomPrompt="1"/>
          </p:nvPr>
        </p:nvSpPr>
        <p:spPr>
          <a:xfrm>
            <a:off x="0" y="1752600"/>
            <a:ext cx="12192000" cy="3352800"/>
          </a:xfrm>
          <a:custGeom>
            <a:avLst/>
            <a:gdLst>
              <a:gd name="connsiteX0" fmla="*/ 0 w 12192000"/>
              <a:gd name="connsiteY0" fmla="*/ 0 h 3352800"/>
              <a:gd name="connsiteX1" fmla="*/ 12192000 w 12192000"/>
              <a:gd name="connsiteY1" fmla="*/ 0 h 3352800"/>
              <a:gd name="connsiteX2" fmla="*/ 12192000 w 12192000"/>
              <a:gd name="connsiteY2" fmla="*/ 3352800 h 3352800"/>
              <a:gd name="connsiteX3" fmla="*/ 0 w 12192000"/>
              <a:gd name="connsiteY3" fmla="*/ 3352800 h 3352800"/>
            </a:gdLst>
            <a:ahLst/>
            <a:cxnLst>
              <a:cxn ang="0">
                <a:pos x="connsiteX0" y="connsiteY0"/>
              </a:cxn>
              <a:cxn ang="0">
                <a:pos x="connsiteX1" y="connsiteY1"/>
              </a:cxn>
              <a:cxn ang="0">
                <a:pos x="connsiteX2" y="connsiteY2"/>
              </a:cxn>
              <a:cxn ang="0">
                <a:pos x="connsiteX3" y="connsiteY3"/>
              </a:cxn>
            </a:cxnLst>
            <a:rect l="l" t="t" r="r" b="b"/>
            <a:pathLst>
              <a:path w="12192000" h="3352800">
                <a:moveTo>
                  <a:pt x="0" y="0"/>
                </a:moveTo>
                <a:lnTo>
                  <a:pt x="12192000" y="0"/>
                </a:lnTo>
                <a:lnTo>
                  <a:pt x="12192000" y="3352800"/>
                </a:lnTo>
                <a:lnTo>
                  <a:pt x="0" y="3352800"/>
                </a:lnTo>
                <a:close/>
              </a:path>
            </a:pathLst>
          </a:custGeom>
        </p:spPr>
        <p:txBody>
          <a:bodyPr wrap="square">
            <a:noAutofit/>
          </a:bodyPr>
          <a:lstStyle>
            <a:lvl1pPr marL="0" indent="0" algn="ctr">
              <a:buNone/>
              <a:defRPr sz="1200">
                <a:solidFill>
                  <a:schemeClr val="tx1">
                    <a:lumMod val="50000"/>
                    <a:lumOff val="50000"/>
                  </a:schemeClr>
                </a:solidFill>
                <a:latin typeface="Montserrat Light" panose="00000400000000000000" pitchFamily="50" charset="0"/>
              </a:defRPr>
            </a:lvl1pPr>
          </a:lstStyle>
          <a:p>
            <a:r>
              <a:rPr lang="en-US" dirty="0"/>
              <a:t>Drag your image here</a:t>
            </a:r>
          </a:p>
        </p:txBody>
      </p:sp>
      <p:grpSp>
        <p:nvGrpSpPr>
          <p:cNvPr id="4" name="Group 3">
            <a:extLst>
              <a:ext uri="{FF2B5EF4-FFF2-40B4-BE49-F238E27FC236}">
                <a16:creationId xmlns:a16="http://schemas.microsoft.com/office/drawing/2014/main" id="{14707245-D92E-4E8C-A317-7A42C64F7E59}"/>
              </a:ext>
            </a:extLst>
          </p:cNvPr>
          <p:cNvGrpSpPr/>
          <p:nvPr userDrawn="1"/>
        </p:nvGrpSpPr>
        <p:grpSpPr>
          <a:xfrm>
            <a:off x="11808932" y="6477097"/>
            <a:ext cx="231532" cy="231532"/>
            <a:chOff x="11275488" y="5797834"/>
            <a:chExt cx="353804" cy="353804"/>
          </a:xfrm>
        </p:grpSpPr>
        <p:sp>
          <p:nvSpPr>
            <p:cNvPr id="5" name="Oval 4">
              <a:hlinkClick r:id="" action="ppaction://hlinkshowjump?jump=nextslide"/>
              <a:extLst>
                <a:ext uri="{FF2B5EF4-FFF2-40B4-BE49-F238E27FC236}">
                  <a16:creationId xmlns:a16="http://schemas.microsoft.com/office/drawing/2014/main" id="{94F67098-735E-4D50-97DC-3E691E825CB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hevron 32">
              <a:hlinkClick r:id="" action="ppaction://hlinkshowjump?jump=nextslide" tooltip="Next Slide"/>
              <a:extLst>
                <a:ext uri="{FF2B5EF4-FFF2-40B4-BE49-F238E27FC236}">
                  <a16:creationId xmlns:a16="http://schemas.microsoft.com/office/drawing/2014/main" id="{B35B02F1-27C3-4691-911D-33B15BE20F70}"/>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 name="Group 6">
            <a:extLst>
              <a:ext uri="{FF2B5EF4-FFF2-40B4-BE49-F238E27FC236}">
                <a16:creationId xmlns:a16="http://schemas.microsoft.com/office/drawing/2014/main" id="{31222F6E-A44B-4A00-B95F-520BFC5F91B6}"/>
              </a:ext>
            </a:extLst>
          </p:cNvPr>
          <p:cNvGrpSpPr/>
          <p:nvPr userDrawn="1"/>
        </p:nvGrpSpPr>
        <p:grpSpPr>
          <a:xfrm>
            <a:off x="11543208" y="6477097"/>
            <a:ext cx="231532" cy="231532"/>
            <a:chOff x="11275488" y="5797834"/>
            <a:chExt cx="353804" cy="353804"/>
          </a:xfrm>
        </p:grpSpPr>
        <p:sp>
          <p:nvSpPr>
            <p:cNvPr id="8" name="Oval 7">
              <a:hlinkClick r:id="" action="ppaction://hlinkshowjump?jump=nextslide"/>
              <a:extLst>
                <a:ext uri="{FF2B5EF4-FFF2-40B4-BE49-F238E27FC236}">
                  <a16:creationId xmlns:a16="http://schemas.microsoft.com/office/drawing/2014/main" id="{CEF4FF3E-3AA6-49C9-97B6-173F63024128}"/>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evron 15">
              <a:hlinkClick r:id="" action="ppaction://hlinkshowjump?jump=nextslide" tooltip="Next Slide"/>
              <a:extLst>
                <a:ext uri="{FF2B5EF4-FFF2-40B4-BE49-F238E27FC236}">
                  <a16:creationId xmlns:a16="http://schemas.microsoft.com/office/drawing/2014/main" id="{0C0CC27D-435E-4E1E-B636-0E00B8BD3BE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302251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Full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720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Full Blank">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5AA14A66-FF1D-43B1-B1DB-00930EC13732}"/>
              </a:ext>
            </a:extLst>
          </p:cNvPr>
          <p:cNvSpPr>
            <a:spLocks noGrp="1"/>
          </p:cNvSpPr>
          <p:nvPr>
            <p:ph type="pic" sz="quarter" idx="12"/>
          </p:nvPr>
        </p:nvSpPr>
        <p:spPr>
          <a:xfrm>
            <a:off x="6096001" y="-1"/>
            <a:ext cx="3705225" cy="5057775"/>
          </a:xfrm>
          <a:custGeom>
            <a:avLst/>
            <a:gdLst>
              <a:gd name="connsiteX0" fmla="*/ 0 w 3705225"/>
              <a:gd name="connsiteY0" fmla="*/ 0 h 5057775"/>
              <a:gd name="connsiteX1" fmla="*/ 3705225 w 3705225"/>
              <a:gd name="connsiteY1" fmla="*/ 0 h 5057775"/>
              <a:gd name="connsiteX2" fmla="*/ 3705225 w 3705225"/>
              <a:gd name="connsiteY2" fmla="*/ 5057775 h 5057775"/>
              <a:gd name="connsiteX3" fmla="*/ 0 w 3705225"/>
              <a:gd name="connsiteY3" fmla="*/ 5057775 h 5057775"/>
            </a:gdLst>
            <a:ahLst/>
            <a:cxnLst>
              <a:cxn ang="0">
                <a:pos x="connsiteX0" y="connsiteY0"/>
              </a:cxn>
              <a:cxn ang="0">
                <a:pos x="connsiteX1" y="connsiteY1"/>
              </a:cxn>
              <a:cxn ang="0">
                <a:pos x="connsiteX2" y="connsiteY2"/>
              </a:cxn>
              <a:cxn ang="0">
                <a:pos x="connsiteX3" y="connsiteY3"/>
              </a:cxn>
            </a:cxnLst>
            <a:rect l="l" t="t" r="r" b="b"/>
            <a:pathLst>
              <a:path w="3705225" h="5057775">
                <a:moveTo>
                  <a:pt x="0" y="0"/>
                </a:moveTo>
                <a:lnTo>
                  <a:pt x="3705225" y="0"/>
                </a:lnTo>
                <a:lnTo>
                  <a:pt x="3705225" y="5057775"/>
                </a:lnTo>
                <a:lnTo>
                  <a:pt x="0" y="5057775"/>
                </a:lnTo>
                <a:close/>
              </a:path>
            </a:pathLst>
          </a:custGeom>
        </p:spPr>
      </p:sp>
    </p:spTree>
    <p:extLst>
      <p:ext uri="{BB962C8B-B14F-4D97-AF65-F5344CB8AC3E}">
        <p14:creationId xmlns:p14="http://schemas.microsoft.com/office/powerpoint/2010/main" val="3220584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9_Full Blank">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4707245-D92E-4E8C-A317-7A42C64F7E59}"/>
              </a:ext>
            </a:extLst>
          </p:cNvPr>
          <p:cNvGrpSpPr/>
          <p:nvPr userDrawn="1"/>
        </p:nvGrpSpPr>
        <p:grpSpPr>
          <a:xfrm>
            <a:off x="11808932" y="6477097"/>
            <a:ext cx="231532" cy="231532"/>
            <a:chOff x="11275488" y="5797834"/>
            <a:chExt cx="353804" cy="353804"/>
          </a:xfrm>
        </p:grpSpPr>
        <p:sp>
          <p:nvSpPr>
            <p:cNvPr id="5" name="Oval 4">
              <a:hlinkClick r:id="" action="ppaction://hlinkshowjump?jump=nextslide"/>
              <a:extLst>
                <a:ext uri="{FF2B5EF4-FFF2-40B4-BE49-F238E27FC236}">
                  <a16:creationId xmlns:a16="http://schemas.microsoft.com/office/drawing/2014/main" id="{94F67098-735E-4D50-97DC-3E691E825CB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hevron 32">
              <a:hlinkClick r:id="" action="ppaction://hlinkshowjump?jump=nextslide" tooltip="Next Slide"/>
              <a:extLst>
                <a:ext uri="{FF2B5EF4-FFF2-40B4-BE49-F238E27FC236}">
                  <a16:creationId xmlns:a16="http://schemas.microsoft.com/office/drawing/2014/main" id="{B35B02F1-27C3-4691-911D-33B15BE20F70}"/>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 name="Group 6">
            <a:extLst>
              <a:ext uri="{FF2B5EF4-FFF2-40B4-BE49-F238E27FC236}">
                <a16:creationId xmlns:a16="http://schemas.microsoft.com/office/drawing/2014/main" id="{31222F6E-A44B-4A00-B95F-520BFC5F91B6}"/>
              </a:ext>
            </a:extLst>
          </p:cNvPr>
          <p:cNvGrpSpPr/>
          <p:nvPr userDrawn="1"/>
        </p:nvGrpSpPr>
        <p:grpSpPr>
          <a:xfrm>
            <a:off x="11543208" y="6477097"/>
            <a:ext cx="231532" cy="231532"/>
            <a:chOff x="11275488" y="5797834"/>
            <a:chExt cx="353804" cy="353804"/>
          </a:xfrm>
        </p:grpSpPr>
        <p:sp>
          <p:nvSpPr>
            <p:cNvPr id="8" name="Oval 7">
              <a:hlinkClick r:id="" action="ppaction://hlinkshowjump?jump=nextslide"/>
              <a:extLst>
                <a:ext uri="{FF2B5EF4-FFF2-40B4-BE49-F238E27FC236}">
                  <a16:creationId xmlns:a16="http://schemas.microsoft.com/office/drawing/2014/main" id="{CEF4FF3E-3AA6-49C9-97B6-173F63024128}"/>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evron 15">
              <a:hlinkClick r:id="" action="ppaction://hlinkshowjump?jump=nextslide" tooltip="Next Slide"/>
              <a:extLst>
                <a:ext uri="{FF2B5EF4-FFF2-40B4-BE49-F238E27FC236}">
                  <a16:creationId xmlns:a16="http://schemas.microsoft.com/office/drawing/2014/main" id="{0C0CC27D-435E-4E1E-B636-0E00B8BD3BE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Picture Placeholder 4">
            <a:extLst>
              <a:ext uri="{FF2B5EF4-FFF2-40B4-BE49-F238E27FC236}">
                <a16:creationId xmlns:a16="http://schemas.microsoft.com/office/drawing/2014/main" id="{BBF8AED6-13FE-4ED0-A0F8-56C60662DDFA}"/>
              </a:ext>
            </a:extLst>
          </p:cNvPr>
          <p:cNvSpPr>
            <a:spLocks noGrp="1"/>
          </p:cNvSpPr>
          <p:nvPr>
            <p:ph type="pic" sz="quarter" idx="17"/>
          </p:nvPr>
        </p:nvSpPr>
        <p:spPr>
          <a:xfrm>
            <a:off x="969436" y="937300"/>
            <a:ext cx="4809064" cy="2865191"/>
          </a:xfrm>
          <a:custGeom>
            <a:avLst/>
            <a:gdLst>
              <a:gd name="connsiteX0" fmla="*/ 0 w 4809064"/>
              <a:gd name="connsiteY0" fmla="*/ 0 h 2865191"/>
              <a:gd name="connsiteX1" fmla="*/ 4809064 w 4809064"/>
              <a:gd name="connsiteY1" fmla="*/ 0 h 2865191"/>
              <a:gd name="connsiteX2" fmla="*/ 4809064 w 4809064"/>
              <a:gd name="connsiteY2" fmla="*/ 2865191 h 2865191"/>
              <a:gd name="connsiteX3" fmla="*/ 0 w 4809064"/>
              <a:gd name="connsiteY3" fmla="*/ 2865191 h 2865191"/>
            </a:gdLst>
            <a:ahLst/>
            <a:cxnLst>
              <a:cxn ang="0">
                <a:pos x="connsiteX0" y="connsiteY0"/>
              </a:cxn>
              <a:cxn ang="0">
                <a:pos x="connsiteX1" y="connsiteY1"/>
              </a:cxn>
              <a:cxn ang="0">
                <a:pos x="connsiteX2" y="connsiteY2"/>
              </a:cxn>
              <a:cxn ang="0">
                <a:pos x="connsiteX3" y="connsiteY3"/>
              </a:cxn>
            </a:cxnLst>
            <a:rect l="l" t="t" r="r" b="b"/>
            <a:pathLst>
              <a:path w="4809064" h="2865191">
                <a:moveTo>
                  <a:pt x="0" y="0"/>
                </a:moveTo>
                <a:lnTo>
                  <a:pt x="4809064" y="0"/>
                </a:lnTo>
                <a:lnTo>
                  <a:pt x="4809064" y="2865191"/>
                </a:lnTo>
                <a:lnTo>
                  <a:pt x="0" y="2865191"/>
                </a:lnTo>
                <a:close/>
              </a:path>
            </a:pathLst>
          </a:custGeom>
        </p:spPr>
      </p:sp>
    </p:spTree>
    <p:extLst>
      <p:ext uri="{BB962C8B-B14F-4D97-AF65-F5344CB8AC3E}">
        <p14:creationId xmlns:p14="http://schemas.microsoft.com/office/powerpoint/2010/main" val="2760843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4_Full Blank">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4707245-D92E-4E8C-A317-7A42C64F7E59}"/>
              </a:ext>
            </a:extLst>
          </p:cNvPr>
          <p:cNvGrpSpPr/>
          <p:nvPr userDrawn="1"/>
        </p:nvGrpSpPr>
        <p:grpSpPr>
          <a:xfrm>
            <a:off x="11808932" y="6477097"/>
            <a:ext cx="231532" cy="231532"/>
            <a:chOff x="11275488" y="5797834"/>
            <a:chExt cx="353804" cy="353804"/>
          </a:xfrm>
        </p:grpSpPr>
        <p:sp>
          <p:nvSpPr>
            <p:cNvPr id="5" name="Oval 4">
              <a:hlinkClick r:id="" action="ppaction://hlinkshowjump?jump=nextslide"/>
              <a:extLst>
                <a:ext uri="{FF2B5EF4-FFF2-40B4-BE49-F238E27FC236}">
                  <a16:creationId xmlns:a16="http://schemas.microsoft.com/office/drawing/2014/main" id="{94F67098-735E-4D50-97DC-3E691E825CB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hevron 32">
              <a:hlinkClick r:id="" action="ppaction://hlinkshowjump?jump=nextslide" tooltip="Next Slide"/>
              <a:extLst>
                <a:ext uri="{FF2B5EF4-FFF2-40B4-BE49-F238E27FC236}">
                  <a16:creationId xmlns:a16="http://schemas.microsoft.com/office/drawing/2014/main" id="{B35B02F1-27C3-4691-911D-33B15BE20F70}"/>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 name="Group 6">
            <a:extLst>
              <a:ext uri="{FF2B5EF4-FFF2-40B4-BE49-F238E27FC236}">
                <a16:creationId xmlns:a16="http://schemas.microsoft.com/office/drawing/2014/main" id="{31222F6E-A44B-4A00-B95F-520BFC5F91B6}"/>
              </a:ext>
            </a:extLst>
          </p:cNvPr>
          <p:cNvGrpSpPr/>
          <p:nvPr userDrawn="1"/>
        </p:nvGrpSpPr>
        <p:grpSpPr>
          <a:xfrm>
            <a:off x="11543208" y="6477097"/>
            <a:ext cx="231532" cy="231532"/>
            <a:chOff x="11275488" y="5797834"/>
            <a:chExt cx="353804" cy="353804"/>
          </a:xfrm>
        </p:grpSpPr>
        <p:sp>
          <p:nvSpPr>
            <p:cNvPr id="8" name="Oval 7">
              <a:hlinkClick r:id="" action="ppaction://hlinkshowjump?jump=nextslide"/>
              <a:extLst>
                <a:ext uri="{FF2B5EF4-FFF2-40B4-BE49-F238E27FC236}">
                  <a16:creationId xmlns:a16="http://schemas.microsoft.com/office/drawing/2014/main" id="{CEF4FF3E-3AA6-49C9-97B6-173F63024128}"/>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evron 15">
              <a:hlinkClick r:id="" action="ppaction://hlinkshowjump?jump=nextslide" tooltip="Next Slide"/>
              <a:extLst>
                <a:ext uri="{FF2B5EF4-FFF2-40B4-BE49-F238E27FC236}">
                  <a16:creationId xmlns:a16="http://schemas.microsoft.com/office/drawing/2014/main" id="{0C0CC27D-435E-4E1E-B636-0E00B8BD3BE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9" name="Picture Placeholder 18">
            <a:extLst>
              <a:ext uri="{FF2B5EF4-FFF2-40B4-BE49-F238E27FC236}">
                <a16:creationId xmlns:a16="http://schemas.microsoft.com/office/drawing/2014/main" id="{52C73185-2106-4E43-A2AD-5B6E39BD2749}"/>
              </a:ext>
            </a:extLst>
          </p:cNvPr>
          <p:cNvSpPr>
            <a:spLocks noGrp="1"/>
          </p:cNvSpPr>
          <p:nvPr>
            <p:ph type="pic" sz="quarter" idx="13"/>
          </p:nvPr>
        </p:nvSpPr>
        <p:spPr>
          <a:xfrm>
            <a:off x="838200" y="2144843"/>
            <a:ext cx="10541793" cy="3987189"/>
          </a:xfrm>
          <a:custGeom>
            <a:avLst/>
            <a:gdLst>
              <a:gd name="connsiteX0" fmla="*/ 0 w 10541793"/>
              <a:gd name="connsiteY0" fmla="*/ 0 h 3987189"/>
              <a:gd name="connsiteX1" fmla="*/ 10541793 w 10541793"/>
              <a:gd name="connsiteY1" fmla="*/ 0 h 3987189"/>
              <a:gd name="connsiteX2" fmla="*/ 10541793 w 10541793"/>
              <a:gd name="connsiteY2" fmla="*/ 3987189 h 3987189"/>
              <a:gd name="connsiteX3" fmla="*/ 0 w 10541793"/>
              <a:gd name="connsiteY3" fmla="*/ 3987189 h 3987189"/>
            </a:gdLst>
            <a:ahLst/>
            <a:cxnLst>
              <a:cxn ang="0">
                <a:pos x="connsiteX0" y="connsiteY0"/>
              </a:cxn>
              <a:cxn ang="0">
                <a:pos x="connsiteX1" y="connsiteY1"/>
              </a:cxn>
              <a:cxn ang="0">
                <a:pos x="connsiteX2" y="connsiteY2"/>
              </a:cxn>
              <a:cxn ang="0">
                <a:pos x="connsiteX3" y="connsiteY3"/>
              </a:cxn>
            </a:cxnLst>
            <a:rect l="l" t="t" r="r" b="b"/>
            <a:pathLst>
              <a:path w="10541793" h="3987189">
                <a:moveTo>
                  <a:pt x="0" y="0"/>
                </a:moveTo>
                <a:lnTo>
                  <a:pt x="10541793" y="0"/>
                </a:lnTo>
                <a:lnTo>
                  <a:pt x="10541793" y="3987189"/>
                </a:lnTo>
                <a:lnTo>
                  <a:pt x="0" y="3987189"/>
                </a:lnTo>
                <a:close/>
              </a:path>
            </a:pathLst>
          </a:custGeom>
        </p:spPr>
      </p:sp>
    </p:spTree>
    <p:extLst>
      <p:ext uri="{BB962C8B-B14F-4D97-AF65-F5344CB8AC3E}">
        <p14:creationId xmlns:p14="http://schemas.microsoft.com/office/powerpoint/2010/main" val="31785487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Full Blank">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DE810196-F47B-4762-8403-73B86A080227}"/>
              </a:ext>
            </a:extLst>
          </p:cNvPr>
          <p:cNvSpPr>
            <a:spLocks noGrp="1"/>
          </p:cNvSpPr>
          <p:nvPr>
            <p:ph type="pic" sz="quarter" idx="11"/>
          </p:nvPr>
        </p:nvSpPr>
        <p:spPr>
          <a:xfrm>
            <a:off x="-10638" y="0"/>
            <a:ext cx="4315935" cy="3060700"/>
          </a:xfrm>
        </p:spPr>
      </p:sp>
      <p:grpSp>
        <p:nvGrpSpPr>
          <p:cNvPr id="4" name="Group 3">
            <a:extLst>
              <a:ext uri="{FF2B5EF4-FFF2-40B4-BE49-F238E27FC236}">
                <a16:creationId xmlns:a16="http://schemas.microsoft.com/office/drawing/2014/main" id="{14707245-D92E-4E8C-A317-7A42C64F7E59}"/>
              </a:ext>
            </a:extLst>
          </p:cNvPr>
          <p:cNvGrpSpPr/>
          <p:nvPr userDrawn="1"/>
        </p:nvGrpSpPr>
        <p:grpSpPr>
          <a:xfrm>
            <a:off x="11808932" y="6477097"/>
            <a:ext cx="231532" cy="231532"/>
            <a:chOff x="11275488" y="5797834"/>
            <a:chExt cx="353804" cy="353804"/>
          </a:xfrm>
        </p:grpSpPr>
        <p:sp>
          <p:nvSpPr>
            <p:cNvPr id="5" name="Oval 4">
              <a:hlinkClick r:id="" action="ppaction://hlinkshowjump?jump=nextslide"/>
              <a:extLst>
                <a:ext uri="{FF2B5EF4-FFF2-40B4-BE49-F238E27FC236}">
                  <a16:creationId xmlns:a16="http://schemas.microsoft.com/office/drawing/2014/main" id="{94F67098-735E-4D50-97DC-3E691E825CB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hevron 32">
              <a:hlinkClick r:id="" action="ppaction://hlinkshowjump?jump=nextslide" tooltip="Next Slide"/>
              <a:extLst>
                <a:ext uri="{FF2B5EF4-FFF2-40B4-BE49-F238E27FC236}">
                  <a16:creationId xmlns:a16="http://schemas.microsoft.com/office/drawing/2014/main" id="{B35B02F1-27C3-4691-911D-33B15BE20F70}"/>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 name="Group 6">
            <a:extLst>
              <a:ext uri="{FF2B5EF4-FFF2-40B4-BE49-F238E27FC236}">
                <a16:creationId xmlns:a16="http://schemas.microsoft.com/office/drawing/2014/main" id="{31222F6E-A44B-4A00-B95F-520BFC5F91B6}"/>
              </a:ext>
            </a:extLst>
          </p:cNvPr>
          <p:cNvGrpSpPr/>
          <p:nvPr userDrawn="1"/>
        </p:nvGrpSpPr>
        <p:grpSpPr>
          <a:xfrm>
            <a:off x="11543208" y="6477097"/>
            <a:ext cx="231532" cy="231532"/>
            <a:chOff x="11275488" y="5797834"/>
            <a:chExt cx="353804" cy="353804"/>
          </a:xfrm>
        </p:grpSpPr>
        <p:sp>
          <p:nvSpPr>
            <p:cNvPr id="8" name="Oval 7">
              <a:hlinkClick r:id="" action="ppaction://hlinkshowjump?jump=nextslide"/>
              <a:extLst>
                <a:ext uri="{FF2B5EF4-FFF2-40B4-BE49-F238E27FC236}">
                  <a16:creationId xmlns:a16="http://schemas.microsoft.com/office/drawing/2014/main" id="{CEF4FF3E-3AA6-49C9-97B6-173F63024128}"/>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evron 15">
              <a:hlinkClick r:id="" action="ppaction://hlinkshowjump?jump=nextslide" tooltip="Next Slide"/>
              <a:extLst>
                <a:ext uri="{FF2B5EF4-FFF2-40B4-BE49-F238E27FC236}">
                  <a16:creationId xmlns:a16="http://schemas.microsoft.com/office/drawing/2014/main" id="{0C0CC27D-435E-4E1E-B636-0E00B8BD3BE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Picture Placeholder 2">
            <a:extLst>
              <a:ext uri="{FF2B5EF4-FFF2-40B4-BE49-F238E27FC236}">
                <a16:creationId xmlns:a16="http://schemas.microsoft.com/office/drawing/2014/main" id="{8FBC19BA-8564-4A02-8E61-2CC9D66B6A9D}"/>
              </a:ext>
            </a:extLst>
          </p:cNvPr>
          <p:cNvSpPr>
            <a:spLocks noGrp="1"/>
          </p:cNvSpPr>
          <p:nvPr>
            <p:ph type="pic" sz="quarter" idx="12"/>
          </p:nvPr>
        </p:nvSpPr>
        <p:spPr>
          <a:xfrm>
            <a:off x="4305299" y="2209800"/>
            <a:ext cx="7886701" cy="4648200"/>
          </a:xfrm>
        </p:spPr>
      </p:sp>
    </p:spTree>
    <p:extLst>
      <p:ext uri="{BB962C8B-B14F-4D97-AF65-F5344CB8AC3E}">
        <p14:creationId xmlns:p14="http://schemas.microsoft.com/office/powerpoint/2010/main" val="103763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8_Full Blank">
    <p:spTree>
      <p:nvGrpSpPr>
        <p:cNvPr id="1" name=""/>
        <p:cNvGrpSpPr/>
        <p:nvPr/>
      </p:nvGrpSpPr>
      <p:grpSpPr>
        <a:xfrm>
          <a:off x="0" y="0"/>
          <a:ext cx="0" cy="0"/>
          <a:chOff x="0" y="0"/>
          <a:chExt cx="0" cy="0"/>
        </a:xfrm>
      </p:grpSpPr>
      <p:sp>
        <p:nvSpPr>
          <p:cNvPr id="4" name="Picture Placeholder 13">
            <a:extLst>
              <a:ext uri="{FF2B5EF4-FFF2-40B4-BE49-F238E27FC236}">
                <a16:creationId xmlns:a16="http://schemas.microsoft.com/office/drawing/2014/main" id="{396EADAF-BC65-439B-9677-7A59F12CB500}"/>
              </a:ext>
            </a:extLst>
          </p:cNvPr>
          <p:cNvSpPr>
            <a:spLocks noGrp="1" noChangeAspect="1"/>
          </p:cNvSpPr>
          <p:nvPr>
            <p:ph type="pic" sz="quarter" idx="20" hasCustomPrompt="1"/>
          </p:nvPr>
        </p:nvSpPr>
        <p:spPr>
          <a:xfrm>
            <a:off x="4961802" y="2057400"/>
            <a:ext cx="2268396" cy="2266950"/>
          </a:xfrm>
          <a:prstGeom prst="ellipse">
            <a:avLst/>
          </a:prstGeom>
        </p:spPr>
        <p:txBody>
          <a:bodyPr>
            <a:noAutofit/>
          </a:bodyPr>
          <a:lstStyle>
            <a:lvl1pPr marL="0" indent="0">
              <a:lnSpc>
                <a:spcPct val="130000"/>
              </a:lnSpc>
              <a:buNone/>
              <a:defRPr sz="2400" baseline="0"/>
            </a:lvl1pPr>
          </a:lstStyle>
          <a:p>
            <a:r>
              <a:rPr lang="en-US" dirty="0"/>
              <a:t>Drag  Your Picture Here</a:t>
            </a:r>
          </a:p>
        </p:txBody>
      </p:sp>
    </p:spTree>
    <p:extLst>
      <p:ext uri="{BB962C8B-B14F-4D97-AF65-F5344CB8AC3E}">
        <p14:creationId xmlns:p14="http://schemas.microsoft.com/office/powerpoint/2010/main" val="212753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Full Blank">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4707245-D92E-4E8C-A317-7A42C64F7E59}"/>
              </a:ext>
            </a:extLst>
          </p:cNvPr>
          <p:cNvGrpSpPr/>
          <p:nvPr userDrawn="1"/>
        </p:nvGrpSpPr>
        <p:grpSpPr>
          <a:xfrm>
            <a:off x="11808932" y="6477097"/>
            <a:ext cx="231532" cy="231532"/>
            <a:chOff x="11275488" y="5797834"/>
            <a:chExt cx="353804" cy="353804"/>
          </a:xfrm>
        </p:grpSpPr>
        <p:sp>
          <p:nvSpPr>
            <p:cNvPr id="5" name="Oval 4">
              <a:hlinkClick r:id="" action="ppaction://hlinkshowjump?jump=nextslide"/>
              <a:extLst>
                <a:ext uri="{FF2B5EF4-FFF2-40B4-BE49-F238E27FC236}">
                  <a16:creationId xmlns:a16="http://schemas.microsoft.com/office/drawing/2014/main" id="{94F67098-735E-4D50-97DC-3E691E825CB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hevron 32">
              <a:hlinkClick r:id="" action="ppaction://hlinkshowjump?jump=nextslide" tooltip="Next Slide"/>
              <a:extLst>
                <a:ext uri="{FF2B5EF4-FFF2-40B4-BE49-F238E27FC236}">
                  <a16:creationId xmlns:a16="http://schemas.microsoft.com/office/drawing/2014/main" id="{B35B02F1-27C3-4691-911D-33B15BE20F70}"/>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 name="Group 6">
            <a:extLst>
              <a:ext uri="{FF2B5EF4-FFF2-40B4-BE49-F238E27FC236}">
                <a16:creationId xmlns:a16="http://schemas.microsoft.com/office/drawing/2014/main" id="{31222F6E-A44B-4A00-B95F-520BFC5F91B6}"/>
              </a:ext>
            </a:extLst>
          </p:cNvPr>
          <p:cNvGrpSpPr/>
          <p:nvPr userDrawn="1"/>
        </p:nvGrpSpPr>
        <p:grpSpPr>
          <a:xfrm>
            <a:off x="11543208" y="6477097"/>
            <a:ext cx="231532" cy="231532"/>
            <a:chOff x="11275488" y="5797834"/>
            <a:chExt cx="353804" cy="353804"/>
          </a:xfrm>
        </p:grpSpPr>
        <p:sp>
          <p:nvSpPr>
            <p:cNvPr id="8" name="Oval 7">
              <a:hlinkClick r:id="" action="ppaction://hlinkshowjump?jump=nextslide"/>
              <a:extLst>
                <a:ext uri="{FF2B5EF4-FFF2-40B4-BE49-F238E27FC236}">
                  <a16:creationId xmlns:a16="http://schemas.microsoft.com/office/drawing/2014/main" id="{CEF4FF3E-3AA6-49C9-97B6-173F63024128}"/>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evron 15">
              <a:hlinkClick r:id="" action="ppaction://hlinkshowjump?jump=nextslide" tooltip="Next Slide"/>
              <a:extLst>
                <a:ext uri="{FF2B5EF4-FFF2-40B4-BE49-F238E27FC236}">
                  <a16:creationId xmlns:a16="http://schemas.microsoft.com/office/drawing/2014/main" id="{0C0CC27D-435E-4E1E-B636-0E00B8BD3BE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5" name="Picture Placeholder 3">
            <a:extLst>
              <a:ext uri="{FF2B5EF4-FFF2-40B4-BE49-F238E27FC236}">
                <a16:creationId xmlns:a16="http://schemas.microsoft.com/office/drawing/2014/main" id="{6F8D010C-75FC-4541-A774-826A59BA1A8A}"/>
              </a:ext>
            </a:extLst>
          </p:cNvPr>
          <p:cNvSpPr>
            <a:spLocks noGrp="1"/>
          </p:cNvSpPr>
          <p:nvPr>
            <p:ph type="pic" sz="quarter" idx="17"/>
          </p:nvPr>
        </p:nvSpPr>
        <p:spPr>
          <a:xfrm>
            <a:off x="6001687" y="990600"/>
            <a:ext cx="4876800" cy="4876800"/>
          </a:xfrm>
          <a:custGeom>
            <a:avLst/>
            <a:gdLst>
              <a:gd name="connsiteX0" fmla="*/ 0 w 4876800"/>
              <a:gd name="connsiteY0" fmla="*/ 0 h 4876800"/>
              <a:gd name="connsiteX1" fmla="*/ 4876800 w 4876800"/>
              <a:gd name="connsiteY1" fmla="*/ 0 h 4876800"/>
              <a:gd name="connsiteX2" fmla="*/ 4876800 w 4876800"/>
              <a:gd name="connsiteY2" fmla="*/ 4876800 h 4876800"/>
              <a:gd name="connsiteX3" fmla="*/ 0 w 4876800"/>
              <a:gd name="connsiteY3" fmla="*/ 4876800 h 4876800"/>
            </a:gdLst>
            <a:ahLst/>
            <a:cxnLst>
              <a:cxn ang="0">
                <a:pos x="connsiteX0" y="connsiteY0"/>
              </a:cxn>
              <a:cxn ang="0">
                <a:pos x="connsiteX1" y="connsiteY1"/>
              </a:cxn>
              <a:cxn ang="0">
                <a:pos x="connsiteX2" y="connsiteY2"/>
              </a:cxn>
              <a:cxn ang="0">
                <a:pos x="connsiteX3" y="connsiteY3"/>
              </a:cxn>
            </a:cxnLst>
            <a:rect l="l" t="t" r="r" b="b"/>
            <a:pathLst>
              <a:path w="4876800" h="4876800">
                <a:moveTo>
                  <a:pt x="0" y="0"/>
                </a:moveTo>
                <a:lnTo>
                  <a:pt x="4876800" y="0"/>
                </a:lnTo>
                <a:lnTo>
                  <a:pt x="4876800" y="4876800"/>
                </a:lnTo>
                <a:lnTo>
                  <a:pt x="0" y="4876800"/>
                </a:lnTo>
                <a:close/>
              </a:path>
            </a:pathLst>
          </a:custGeom>
        </p:spPr>
      </p:sp>
    </p:spTree>
    <p:extLst>
      <p:ext uri="{BB962C8B-B14F-4D97-AF65-F5344CB8AC3E}">
        <p14:creationId xmlns:p14="http://schemas.microsoft.com/office/powerpoint/2010/main" val="2850320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Full Blank">
    <p:spTree>
      <p:nvGrpSpPr>
        <p:cNvPr id="1" name=""/>
        <p:cNvGrpSpPr/>
        <p:nvPr/>
      </p:nvGrpSpPr>
      <p:grpSpPr>
        <a:xfrm>
          <a:off x="0" y="0"/>
          <a:ext cx="0" cy="0"/>
          <a:chOff x="0" y="0"/>
          <a:chExt cx="0" cy="0"/>
        </a:xfrm>
      </p:grpSpPr>
      <p:sp>
        <p:nvSpPr>
          <p:cNvPr id="4" name="Picture Placeholder 14">
            <a:extLst>
              <a:ext uri="{FF2B5EF4-FFF2-40B4-BE49-F238E27FC236}">
                <a16:creationId xmlns:a16="http://schemas.microsoft.com/office/drawing/2014/main" id="{A26CBF1B-53FC-4DEE-A7F1-2F627C81EFB3}"/>
              </a:ext>
            </a:extLst>
          </p:cNvPr>
          <p:cNvSpPr>
            <a:spLocks noGrp="1"/>
          </p:cNvSpPr>
          <p:nvPr>
            <p:ph type="pic" sz="quarter" idx="18"/>
          </p:nvPr>
        </p:nvSpPr>
        <p:spPr>
          <a:xfrm>
            <a:off x="9017000" y="558800"/>
            <a:ext cx="2527300" cy="5740400"/>
          </a:xfrm>
          <a:custGeom>
            <a:avLst/>
            <a:gdLst>
              <a:gd name="connsiteX0" fmla="*/ 0 w 2527300"/>
              <a:gd name="connsiteY0" fmla="*/ 0 h 5740400"/>
              <a:gd name="connsiteX1" fmla="*/ 2527300 w 2527300"/>
              <a:gd name="connsiteY1" fmla="*/ 0 h 5740400"/>
              <a:gd name="connsiteX2" fmla="*/ 2527300 w 2527300"/>
              <a:gd name="connsiteY2" fmla="*/ 5740400 h 5740400"/>
              <a:gd name="connsiteX3" fmla="*/ 0 w 2527300"/>
              <a:gd name="connsiteY3" fmla="*/ 5740400 h 5740400"/>
            </a:gdLst>
            <a:ahLst/>
            <a:cxnLst>
              <a:cxn ang="0">
                <a:pos x="connsiteX0" y="connsiteY0"/>
              </a:cxn>
              <a:cxn ang="0">
                <a:pos x="connsiteX1" y="connsiteY1"/>
              </a:cxn>
              <a:cxn ang="0">
                <a:pos x="connsiteX2" y="connsiteY2"/>
              </a:cxn>
              <a:cxn ang="0">
                <a:pos x="connsiteX3" y="connsiteY3"/>
              </a:cxn>
            </a:cxnLst>
            <a:rect l="l" t="t" r="r" b="b"/>
            <a:pathLst>
              <a:path w="2527300" h="5740400">
                <a:moveTo>
                  <a:pt x="0" y="0"/>
                </a:moveTo>
                <a:lnTo>
                  <a:pt x="2527300" y="0"/>
                </a:lnTo>
                <a:lnTo>
                  <a:pt x="2527300" y="5740400"/>
                </a:lnTo>
                <a:lnTo>
                  <a:pt x="0" y="5740400"/>
                </a:lnTo>
                <a:close/>
              </a:path>
            </a:pathLst>
          </a:custGeom>
        </p:spPr>
        <p:txBody>
          <a:bodyPr wrap="square" anchor="ctr">
            <a:noAutofit/>
          </a:bodyPr>
          <a:lstStyle>
            <a:lvl1pPr marL="0" indent="0" algn="ctr">
              <a:buNone/>
              <a:defRPr sz="1200"/>
            </a:lvl1pPr>
          </a:lstStyle>
          <a:p>
            <a:endParaRPr lang="en-US" dirty="0"/>
          </a:p>
        </p:txBody>
      </p:sp>
      <p:sp>
        <p:nvSpPr>
          <p:cNvPr id="5" name="Picture Placeholder 13">
            <a:extLst>
              <a:ext uri="{FF2B5EF4-FFF2-40B4-BE49-F238E27FC236}">
                <a16:creationId xmlns:a16="http://schemas.microsoft.com/office/drawing/2014/main" id="{0A781D24-FE9A-4E60-8013-7733CEC56263}"/>
              </a:ext>
            </a:extLst>
          </p:cNvPr>
          <p:cNvSpPr>
            <a:spLocks noGrp="1"/>
          </p:cNvSpPr>
          <p:nvPr>
            <p:ph type="pic" sz="quarter" idx="17"/>
          </p:nvPr>
        </p:nvSpPr>
        <p:spPr>
          <a:xfrm>
            <a:off x="6223000" y="558800"/>
            <a:ext cx="2527300" cy="5740400"/>
          </a:xfrm>
          <a:custGeom>
            <a:avLst/>
            <a:gdLst>
              <a:gd name="connsiteX0" fmla="*/ 0 w 2527300"/>
              <a:gd name="connsiteY0" fmla="*/ 0 h 5740400"/>
              <a:gd name="connsiteX1" fmla="*/ 2527300 w 2527300"/>
              <a:gd name="connsiteY1" fmla="*/ 0 h 5740400"/>
              <a:gd name="connsiteX2" fmla="*/ 2527300 w 2527300"/>
              <a:gd name="connsiteY2" fmla="*/ 5740400 h 5740400"/>
              <a:gd name="connsiteX3" fmla="*/ 0 w 2527300"/>
              <a:gd name="connsiteY3" fmla="*/ 5740400 h 5740400"/>
            </a:gdLst>
            <a:ahLst/>
            <a:cxnLst>
              <a:cxn ang="0">
                <a:pos x="connsiteX0" y="connsiteY0"/>
              </a:cxn>
              <a:cxn ang="0">
                <a:pos x="connsiteX1" y="connsiteY1"/>
              </a:cxn>
              <a:cxn ang="0">
                <a:pos x="connsiteX2" y="connsiteY2"/>
              </a:cxn>
              <a:cxn ang="0">
                <a:pos x="connsiteX3" y="connsiteY3"/>
              </a:cxn>
            </a:cxnLst>
            <a:rect l="l" t="t" r="r" b="b"/>
            <a:pathLst>
              <a:path w="2527300" h="5740400">
                <a:moveTo>
                  <a:pt x="0" y="0"/>
                </a:moveTo>
                <a:lnTo>
                  <a:pt x="2527300" y="0"/>
                </a:lnTo>
                <a:lnTo>
                  <a:pt x="2527300" y="5740400"/>
                </a:lnTo>
                <a:lnTo>
                  <a:pt x="0" y="5740400"/>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1862323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Full Blank">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622C2224-3134-45AE-AB16-3A9838E17159}"/>
              </a:ext>
            </a:extLst>
          </p:cNvPr>
          <p:cNvSpPr>
            <a:spLocks noGrp="1"/>
          </p:cNvSpPr>
          <p:nvPr>
            <p:ph type="pic" sz="quarter" idx="12"/>
          </p:nvPr>
        </p:nvSpPr>
        <p:spPr>
          <a:xfrm>
            <a:off x="4857750" y="1093855"/>
            <a:ext cx="2476500" cy="2476500"/>
          </a:xfrm>
          <a:custGeom>
            <a:avLst/>
            <a:gdLst>
              <a:gd name="connsiteX0" fmla="*/ 1183662 w 2367324"/>
              <a:gd name="connsiteY0" fmla="*/ 0 h 2367324"/>
              <a:gd name="connsiteX1" fmla="*/ 2367324 w 2367324"/>
              <a:gd name="connsiteY1" fmla="*/ 1183662 h 2367324"/>
              <a:gd name="connsiteX2" fmla="*/ 1183662 w 2367324"/>
              <a:gd name="connsiteY2" fmla="*/ 2367324 h 2367324"/>
              <a:gd name="connsiteX3" fmla="*/ 0 w 2367324"/>
              <a:gd name="connsiteY3" fmla="*/ 1183662 h 2367324"/>
              <a:gd name="connsiteX4" fmla="*/ 1183662 w 2367324"/>
              <a:gd name="connsiteY4" fmla="*/ 0 h 236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7324" h="2367324">
                <a:moveTo>
                  <a:pt x="1183662" y="0"/>
                </a:moveTo>
                <a:cubicBezTo>
                  <a:pt x="1837380" y="0"/>
                  <a:pt x="2367324" y="529944"/>
                  <a:pt x="2367324" y="1183662"/>
                </a:cubicBezTo>
                <a:cubicBezTo>
                  <a:pt x="2367324" y="1837380"/>
                  <a:pt x="1837380" y="2367324"/>
                  <a:pt x="1183662" y="2367324"/>
                </a:cubicBezTo>
                <a:cubicBezTo>
                  <a:pt x="529944" y="2367324"/>
                  <a:pt x="0" y="1837380"/>
                  <a:pt x="0" y="1183662"/>
                </a:cubicBezTo>
                <a:cubicBezTo>
                  <a:pt x="0" y="529944"/>
                  <a:pt x="529944" y="0"/>
                  <a:pt x="1183662" y="0"/>
                </a:cubicBez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28161507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3_Full Blank">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798A2647-F0E2-4498-8381-3FE2CE0B320D}"/>
              </a:ext>
            </a:extLst>
          </p:cNvPr>
          <p:cNvSpPr>
            <a:spLocks noGrp="1"/>
          </p:cNvSpPr>
          <p:nvPr>
            <p:ph type="pic" sz="quarter" idx="17"/>
          </p:nvPr>
        </p:nvSpPr>
        <p:spPr>
          <a:xfrm>
            <a:off x="685799" y="462116"/>
            <a:ext cx="4507673" cy="6395884"/>
          </a:xfrm>
          <a:custGeom>
            <a:avLst/>
            <a:gdLst>
              <a:gd name="connsiteX0" fmla="*/ 0 w 5152571"/>
              <a:gd name="connsiteY0" fmla="*/ 0 h 6858000"/>
              <a:gd name="connsiteX1" fmla="*/ 5152571 w 5152571"/>
              <a:gd name="connsiteY1" fmla="*/ 0 h 6858000"/>
              <a:gd name="connsiteX2" fmla="*/ 5152571 w 5152571"/>
              <a:gd name="connsiteY2" fmla="*/ 6858000 h 6858000"/>
              <a:gd name="connsiteX3" fmla="*/ 0 w 51525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152571" h="6858000">
                <a:moveTo>
                  <a:pt x="0" y="0"/>
                </a:moveTo>
                <a:lnTo>
                  <a:pt x="5152571" y="0"/>
                </a:lnTo>
                <a:lnTo>
                  <a:pt x="5152571" y="6858000"/>
                </a:lnTo>
                <a:lnTo>
                  <a:pt x="0" y="6858000"/>
                </a:lnTo>
                <a:close/>
              </a:path>
            </a:pathLst>
          </a:custGeom>
        </p:spPr>
      </p:sp>
    </p:spTree>
    <p:extLst>
      <p:ext uri="{BB962C8B-B14F-4D97-AF65-F5344CB8AC3E}">
        <p14:creationId xmlns:p14="http://schemas.microsoft.com/office/powerpoint/2010/main" val="311601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Full Blank">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1F0C7FA3-9999-4E2E-A7F5-E82A560D668E}"/>
              </a:ext>
            </a:extLst>
          </p:cNvPr>
          <p:cNvSpPr>
            <a:spLocks noGrp="1"/>
          </p:cNvSpPr>
          <p:nvPr>
            <p:ph type="pic" sz="quarter" idx="50"/>
          </p:nvPr>
        </p:nvSpPr>
        <p:spPr>
          <a:xfrm>
            <a:off x="1211938" y="2724348"/>
            <a:ext cx="1866504" cy="2092749"/>
          </a:xfrm>
          <a:prstGeom prst="rect">
            <a:avLst/>
          </a:prstGeom>
        </p:spPr>
        <p:txBody>
          <a:bodyPr anchor="ctr">
            <a:normAutofit/>
          </a:bodyPr>
          <a:lstStyle>
            <a:lvl1pPr marL="0" indent="0" algn="ctr">
              <a:buNone/>
              <a:defRPr sz="1200"/>
            </a:lvl1pPr>
          </a:lstStyle>
          <a:p>
            <a:endParaRPr lang="en-US" dirty="0"/>
          </a:p>
        </p:txBody>
      </p:sp>
      <p:sp>
        <p:nvSpPr>
          <p:cNvPr id="7" name="Picture Placeholder 2">
            <a:extLst>
              <a:ext uri="{FF2B5EF4-FFF2-40B4-BE49-F238E27FC236}">
                <a16:creationId xmlns:a16="http://schemas.microsoft.com/office/drawing/2014/main" id="{7103733B-2ADF-451E-A74A-0011CA4D1908}"/>
              </a:ext>
            </a:extLst>
          </p:cNvPr>
          <p:cNvSpPr>
            <a:spLocks noGrp="1"/>
          </p:cNvSpPr>
          <p:nvPr>
            <p:ph type="pic" sz="quarter" idx="51"/>
          </p:nvPr>
        </p:nvSpPr>
        <p:spPr>
          <a:xfrm>
            <a:off x="3180814" y="2724348"/>
            <a:ext cx="1866504" cy="2092749"/>
          </a:xfrm>
          <a:prstGeom prst="rect">
            <a:avLst/>
          </a:prstGeom>
        </p:spPr>
        <p:txBody>
          <a:bodyPr anchor="ctr">
            <a:normAutofit/>
          </a:bodyPr>
          <a:lstStyle>
            <a:lvl1pPr marL="0" indent="0" algn="ctr">
              <a:buNone/>
              <a:defRPr sz="1200"/>
            </a:lvl1pPr>
          </a:lstStyle>
          <a:p>
            <a:endParaRPr lang="en-US" dirty="0"/>
          </a:p>
        </p:txBody>
      </p:sp>
      <p:sp>
        <p:nvSpPr>
          <p:cNvPr id="12" name="Picture Placeholder 2">
            <a:extLst>
              <a:ext uri="{FF2B5EF4-FFF2-40B4-BE49-F238E27FC236}">
                <a16:creationId xmlns:a16="http://schemas.microsoft.com/office/drawing/2014/main" id="{99272176-D968-4C97-A961-BA1A591EE80C}"/>
              </a:ext>
            </a:extLst>
          </p:cNvPr>
          <p:cNvSpPr>
            <a:spLocks noGrp="1"/>
          </p:cNvSpPr>
          <p:nvPr>
            <p:ph type="pic" sz="quarter" idx="52"/>
          </p:nvPr>
        </p:nvSpPr>
        <p:spPr>
          <a:xfrm>
            <a:off x="5149690" y="2724348"/>
            <a:ext cx="1866504" cy="2092749"/>
          </a:xfrm>
          <a:prstGeom prst="rect">
            <a:avLst/>
          </a:prstGeom>
        </p:spPr>
        <p:txBody>
          <a:bodyPr anchor="ctr">
            <a:normAutofit/>
          </a:bodyPr>
          <a:lstStyle>
            <a:lvl1pPr marL="0" indent="0" algn="ctr">
              <a:buNone/>
              <a:defRPr sz="1200"/>
            </a:lvl1pPr>
          </a:lstStyle>
          <a:p>
            <a:endParaRPr lang="en-US" dirty="0"/>
          </a:p>
        </p:txBody>
      </p:sp>
      <p:sp>
        <p:nvSpPr>
          <p:cNvPr id="13" name="Picture Placeholder 2">
            <a:extLst>
              <a:ext uri="{FF2B5EF4-FFF2-40B4-BE49-F238E27FC236}">
                <a16:creationId xmlns:a16="http://schemas.microsoft.com/office/drawing/2014/main" id="{E4028823-BA76-471C-8219-D8A4A989F720}"/>
              </a:ext>
            </a:extLst>
          </p:cNvPr>
          <p:cNvSpPr>
            <a:spLocks noGrp="1"/>
          </p:cNvSpPr>
          <p:nvPr>
            <p:ph type="pic" sz="quarter" idx="53"/>
          </p:nvPr>
        </p:nvSpPr>
        <p:spPr>
          <a:xfrm>
            <a:off x="7118566" y="2724348"/>
            <a:ext cx="1866504" cy="2092749"/>
          </a:xfrm>
          <a:prstGeom prst="rect">
            <a:avLst/>
          </a:prstGeom>
        </p:spPr>
        <p:txBody>
          <a:bodyPr anchor="ctr">
            <a:normAutofit/>
          </a:bodyPr>
          <a:lstStyle>
            <a:lvl1pPr marL="0" indent="0" algn="ctr">
              <a:buNone/>
              <a:defRPr sz="1200"/>
            </a:lvl1pPr>
          </a:lstStyle>
          <a:p>
            <a:endParaRPr lang="en-US" dirty="0"/>
          </a:p>
        </p:txBody>
      </p:sp>
      <p:sp>
        <p:nvSpPr>
          <p:cNvPr id="14" name="Picture Placeholder 2">
            <a:extLst>
              <a:ext uri="{FF2B5EF4-FFF2-40B4-BE49-F238E27FC236}">
                <a16:creationId xmlns:a16="http://schemas.microsoft.com/office/drawing/2014/main" id="{B9494958-91E2-4B80-9F3A-DE91B8F1E96F}"/>
              </a:ext>
            </a:extLst>
          </p:cNvPr>
          <p:cNvSpPr>
            <a:spLocks noGrp="1"/>
          </p:cNvSpPr>
          <p:nvPr>
            <p:ph type="pic" sz="quarter" idx="54"/>
          </p:nvPr>
        </p:nvSpPr>
        <p:spPr>
          <a:xfrm>
            <a:off x="9087442" y="2724348"/>
            <a:ext cx="1866504" cy="2092749"/>
          </a:xfrm>
          <a:prstGeom prst="rect">
            <a:avLst/>
          </a:prstGeo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6151436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4_Full Blank">
    <p:spTree>
      <p:nvGrpSpPr>
        <p:cNvPr id="1" name=""/>
        <p:cNvGrpSpPr/>
        <p:nvPr/>
      </p:nvGrpSpPr>
      <p:grpSpPr>
        <a:xfrm>
          <a:off x="0" y="0"/>
          <a:ext cx="0" cy="0"/>
          <a:chOff x="0" y="0"/>
          <a:chExt cx="0" cy="0"/>
        </a:xfrm>
      </p:grpSpPr>
      <p:sp>
        <p:nvSpPr>
          <p:cNvPr id="15" name="Picture Placeholder 12">
            <a:extLst>
              <a:ext uri="{FF2B5EF4-FFF2-40B4-BE49-F238E27FC236}">
                <a16:creationId xmlns:a16="http://schemas.microsoft.com/office/drawing/2014/main" id="{6160CD9A-FF82-4DE2-A3ED-4C2D9C142F1F}"/>
              </a:ext>
            </a:extLst>
          </p:cNvPr>
          <p:cNvSpPr>
            <a:spLocks noGrp="1"/>
          </p:cNvSpPr>
          <p:nvPr>
            <p:ph type="pic" sz="quarter" idx="10"/>
          </p:nvPr>
        </p:nvSpPr>
        <p:spPr>
          <a:xfrm>
            <a:off x="1087407" y="2177459"/>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
        <p:nvSpPr>
          <p:cNvPr id="16" name="Picture Placeholder 13">
            <a:extLst>
              <a:ext uri="{FF2B5EF4-FFF2-40B4-BE49-F238E27FC236}">
                <a16:creationId xmlns:a16="http://schemas.microsoft.com/office/drawing/2014/main" id="{B8923427-A952-4347-BE52-9EF72539D5A2}"/>
              </a:ext>
            </a:extLst>
          </p:cNvPr>
          <p:cNvSpPr>
            <a:spLocks noGrp="1"/>
          </p:cNvSpPr>
          <p:nvPr>
            <p:ph type="pic" sz="quarter" idx="11"/>
          </p:nvPr>
        </p:nvSpPr>
        <p:spPr>
          <a:xfrm>
            <a:off x="3731697" y="2177459"/>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
        <p:nvSpPr>
          <p:cNvPr id="17" name="Picture Placeholder 14">
            <a:extLst>
              <a:ext uri="{FF2B5EF4-FFF2-40B4-BE49-F238E27FC236}">
                <a16:creationId xmlns:a16="http://schemas.microsoft.com/office/drawing/2014/main" id="{29E3ADE2-E86E-4258-9E06-E9CBD17DCFF6}"/>
              </a:ext>
            </a:extLst>
          </p:cNvPr>
          <p:cNvSpPr>
            <a:spLocks noGrp="1"/>
          </p:cNvSpPr>
          <p:nvPr>
            <p:ph type="pic" sz="quarter" idx="12"/>
          </p:nvPr>
        </p:nvSpPr>
        <p:spPr>
          <a:xfrm>
            <a:off x="6375988" y="2177459"/>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
        <p:nvSpPr>
          <p:cNvPr id="18" name="Picture Placeholder 15">
            <a:extLst>
              <a:ext uri="{FF2B5EF4-FFF2-40B4-BE49-F238E27FC236}">
                <a16:creationId xmlns:a16="http://schemas.microsoft.com/office/drawing/2014/main" id="{CEAB944B-E4FD-450B-AAF5-48FFE9BDB4C0}"/>
              </a:ext>
            </a:extLst>
          </p:cNvPr>
          <p:cNvSpPr>
            <a:spLocks noGrp="1"/>
          </p:cNvSpPr>
          <p:nvPr>
            <p:ph type="pic" sz="quarter" idx="13"/>
          </p:nvPr>
        </p:nvSpPr>
        <p:spPr>
          <a:xfrm>
            <a:off x="9101533" y="2177459"/>
            <a:ext cx="2003062" cy="2003062"/>
          </a:xfrm>
          <a:custGeom>
            <a:avLst/>
            <a:gdLst>
              <a:gd name="connsiteX0" fmla="*/ 1001531 w 2003062"/>
              <a:gd name="connsiteY0" fmla="*/ 0 h 2003062"/>
              <a:gd name="connsiteX1" fmla="*/ 2003062 w 2003062"/>
              <a:gd name="connsiteY1" fmla="*/ 1001531 h 2003062"/>
              <a:gd name="connsiteX2" fmla="*/ 1001531 w 2003062"/>
              <a:gd name="connsiteY2" fmla="*/ 2003062 h 2003062"/>
              <a:gd name="connsiteX3" fmla="*/ 0 w 2003062"/>
              <a:gd name="connsiteY3" fmla="*/ 1001531 h 2003062"/>
              <a:gd name="connsiteX4" fmla="*/ 1001531 w 2003062"/>
              <a:gd name="connsiteY4" fmla="*/ 0 h 200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3062" h="2003062">
                <a:moveTo>
                  <a:pt x="1001531" y="0"/>
                </a:moveTo>
                <a:cubicBezTo>
                  <a:pt x="1554661" y="0"/>
                  <a:pt x="2003062" y="448401"/>
                  <a:pt x="2003062" y="1001531"/>
                </a:cubicBezTo>
                <a:cubicBezTo>
                  <a:pt x="2003062" y="1554661"/>
                  <a:pt x="1554661" y="2003062"/>
                  <a:pt x="1001531" y="2003062"/>
                </a:cubicBezTo>
                <a:cubicBezTo>
                  <a:pt x="448401" y="2003062"/>
                  <a:pt x="0" y="1554661"/>
                  <a:pt x="0" y="1001531"/>
                </a:cubicBezTo>
                <a:cubicBezTo>
                  <a:pt x="0" y="448401"/>
                  <a:pt x="448401" y="0"/>
                  <a:pt x="1001531" y="0"/>
                </a:cubicBez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20143571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Full Blank">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26AF37C7-D8FF-4A32-A82A-0BBFEA99CF81}"/>
              </a:ext>
            </a:extLst>
          </p:cNvPr>
          <p:cNvSpPr>
            <a:spLocks noGrp="1"/>
          </p:cNvSpPr>
          <p:nvPr>
            <p:ph type="pic" sz="quarter" idx="14" hasCustomPrompt="1"/>
          </p:nvPr>
        </p:nvSpPr>
        <p:spPr>
          <a:xfrm>
            <a:off x="7340600" y="1818709"/>
            <a:ext cx="4013180" cy="3324783"/>
          </a:xfrm>
        </p:spPr>
        <p:txBody>
          <a:bodyPr>
            <a:norm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Tree>
    <p:extLst>
      <p:ext uri="{BB962C8B-B14F-4D97-AF65-F5344CB8AC3E}">
        <p14:creationId xmlns:p14="http://schemas.microsoft.com/office/powerpoint/2010/main" val="33759860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_Full Blan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873E3189-5EC3-466B-9333-2EE7A75F9B5F}"/>
              </a:ext>
            </a:extLst>
          </p:cNvPr>
          <p:cNvSpPr>
            <a:spLocks noGrp="1"/>
          </p:cNvSpPr>
          <p:nvPr>
            <p:ph type="pic" sz="quarter" idx="10" hasCustomPrompt="1"/>
          </p:nvPr>
        </p:nvSpPr>
        <p:spPr>
          <a:xfrm>
            <a:off x="0" y="0"/>
            <a:ext cx="12191999" cy="3617642"/>
          </a:xfrm>
        </p:spPr>
        <p:txBody>
          <a:bodyPr>
            <a:norm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Tree>
    <p:extLst>
      <p:ext uri="{BB962C8B-B14F-4D97-AF65-F5344CB8AC3E}">
        <p14:creationId xmlns:p14="http://schemas.microsoft.com/office/powerpoint/2010/main" val="173713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Full Blank">
    <p:spTree>
      <p:nvGrpSpPr>
        <p:cNvPr id="1" name=""/>
        <p:cNvGrpSpPr/>
        <p:nvPr/>
      </p:nvGrpSpPr>
      <p:grpSpPr>
        <a:xfrm>
          <a:off x="0" y="0"/>
          <a:ext cx="0" cy="0"/>
          <a:chOff x="0" y="0"/>
          <a:chExt cx="0" cy="0"/>
        </a:xfrm>
      </p:grpSpPr>
      <p:sp>
        <p:nvSpPr>
          <p:cNvPr id="15" name="Picture Placeholder 3">
            <a:extLst>
              <a:ext uri="{FF2B5EF4-FFF2-40B4-BE49-F238E27FC236}">
                <a16:creationId xmlns:a16="http://schemas.microsoft.com/office/drawing/2014/main" id="{34EBDA5B-64C1-466B-AEC1-69BF1FE935FC}"/>
              </a:ext>
            </a:extLst>
          </p:cNvPr>
          <p:cNvSpPr>
            <a:spLocks noGrp="1"/>
          </p:cNvSpPr>
          <p:nvPr>
            <p:ph type="pic" sz="quarter" idx="17"/>
          </p:nvPr>
        </p:nvSpPr>
        <p:spPr>
          <a:xfrm>
            <a:off x="6001687" y="990600"/>
            <a:ext cx="4876800" cy="4876800"/>
          </a:xfrm>
          <a:custGeom>
            <a:avLst/>
            <a:gdLst>
              <a:gd name="connsiteX0" fmla="*/ 0 w 4876800"/>
              <a:gd name="connsiteY0" fmla="*/ 0 h 4876800"/>
              <a:gd name="connsiteX1" fmla="*/ 4876800 w 4876800"/>
              <a:gd name="connsiteY1" fmla="*/ 0 h 4876800"/>
              <a:gd name="connsiteX2" fmla="*/ 4876800 w 4876800"/>
              <a:gd name="connsiteY2" fmla="*/ 4876800 h 4876800"/>
              <a:gd name="connsiteX3" fmla="*/ 0 w 4876800"/>
              <a:gd name="connsiteY3" fmla="*/ 4876800 h 4876800"/>
            </a:gdLst>
            <a:ahLst/>
            <a:cxnLst>
              <a:cxn ang="0">
                <a:pos x="connsiteX0" y="connsiteY0"/>
              </a:cxn>
              <a:cxn ang="0">
                <a:pos x="connsiteX1" y="connsiteY1"/>
              </a:cxn>
              <a:cxn ang="0">
                <a:pos x="connsiteX2" y="connsiteY2"/>
              </a:cxn>
              <a:cxn ang="0">
                <a:pos x="connsiteX3" y="connsiteY3"/>
              </a:cxn>
            </a:cxnLst>
            <a:rect l="l" t="t" r="r" b="b"/>
            <a:pathLst>
              <a:path w="4876800" h="4876800">
                <a:moveTo>
                  <a:pt x="0" y="0"/>
                </a:moveTo>
                <a:lnTo>
                  <a:pt x="4876800" y="0"/>
                </a:lnTo>
                <a:lnTo>
                  <a:pt x="4876800" y="4876800"/>
                </a:lnTo>
                <a:lnTo>
                  <a:pt x="0" y="4876800"/>
                </a:lnTo>
                <a:close/>
              </a:path>
            </a:pathLst>
          </a:custGeom>
        </p:spPr>
      </p:sp>
      <p:sp>
        <p:nvSpPr>
          <p:cNvPr id="18" name="Title 17">
            <a:extLst>
              <a:ext uri="{FF2B5EF4-FFF2-40B4-BE49-F238E27FC236}">
                <a16:creationId xmlns:a16="http://schemas.microsoft.com/office/drawing/2014/main" id="{2CF8E3C9-42D9-4C14-857A-B61779D8AAD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171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Full Blank">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A7FD0AC7-A722-4D6E-8533-D75939786D60}"/>
              </a:ext>
            </a:extLst>
          </p:cNvPr>
          <p:cNvSpPr>
            <a:spLocks noGrp="1"/>
          </p:cNvSpPr>
          <p:nvPr>
            <p:ph type="pic" sz="quarter" idx="17"/>
          </p:nvPr>
        </p:nvSpPr>
        <p:spPr>
          <a:xfrm>
            <a:off x="6547212" y="2495550"/>
            <a:ext cx="5644788" cy="4362450"/>
          </a:xfrm>
          <a:custGeom>
            <a:avLst/>
            <a:gdLst>
              <a:gd name="connsiteX0" fmla="*/ 0 w 5644788"/>
              <a:gd name="connsiteY0" fmla="*/ 0 h 4362450"/>
              <a:gd name="connsiteX1" fmla="*/ 5644788 w 5644788"/>
              <a:gd name="connsiteY1" fmla="*/ 0 h 4362450"/>
              <a:gd name="connsiteX2" fmla="*/ 5644788 w 5644788"/>
              <a:gd name="connsiteY2" fmla="*/ 4362450 h 4362450"/>
              <a:gd name="connsiteX3" fmla="*/ 0 w 5644788"/>
              <a:gd name="connsiteY3" fmla="*/ 4362450 h 4362450"/>
            </a:gdLst>
            <a:ahLst/>
            <a:cxnLst>
              <a:cxn ang="0">
                <a:pos x="connsiteX0" y="connsiteY0"/>
              </a:cxn>
              <a:cxn ang="0">
                <a:pos x="connsiteX1" y="connsiteY1"/>
              </a:cxn>
              <a:cxn ang="0">
                <a:pos x="connsiteX2" y="connsiteY2"/>
              </a:cxn>
              <a:cxn ang="0">
                <a:pos x="connsiteX3" y="connsiteY3"/>
              </a:cxn>
            </a:cxnLst>
            <a:rect l="l" t="t" r="r" b="b"/>
            <a:pathLst>
              <a:path w="5644788" h="4362450">
                <a:moveTo>
                  <a:pt x="0" y="0"/>
                </a:moveTo>
                <a:lnTo>
                  <a:pt x="5644788" y="0"/>
                </a:lnTo>
                <a:lnTo>
                  <a:pt x="5644788" y="4362450"/>
                </a:lnTo>
                <a:lnTo>
                  <a:pt x="0" y="4362450"/>
                </a:lnTo>
                <a:close/>
              </a:path>
            </a:pathLst>
          </a:custGeom>
        </p:spPr>
      </p:sp>
    </p:spTree>
    <p:extLst>
      <p:ext uri="{BB962C8B-B14F-4D97-AF65-F5344CB8AC3E}">
        <p14:creationId xmlns:p14="http://schemas.microsoft.com/office/powerpoint/2010/main" val="2570211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5_Full Blank">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457AF49-CBFF-43F4-AF4A-37FDE0C699CA}"/>
              </a:ext>
            </a:extLst>
          </p:cNvPr>
          <p:cNvSpPr>
            <a:spLocks noGrp="1"/>
          </p:cNvSpPr>
          <p:nvPr>
            <p:ph type="pic" sz="quarter" idx="13" hasCustomPrompt="1"/>
          </p:nvPr>
        </p:nvSpPr>
        <p:spPr>
          <a:xfrm>
            <a:off x="6096000" y="694878"/>
            <a:ext cx="5401124" cy="3000822"/>
          </a:xfrm>
          <a:custGeom>
            <a:avLst/>
            <a:gdLst>
              <a:gd name="connsiteX0" fmla="*/ 0 w 5401124"/>
              <a:gd name="connsiteY0" fmla="*/ 0 h 3000822"/>
              <a:gd name="connsiteX1" fmla="*/ 5401124 w 5401124"/>
              <a:gd name="connsiteY1" fmla="*/ 0 h 3000822"/>
              <a:gd name="connsiteX2" fmla="*/ 5401124 w 5401124"/>
              <a:gd name="connsiteY2" fmla="*/ 3000822 h 3000822"/>
              <a:gd name="connsiteX3" fmla="*/ 0 w 5401124"/>
              <a:gd name="connsiteY3" fmla="*/ 3000822 h 3000822"/>
            </a:gdLst>
            <a:ahLst/>
            <a:cxnLst>
              <a:cxn ang="0">
                <a:pos x="connsiteX0" y="connsiteY0"/>
              </a:cxn>
              <a:cxn ang="0">
                <a:pos x="connsiteX1" y="connsiteY1"/>
              </a:cxn>
              <a:cxn ang="0">
                <a:pos x="connsiteX2" y="connsiteY2"/>
              </a:cxn>
              <a:cxn ang="0">
                <a:pos x="connsiteX3" y="connsiteY3"/>
              </a:cxn>
            </a:cxnLst>
            <a:rect l="l" t="t" r="r" b="b"/>
            <a:pathLst>
              <a:path w="5401124" h="3000822">
                <a:moveTo>
                  <a:pt x="0" y="0"/>
                </a:moveTo>
                <a:lnTo>
                  <a:pt x="5401124" y="0"/>
                </a:lnTo>
                <a:lnTo>
                  <a:pt x="5401124" y="3000822"/>
                </a:lnTo>
                <a:lnTo>
                  <a:pt x="0" y="3000822"/>
                </a:lnTo>
                <a:close/>
              </a:path>
            </a:pathLst>
          </a:custGeom>
        </p:spPr>
        <p:txBody>
          <a:bodyPr wrap="square" anchor="ctr">
            <a:noAutofit/>
          </a:bodyPr>
          <a:lstStyle>
            <a:lvl1pPr marL="0" indent="0">
              <a:buNone/>
              <a:defRPr sz="800" baseline="0">
                <a:solidFill>
                  <a:schemeClr val="accent1"/>
                </a:solidFill>
              </a:defRPr>
            </a:lvl1pPr>
          </a:lstStyle>
          <a:p>
            <a:r>
              <a:rPr lang="en-US" dirty="0"/>
              <a:t>DRAG YOUR IMAGE HERE</a:t>
            </a:r>
          </a:p>
        </p:txBody>
      </p:sp>
      <p:sp>
        <p:nvSpPr>
          <p:cNvPr id="4" name="Picture Placeholder 5">
            <a:extLst>
              <a:ext uri="{FF2B5EF4-FFF2-40B4-BE49-F238E27FC236}">
                <a16:creationId xmlns:a16="http://schemas.microsoft.com/office/drawing/2014/main" id="{45E146A7-0924-44A9-8663-2410EDF6477F}"/>
              </a:ext>
            </a:extLst>
          </p:cNvPr>
          <p:cNvSpPr>
            <a:spLocks noGrp="1"/>
          </p:cNvSpPr>
          <p:nvPr>
            <p:ph type="pic" sz="quarter" idx="12" hasCustomPrompt="1"/>
          </p:nvPr>
        </p:nvSpPr>
        <p:spPr>
          <a:xfrm>
            <a:off x="3390900" y="694878"/>
            <a:ext cx="2705100" cy="3000822"/>
          </a:xfrm>
          <a:custGeom>
            <a:avLst/>
            <a:gdLst>
              <a:gd name="connsiteX0" fmla="*/ 0 w 5401124"/>
              <a:gd name="connsiteY0" fmla="*/ 0 h 3000822"/>
              <a:gd name="connsiteX1" fmla="*/ 5401124 w 5401124"/>
              <a:gd name="connsiteY1" fmla="*/ 0 h 3000822"/>
              <a:gd name="connsiteX2" fmla="*/ 5401124 w 5401124"/>
              <a:gd name="connsiteY2" fmla="*/ 3000822 h 3000822"/>
              <a:gd name="connsiteX3" fmla="*/ 0 w 5401124"/>
              <a:gd name="connsiteY3" fmla="*/ 3000822 h 3000822"/>
            </a:gdLst>
            <a:ahLst/>
            <a:cxnLst>
              <a:cxn ang="0">
                <a:pos x="connsiteX0" y="connsiteY0"/>
              </a:cxn>
              <a:cxn ang="0">
                <a:pos x="connsiteX1" y="connsiteY1"/>
              </a:cxn>
              <a:cxn ang="0">
                <a:pos x="connsiteX2" y="connsiteY2"/>
              </a:cxn>
              <a:cxn ang="0">
                <a:pos x="connsiteX3" y="connsiteY3"/>
              </a:cxn>
            </a:cxnLst>
            <a:rect l="l" t="t" r="r" b="b"/>
            <a:pathLst>
              <a:path w="5401124" h="3000822">
                <a:moveTo>
                  <a:pt x="0" y="0"/>
                </a:moveTo>
                <a:lnTo>
                  <a:pt x="5401124" y="0"/>
                </a:lnTo>
                <a:lnTo>
                  <a:pt x="5401124" y="3000822"/>
                </a:lnTo>
                <a:lnTo>
                  <a:pt x="0" y="3000822"/>
                </a:lnTo>
                <a:close/>
              </a:path>
            </a:pathLst>
          </a:custGeom>
        </p:spPr>
        <p:txBody>
          <a:bodyPr wrap="square" anchor="ctr">
            <a:noAutofit/>
          </a:bodyPr>
          <a:lstStyle>
            <a:lvl1pPr marL="0" indent="0">
              <a:buNone/>
              <a:defRPr sz="800" baseline="0">
                <a:solidFill>
                  <a:schemeClr val="accent1"/>
                </a:solidFill>
              </a:defRPr>
            </a:lvl1pPr>
          </a:lstStyle>
          <a:p>
            <a:r>
              <a:rPr lang="en-US" dirty="0"/>
              <a:t>DRAG YOUR IMAGE HERE</a:t>
            </a:r>
          </a:p>
        </p:txBody>
      </p:sp>
      <p:sp>
        <p:nvSpPr>
          <p:cNvPr id="6" name="Picture Placeholder 8">
            <a:extLst>
              <a:ext uri="{FF2B5EF4-FFF2-40B4-BE49-F238E27FC236}">
                <a16:creationId xmlns:a16="http://schemas.microsoft.com/office/drawing/2014/main" id="{DD047F90-1925-4AA1-BFB7-EA80441B0E44}"/>
              </a:ext>
            </a:extLst>
          </p:cNvPr>
          <p:cNvSpPr>
            <a:spLocks noGrp="1"/>
          </p:cNvSpPr>
          <p:nvPr>
            <p:ph type="pic" sz="quarter" idx="14" hasCustomPrompt="1"/>
          </p:nvPr>
        </p:nvSpPr>
        <p:spPr>
          <a:xfrm>
            <a:off x="694876" y="3695700"/>
            <a:ext cx="5401124" cy="2467422"/>
          </a:xfrm>
          <a:custGeom>
            <a:avLst/>
            <a:gdLst>
              <a:gd name="connsiteX0" fmla="*/ 0 w 5401124"/>
              <a:gd name="connsiteY0" fmla="*/ 0 h 2467422"/>
              <a:gd name="connsiteX1" fmla="*/ 5401124 w 5401124"/>
              <a:gd name="connsiteY1" fmla="*/ 0 h 2467422"/>
              <a:gd name="connsiteX2" fmla="*/ 5401124 w 5401124"/>
              <a:gd name="connsiteY2" fmla="*/ 2467422 h 2467422"/>
              <a:gd name="connsiteX3" fmla="*/ 0 w 5401124"/>
              <a:gd name="connsiteY3" fmla="*/ 2467422 h 2467422"/>
            </a:gdLst>
            <a:ahLst/>
            <a:cxnLst>
              <a:cxn ang="0">
                <a:pos x="connsiteX0" y="connsiteY0"/>
              </a:cxn>
              <a:cxn ang="0">
                <a:pos x="connsiteX1" y="connsiteY1"/>
              </a:cxn>
              <a:cxn ang="0">
                <a:pos x="connsiteX2" y="connsiteY2"/>
              </a:cxn>
              <a:cxn ang="0">
                <a:pos x="connsiteX3" y="connsiteY3"/>
              </a:cxn>
            </a:cxnLst>
            <a:rect l="l" t="t" r="r" b="b"/>
            <a:pathLst>
              <a:path w="5401124" h="2467422">
                <a:moveTo>
                  <a:pt x="0" y="0"/>
                </a:moveTo>
                <a:lnTo>
                  <a:pt x="5401124" y="0"/>
                </a:lnTo>
                <a:lnTo>
                  <a:pt x="5401124" y="2467422"/>
                </a:lnTo>
                <a:lnTo>
                  <a:pt x="0" y="2467422"/>
                </a:lnTo>
                <a:close/>
              </a:path>
            </a:pathLst>
          </a:custGeom>
        </p:spPr>
        <p:txBody>
          <a:bodyPr wrap="square" anchor="ctr">
            <a:noAutofit/>
          </a:bodyPr>
          <a:lstStyle>
            <a:lvl1pPr marL="0" indent="0">
              <a:buNone/>
              <a:defRPr sz="800" baseline="0">
                <a:solidFill>
                  <a:schemeClr val="accent1"/>
                </a:solidFill>
              </a:defRPr>
            </a:lvl1pPr>
          </a:lstStyle>
          <a:p>
            <a:r>
              <a:rPr lang="en-US" dirty="0"/>
              <a:t>DRAG YOUR IMAGE HERE</a:t>
            </a:r>
          </a:p>
        </p:txBody>
      </p:sp>
    </p:spTree>
    <p:extLst>
      <p:ext uri="{BB962C8B-B14F-4D97-AF65-F5344CB8AC3E}">
        <p14:creationId xmlns:p14="http://schemas.microsoft.com/office/powerpoint/2010/main" val="389199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6_Full Blank">
    <p:spTree>
      <p:nvGrpSpPr>
        <p:cNvPr id="1" name=""/>
        <p:cNvGrpSpPr/>
        <p:nvPr/>
      </p:nvGrpSpPr>
      <p:grpSpPr>
        <a:xfrm>
          <a:off x="0" y="0"/>
          <a:ext cx="0" cy="0"/>
          <a:chOff x="0" y="0"/>
          <a:chExt cx="0" cy="0"/>
        </a:xfrm>
      </p:grpSpPr>
      <p:sp>
        <p:nvSpPr>
          <p:cNvPr id="5" name="Picture Placeholder 13">
            <a:extLst>
              <a:ext uri="{FF2B5EF4-FFF2-40B4-BE49-F238E27FC236}">
                <a16:creationId xmlns:a16="http://schemas.microsoft.com/office/drawing/2014/main" id="{3D9F9711-2EF6-4839-B6BD-7C1929A75430}"/>
              </a:ext>
            </a:extLst>
          </p:cNvPr>
          <p:cNvSpPr>
            <a:spLocks noGrp="1"/>
          </p:cNvSpPr>
          <p:nvPr>
            <p:ph type="pic" sz="quarter" idx="14"/>
          </p:nvPr>
        </p:nvSpPr>
        <p:spPr>
          <a:xfrm>
            <a:off x="857250" y="0"/>
            <a:ext cx="1955030" cy="4520242"/>
          </a:xfrm>
          <a:custGeom>
            <a:avLst/>
            <a:gdLst>
              <a:gd name="connsiteX0" fmla="*/ 0 w 1955030"/>
              <a:gd name="connsiteY0" fmla="*/ 0 h 4361220"/>
              <a:gd name="connsiteX1" fmla="*/ 1955030 w 1955030"/>
              <a:gd name="connsiteY1" fmla="*/ 0 h 4361220"/>
              <a:gd name="connsiteX2" fmla="*/ 1955030 w 1955030"/>
              <a:gd name="connsiteY2" fmla="*/ 4361220 h 4361220"/>
              <a:gd name="connsiteX3" fmla="*/ 0 w 1955030"/>
              <a:gd name="connsiteY3" fmla="*/ 4361220 h 4361220"/>
            </a:gdLst>
            <a:ahLst/>
            <a:cxnLst>
              <a:cxn ang="0">
                <a:pos x="connsiteX0" y="connsiteY0"/>
              </a:cxn>
              <a:cxn ang="0">
                <a:pos x="connsiteX1" y="connsiteY1"/>
              </a:cxn>
              <a:cxn ang="0">
                <a:pos x="connsiteX2" y="connsiteY2"/>
              </a:cxn>
              <a:cxn ang="0">
                <a:pos x="connsiteX3" y="connsiteY3"/>
              </a:cxn>
            </a:cxnLst>
            <a:rect l="l" t="t" r="r" b="b"/>
            <a:pathLst>
              <a:path w="1955030" h="4361220">
                <a:moveTo>
                  <a:pt x="0" y="0"/>
                </a:moveTo>
                <a:lnTo>
                  <a:pt x="1955030" y="0"/>
                </a:lnTo>
                <a:lnTo>
                  <a:pt x="1955030" y="4361220"/>
                </a:lnTo>
                <a:lnTo>
                  <a:pt x="0" y="4361220"/>
                </a:lnTo>
                <a:close/>
              </a:path>
            </a:pathLst>
          </a:custGeom>
        </p:spPr>
        <p:txBody>
          <a:bodyPr wrap="square" anchor="ctr">
            <a:noAutofit/>
          </a:bodyPr>
          <a:lstStyle/>
          <a:p>
            <a:endParaRPr lang="en-US" dirty="0"/>
          </a:p>
        </p:txBody>
      </p:sp>
      <p:sp>
        <p:nvSpPr>
          <p:cNvPr id="7" name="Picture Placeholder 17">
            <a:extLst>
              <a:ext uri="{FF2B5EF4-FFF2-40B4-BE49-F238E27FC236}">
                <a16:creationId xmlns:a16="http://schemas.microsoft.com/office/drawing/2014/main" id="{19FF92A6-5522-47AB-BA8E-EED8D5E92C64}"/>
              </a:ext>
            </a:extLst>
          </p:cNvPr>
          <p:cNvSpPr>
            <a:spLocks noGrp="1"/>
          </p:cNvSpPr>
          <p:nvPr>
            <p:ph type="pic" sz="quarter" idx="16"/>
          </p:nvPr>
        </p:nvSpPr>
        <p:spPr>
          <a:xfrm>
            <a:off x="4997313" y="0"/>
            <a:ext cx="1955030" cy="2768888"/>
          </a:xfrm>
          <a:custGeom>
            <a:avLst/>
            <a:gdLst>
              <a:gd name="connsiteX0" fmla="*/ 0 w 1955030"/>
              <a:gd name="connsiteY0" fmla="*/ 0 h 2768888"/>
              <a:gd name="connsiteX1" fmla="*/ 1955030 w 1955030"/>
              <a:gd name="connsiteY1" fmla="*/ 0 h 2768888"/>
              <a:gd name="connsiteX2" fmla="*/ 1955030 w 1955030"/>
              <a:gd name="connsiteY2" fmla="*/ 2768888 h 2768888"/>
              <a:gd name="connsiteX3" fmla="*/ 0 w 1955030"/>
              <a:gd name="connsiteY3" fmla="*/ 2768888 h 2768888"/>
            </a:gdLst>
            <a:ahLst/>
            <a:cxnLst>
              <a:cxn ang="0">
                <a:pos x="connsiteX0" y="connsiteY0"/>
              </a:cxn>
              <a:cxn ang="0">
                <a:pos x="connsiteX1" y="connsiteY1"/>
              </a:cxn>
              <a:cxn ang="0">
                <a:pos x="connsiteX2" y="connsiteY2"/>
              </a:cxn>
              <a:cxn ang="0">
                <a:pos x="connsiteX3" y="connsiteY3"/>
              </a:cxn>
            </a:cxnLst>
            <a:rect l="l" t="t" r="r" b="b"/>
            <a:pathLst>
              <a:path w="1955030" h="2768888">
                <a:moveTo>
                  <a:pt x="0" y="0"/>
                </a:moveTo>
                <a:lnTo>
                  <a:pt x="1955030" y="0"/>
                </a:lnTo>
                <a:lnTo>
                  <a:pt x="1955030" y="2768888"/>
                </a:lnTo>
                <a:lnTo>
                  <a:pt x="0" y="2768888"/>
                </a:lnTo>
                <a:close/>
              </a:path>
            </a:pathLst>
          </a:custGeom>
        </p:spPr>
        <p:txBody>
          <a:bodyPr wrap="square" anchor="ctr">
            <a:noAutofit/>
          </a:bodyPr>
          <a:lstStyle/>
          <a:p>
            <a:endParaRPr lang="en-US" dirty="0"/>
          </a:p>
        </p:txBody>
      </p:sp>
      <p:sp>
        <p:nvSpPr>
          <p:cNvPr id="8" name="Picture Placeholder 18">
            <a:extLst>
              <a:ext uri="{FF2B5EF4-FFF2-40B4-BE49-F238E27FC236}">
                <a16:creationId xmlns:a16="http://schemas.microsoft.com/office/drawing/2014/main" id="{9D083BD7-E030-4D22-9977-7E8E6D340BCF}"/>
              </a:ext>
            </a:extLst>
          </p:cNvPr>
          <p:cNvSpPr>
            <a:spLocks noGrp="1"/>
          </p:cNvSpPr>
          <p:nvPr>
            <p:ph type="pic" sz="quarter" idx="15"/>
          </p:nvPr>
        </p:nvSpPr>
        <p:spPr>
          <a:xfrm>
            <a:off x="2927282" y="0"/>
            <a:ext cx="1955030" cy="5715000"/>
          </a:xfrm>
          <a:custGeom>
            <a:avLst/>
            <a:gdLst>
              <a:gd name="connsiteX0" fmla="*/ 0 w 1955030"/>
              <a:gd name="connsiteY0" fmla="*/ 0 h 5307773"/>
              <a:gd name="connsiteX1" fmla="*/ 1955030 w 1955030"/>
              <a:gd name="connsiteY1" fmla="*/ 0 h 5307773"/>
              <a:gd name="connsiteX2" fmla="*/ 1955030 w 1955030"/>
              <a:gd name="connsiteY2" fmla="*/ 5307773 h 5307773"/>
              <a:gd name="connsiteX3" fmla="*/ 0 w 1955030"/>
              <a:gd name="connsiteY3" fmla="*/ 5307773 h 5307773"/>
            </a:gdLst>
            <a:ahLst/>
            <a:cxnLst>
              <a:cxn ang="0">
                <a:pos x="connsiteX0" y="connsiteY0"/>
              </a:cxn>
              <a:cxn ang="0">
                <a:pos x="connsiteX1" y="connsiteY1"/>
              </a:cxn>
              <a:cxn ang="0">
                <a:pos x="connsiteX2" y="connsiteY2"/>
              </a:cxn>
              <a:cxn ang="0">
                <a:pos x="connsiteX3" y="connsiteY3"/>
              </a:cxn>
            </a:cxnLst>
            <a:rect l="l" t="t" r="r" b="b"/>
            <a:pathLst>
              <a:path w="1955030" h="5307773">
                <a:moveTo>
                  <a:pt x="0" y="0"/>
                </a:moveTo>
                <a:lnTo>
                  <a:pt x="1955030" y="0"/>
                </a:lnTo>
                <a:lnTo>
                  <a:pt x="1955030" y="5307773"/>
                </a:lnTo>
                <a:lnTo>
                  <a:pt x="0" y="5307773"/>
                </a:lnTo>
                <a:close/>
              </a:path>
            </a:pathLst>
          </a:custGeom>
        </p:spPr>
        <p:txBody>
          <a:bodyPr wrap="square" anchor="ctr">
            <a:noAutofit/>
          </a:bodyPr>
          <a:lstStyle/>
          <a:p>
            <a:endParaRPr lang="en-US" dirty="0"/>
          </a:p>
        </p:txBody>
      </p:sp>
      <p:sp>
        <p:nvSpPr>
          <p:cNvPr id="9" name="Picture Placeholder 17">
            <a:extLst>
              <a:ext uri="{FF2B5EF4-FFF2-40B4-BE49-F238E27FC236}">
                <a16:creationId xmlns:a16="http://schemas.microsoft.com/office/drawing/2014/main" id="{F24F2193-50BB-4F34-ABA9-BA7721327FAB}"/>
              </a:ext>
            </a:extLst>
          </p:cNvPr>
          <p:cNvSpPr>
            <a:spLocks noGrp="1"/>
          </p:cNvSpPr>
          <p:nvPr>
            <p:ph type="pic" sz="quarter" idx="17"/>
          </p:nvPr>
        </p:nvSpPr>
        <p:spPr>
          <a:xfrm>
            <a:off x="4997313" y="2895601"/>
            <a:ext cx="1955030" cy="3962400"/>
          </a:xfrm>
          <a:custGeom>
            <a:avLst/>
            <a:gdLst>
              <a:gd name="connsiteX0" fmla="*/ 0 w 1955030"/>
              <a:gd name="connsiteY0" fmla="*/ 0 h 2768888"/>
              <a:gd name="connsiteX1" fmla="*/ 1955030 w 1955030"/>
              <a:gd name="connsiteY1" fmla="*/ 0 h 2768888"/>
              <a:gd name="connsiteX2" fmla="*/ 1955030 w 1955030"/>
              <a:gd name="connsiteY2" fmla="*/ 2768888 h 2768888"/>
              <a:gd name="connsiteX3" fmla="*/ 0 w 1955030"/>
              <a:gd name="connsiteY3" fmla="*/ 2768888 h 2768888"/>
            </a:gdLst>
            <a:ahLst/>
            <a:cxnLst>
              <a:cxn ang="0">
                <a:pos x="connsiteX0" y="connsiteY0"/>
              </a:cxn>
              <a:cxn ang="0">
                <a:pos x="connsiteX1" y="connsiteY1"/>
              </a:cxn>
              <a:cxn ang="0">
                <a:pos x="connsiteX2" y="connsiteY2"/>
              </a:cxn>
              <a:cxn ang="0">
                <a:pos x="connsiteX3" y="connsiteY3"/>
              </a:cxn>
            </a:cxnLst>
            <a:rect l="l" t="t" r="r" b="b"/>
            <a:pathLst>
              <a:path w="1955030" h="2768888">
                <a:moveTo>
                  <a:pt x="0" y="0"/>
                </a:moveTo>
                <a:lnTo>
                  <a:pt x="1955030" y="0"/>
                </a:lnTo>
                <a:lnTo>
                  <a:pt x="1955030" y="2768888"/>
                </a:lnTo>
                <a:lnTo>
                  <a:pt x="0" y="2768888"/>
                </a:lnTo>
                <a:close/>
              </a:path>
            </a:pathLst>
          </a:custGeom>
        </p:spPr>
        <p:txBody>
          <a:bodyPr wrap="square" anchor="ctr">
            <a:noAutofit/>
          </a:bodyPr>
          <a:lstStyle/>
          <a:p>
            <a:endParaRPr lang="en-US" dirty="0"/>
          </a:p>
        </p:txBody>
      </p:sp>
      <p:sp>
        <p:nvSpPr>
          <p:cNvPr id="10" name="Picture Placeholder 17">
            <a:extLst>
              <a:ext uri="{FF2B5EF4-FFF2-40B4-BE49-F238E27FC236}">
                <a16:creationId xmlns:a16="http://schemas.microsoft.com/office/drawing/2014/main" id="{5AFAD891-AD6A-46EB-90DE-00CD40DEC0AF}"/>
              </a:ext>
            </a:extLst>
          </p:cNvPr>
          <p:cNvSpPr>
            <a:spLocks noGrp="1"/>
          </p:cNvSpPr>
          <p:nvPr>
            <p:ph type="pic" sz="quarter" idx="18"/>
          </p:nvPr>
        </p:nvSpPr>
        <p:spPr>
          <a:xfrm>
            <a:off x="857250" y="4648200"/>
            <a:ext cx="1955030" cy="2209800"/>
          </a:xfrm>
          <a:custGeom>
            <a:avLst/>
            <a:gdLst>
              <a:gd name="connsiteX0" fmla="*/ 0 w 1955030"/>
              <a:gd name="connsiteY0" fmla="*/ 0 h 2768888"/>
              <a:gd name="connsiteX1" fmla="*/ 1955030 w 1955030"/>
              <a:gd name="connsiteY1" fmla="*/ 0 h 2768888"/>
              <a:gd name="connsiteX2" fmla="*/ 1955030 w 1955030"/>
              <a:gd name="connsiteY2" fmla="*/ 2768888 h 2768888"/>
              <a:gd name="connsiteX3" fmla="*/ 0 w 1955030"/>
              <a:gd name="connsiteY3" fmla="*/ 2768888 h 2768888"/>
            </a:gdLst>
            <a:ahLst/>
            <a:cxnLst>
              <a:cxn ang="0">
                <a:pos x="connsiteX0" y="connsiteY0"/>
              </a:cxn>
              <a:cxn ang="0">
                <a:pos x="connsiteX1" y="connsiteY1"/>
              </a:cxn>
              <a:cxn ang="0">
                <a:pos x="connsiteX2" y="connsiteY2"/>
              </a:cxn>
              <a:cxn ang="0">
                <a:pos x="connsiteX3" y="connsiteY3"/>
              </a:cxn>
            </a:cxnLst>
            <a:rect l="l" t="t" r="r" b="b"/>
            <a:pathLst>
              <a:path w="1955030" h="2768888">
                <a:moveTo>
                  <a:pt x="0" y="0"/>
                </a:moveTo>
                <a:lnTo>
                  <a:pt x="1955030" y="0"/>
                </a:lnTo>
                <a:lnTo>
                  <a:pt x="1955030" y="2768888"/>
                </a:lnTo>
                <a:lnTo>
                  <a:pt x="0" y="2768888"/>
                </a:ln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327848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7_Full 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28A4882-6F8A-43D5-ADF8-91A870872466}"/>
              </a:ext>
            </a:extLst>
          </p:cNvPr>
          <p:cNvSpPr>
            <a:spLocks noGrp="1"/>
          </p:cNvSpPr>
          <p:nvPr>
            <p:ph type="pic" sz="quarter" idx="12" hasCustomPrompt="1"/>
          </p:nvPr>
        </p:nvSpPr>
        <p:spPr>
          <a:xfrm>
            <a:off x="0" y="0"/>
            <a:ext cx="5772150" cy="6858000"/>
          </a:xfrm>
          <a:custGeom>
            <a:avLst/>
            <a:gdLst>
              <a:gd name="connsiteX0" fmla="*/ 0 w 5772150"/>
              <a:gd name="connsiteY0" fmla="*/ 0 h 6858000"/>
              <a:gd name="connsiteX1" fmla="*/ 5772150 w 5772150"/>
              <a:gd name="connsiteY1" fmla="*/ 0 h 6858000"/>
              <a:gd name="connsiteX2" fmla="*/ 5772150 w 5772150"/>
              <a:gd name="connsiteY2" fmla="*/ 6858000 h 6858000"/>
              <a:gd name="connsiteX3" fmla="*/ 0 w 57721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72150" h="6858000">
                <a:moveTo>
                  <a:pt x="0" y="0"/>
                </a:moveTo>
                <a:lnTo>
                  <a:pt x="5772150" y="0"/>
                </a:lnTo>
                <a:lnTo>
                  <a:pt x="5772150" y="6858000"/>
                </a:lnTo>
                <a:lnTo>
                  <a:pt x="0" y="6858000"/>
                </a:lnTo>
                <a:close/>
              </a:path>
            </a:pathLst>
          </a:custGeom>
        </p:spPr>
        <p:txBody>
          <a:bodyPr wrap="square" anchor="ctr">
            <a:noAutofit/>
          </a:bodyPr>
          <a:lstStyle>
            <a:lvl1pPr marL="0" indent="0">
              <a:buNone/>
              <a:defRPr sz="800" baseline="0">
                <a:solidFill>
                  <a:schemeClr val="accent1"/>
                </a:solidFill>
              </a:defRPr>
            </a:lvl1pPr>
          </a:lstStyle>
          <a:p>
            <a:r>
              <a:rPr lang="en-US" dirty="0"/>
              <a:t>DRAG YOUR IMAGE HERE</a:t>
            </a:r>
          </a:p>
        </p:txBody>
      </p:sp>
      <p:sp>
        <p:nvSpPr>
          <p:cNvPr id="12" name="Picture Placeholder 15">
            <a:extLst>
              <a:ext uri="{FF2B5EF4-FFF2-40B4-BE49-F238E27FC236}">
                <a16:creationId xmlns:a16="http://schemas.microsoft.com/office/drawing/2014/main" id="{31B0D351-494F-442E-AB9C-113FB2813E4F}"/>
              </a:ext>
            </a:extLst>
          </p:cNvPr>
          <p:cNvSpPr>
            <a:spLocks noGrp="1"/>
          </p:cNvSpPr>
          <p:nvPr>
            <p:ph type="pic" sz="quarter" idx="14" hasCustomPrompt="1"/>
          </p:nvPr>
        </p:nvSpPr>
        <p:spPr>
          <a:xfrm>
            <a:off x="5772150" y="3429000"/>
            <a:ext cx="3190875" cy="3429000"/>
          </a:xfrm>
          <a:custGeom>
            <a:avLst/>
            <a:gdLst>
              <a:gd name="connsiteX0" fmla="*/ 0 w 3190875"/>
              <a:gd name="connsiteY0" fmla="*/ 0 h 3429000"/>
              <a:gd name="connsiteX1" fmla="*/ 3190875 w 3190875"/>
              <a:gd name="connsiteY1" fmla="*/ 0 h 3429000"/>
              <a:gd name="connsiteX2" fmla="*/ 3190875 w 3190875"/>
              <a:gd name="connsiteY2" fmla="*/ 3429000 h 3429000"/>
              <a:gd name="connsiteX3" fmla="*/ 0 w 3190875"/>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190875" h="3429000">
                <a:moveTo>
                  <a:pt x="0" y="0"/>
                </a:moveTo>
                <a:lnTo>
                  <a:pt x="3190875" y="0"/>
                </a:lnTo>
                <a:lnTo>
                  <a:pt x="3190875" y="3429000"/>
                </a:lnTo>
                <a:lnTo>
                  <a:pt x="0" y="3429000"/>
                </a:lnTo>
                <a:close/>
              </a:path>
            </a:pathLst>
          </a:custGeom>
        </p:spPr>
        <p:txBody>
          <a:bodyPr wrap="square" anchor="ctr">
            <a:noAutofit/>
          </a:bodyPr>
          <a:lstStyle>
            <a:lvl1pPr marL="0" indent="0">
              <a:buNone/>
              <a:defRPr sz="800" baseline="0">
                <a:solidFill>
                  <a:schemeClr val="accent1"/>
                </a:solidFill>
              </a:defRPr>
            </a:lvl1pPr>
          </a:lstStyle>
          <a:p>
            <a:r>
              <a:rPr lang="en-US" dirty="0"/>
              <a:t>DRAG YOUR IMAGE HERE</a:t>
            </a:r>
          </a:p>
        </p:txBody>
      </p:sp>
      <p:sp>
        <p:nvSpPr>
          <p:cNvPr id="13" name="Picture Placeholder 16">
            <a:extLst>
              <a:ext uri="{FF2B5EF4-FFF2-40B4-BE49-F238E27FC236}">
                <a16:creationId xmlns:a16="http://schemas.microsoft.com/office/drawing/2014/main" id="{C6A4BF5C-D392-4538-8568-54F0DC1CDC54}"/>
              </a:ext>
            </a:extLst>
          </p:cNvPr>
          <p:cNvSpPr>
            <a:spLocks noGrp="1"/>
          </p:cNvSpPr>
          <p:nvPr>
            <p:ph type="pic" sz="quarter" idx="15" hasCustomPrompt="1"/>
          </p:nvPr>
        </p:nvSpPr>
        <p:spPr>
          <a:xfrm>
            <a:off x="8963026" y="0"/>
            <a:ext cx="3228974" cy="6858000"/>
          </a:xfrm>
          <a:custGeom>
            <a:avLst/>
            <a:gdLst>
              <a:gd name="connsiteX0" fmla="*/ 0 w 3228974"/>
              <a:gd name="connsiteY0" fmla="*/ 0 h 6858000"/>
              <a:gd name="connsiteX1" fmla="*/ 3228974 w 3228974"/>
              <a:gd name="connsiteY1" fmla="*/ 0 h 6858000"/>
              <a:gd name="connsiteX2" fmla="*/ 3228974 w 3228974"/>
              <a:gd name="connsiteY2" fmla="*/ 6858000 h 6858000"/>
              <a:gd name="connsiteX3" fmla="*/ 0 w 322897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228974" h="6858000">
                <a:moveTo>
                  <a:pt x="0" y="0"/>
                </a:moveTo>
                <a:lnTo>
                  <a:pt x="3228974" y="0"/>
                </a:lnTo>
                <a:lnTo>
                  <a:pt x="3228974" y="6858000"/>
                </a:lnTo>
                <a:lnTo>
                  <a:pt x="0" y="6858000"/>
                </a:lnTo>
                <a:close/>
              </a:path>
            </a:pathLst>
          </a:custGeom>
        </p:spPr>
        <p:txBody>
          <a:bodyPr wrap="square" anchor="ctr">
            <a:noAutofit/>
          </a:bodyPr>
          <a:lstStyle>
            <a:lvl1pPr marL="0" indent="0">
              <a:buNone/>
              <a:defRPr sz="800" baseline="0">
                <a:solidFill>
                  <a:schemeClr val="accent1"/>
                </a:solidFill>
              </a:defRPr>
            </a:lvl1pPr>
          </a:lstStyle>
          <a:p>
            <a:r>
              <a:rPr lang="en-US" dirty="0"/>
              <a:t>DRAG YOUR IMAGE HERE</a:t>
            </a:r>
          </a:p>
        </p:txBody>
      </p:sp>
      <p:sp>
        <p:nvSpPr>
          <p:cNvPr id="14" name="Picture Placeholder 17">
            <a:extLst>
              <a:ext uri="{FF2B5EF4-FFF2-40B4-BE49-F238E27FC236}">
                <a16:creationId xmlns:a16="http://schemas.microsoft.com/office/drawing/2014/main" id="{74D597AB-4457-4489-A95D-ABCEBD0EF338}"/>
              </a:ext>
            </a:extLst>
          </p:cNvPr>
          <p:cNvSpPr>
            <a:spLocks noGrp="1"/>
          </p:cNvSpPr>
          <p:nvPr>
            <p:ph type="pic" sz="quarter" idx="16" hasCustomPrompt="1"/>
          </p:nvPr>
        </p:nvSpPr>
        <p:spPr>
          <a:xfrm>
            <a:off x="5772150" y="0"/>
            <a:ext cx="3190875" cy="3429000"/>
          </a:xfrm>
          <a:custGeom>
            <a:avLst/>
            <a:gdLst>
              <a:gd name="connsiteX0" fmla="*/ 0 w 3190875"/>
              <a:gd name="connsiteY0" fmla="*/ 0 h 3429000"/>
              <a:gd name="connsiteX1" fmla="*/ 3190875 w 3190875"/>
              <a:gd name="connsiteY1" fmla="*/ 0 h 3429000"/>
              <a:gd name="connsiteX2" fmla="*/ 3190875 w 3190875"/>
              <a:gd name="connsiteY2" fmla="*/ 3429000 h 3429000"/>
              <a:gd name="connsiteX3" fmla="*/ 0 w 3190875"/>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190875" h="3429000">
                <a:moveTo>
                  <a:pt x="0" y="0"/>
                </a:moveTo>
                <a:lnTo>
                  <a:pt x="3190875" y="0"/>
                </a:lnTo>
                <a:lnTo>
                  <a:pt x="3190875" y="3429000"/>
                </a:lnTo>
                <a:lnTo>
                  <a:pt x="0" y="3429000"/>
                </a:lnTo>
                <a:close/>
              </a:path>
            </a:pathLst>
          </a:custGeom>
        </p:spPr>
        <p:txBody>
          <a:bodyPr wrap="square" anchor="ctr">
            <a:noAutofit/>
          </a:bodyPr>
          <a:lstStyle>
            <a:lvl1pPr marL="0" indent="0">
              <a:buNone/>
              <a:defRPr sz="800" baseline="0">
                <a:solidFill>
                  <a:schemeClr val="accent1"/>
                </a:solidFill>
              </a:defRPr>
            </a:lvl1pPr>
          </a:lstStyle>
          <a:p>
            <a:r>
              <a:rPr lang="en-US" dirty="0"/>
              <a:t>DRAG YOUR IMAGE HERE</a:t>
            </a:r>
          </a:p>
        </p:txBody>
      </p:sp>
    </p:spTree>
    <p:extLst>
      <p:ext uri="{BB962C8B-B14F-4D97-AF65-F5344CB8AC3E}">
        <p14:creationId xmlns:p14="http://schemas.microsoft.com/office/powerpoint/2010/main" val="143673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8_Full Blank">
    <p:spTree>
      <p:nvGrpSpPr>
        <p:cNvPr id="1" name=""/>
        <p:cNvGrpSpPr/>
        <p:nvPr/>
      </p:nvGrpSpPr>
      <p:grpSpPr>
        <a:xfrm>
          <a:off x="0" y="0"/>
          <a:ext cx="0" cy="0"/>
          <a:chOff x="0" y="0"/>
          <a:chExt cx="0" cy="0"/>
        </a:xfrm>
      </p:grpSpPr>
      <p:sp>
        <p:nvSpPr>
          <p:cNvPr id="6" name="Picture Placeholder 11">
            <a:extLst>
              <a:ext uri="{FF2B5EF4-FFF2-40B4-BE49-F238E27FC236}">
                <a16:creationId xmlns:a16="http://schemas.microsoft.com/office/drawing/2014/main" id="{702C2643-424D-4454-93F9-81A522768D3A}"/>
              </a:ext>
            </a:extLst>
          </p:cNvPr>
          <p:cNvSpPr>
            <a:spLocks noGrp="1"/>
          </p:cNvSpPr>
          <p:nvPr>
            <p:ph type="pic" sz="quarter" idx="14"/>
          </p:nvPr>
        </p:nvSpPr>
        <p:spPr>
          <a:xfrm>
            <a:off x="-361950" y="1244600"/>
            <a:ext cx="2527300" cy="4368800"/>
          </a:xfrm>
          <a:custGeom>
            <a:avLst/>
            <a:gdLst>
              <a:gd name="connsiteX0" fmla="*/ 0 w 2527300"/>
              <a:gd name="connsiteY0" fmla="*/ 0 h 4368800"/>
              <a:gd name="connsiteX1" fmla="*/ 2527300 w 2527300"/>
              <a:gd name="connsiteY1" fmla="*/ 0 h 4368800"/>
              <a:gd name="connsiteX2" fmla="*/ 2527300 w 2527300"/>
              <a:gd name="connsiteY2" fmla="*/ 4368800 h 4368800"/>
              <a:gd name="connsiteX3" fmla="*/ 0 w 2527300"/>
              <a:gd name="connsiteY3" fmla="*/ 4368800 h 4368800"/>
            </a:gdLst>
            <a:ahLst/>
            <a:cxnLst>
              <a:cxn ang="0">
                <a:pos x="connsiteX0" y="connsiteY0"/>
              </a:cxn>
              <a:cxn ang="0">
                <a:pos x="connsiteX1" y="connsiteY1"/>
              </a:cxn>
              <a:cxn ang="0">
                <a:pos x="connsiteX2" y="connsiteY2"/>
              </a:cxn>
              <a:cxn ang="0">
                <a:pos x="connsiteX3" y="connsiteY3"/>
              </a:cxn>
            </a:cxnLst>
            <a:rect l="l" t="t" r="r" b="b"/>
            <a:pathLst>
              <a:path w="2527300" h="4368800">
                <a:moveTo>
                  <a:pt x="0" y="0"/>
                </a:moveTo>
                <a:lnTo>
                  <a:pt x="2527300" y="0"/>
                </a:lnTo>
                <a:lnTo>
                  <a:pt x="2527300" y="4368800"/>
                </a:lnTo>
                <a:lnTo>
                  <a:pt x="0" y="4368800"/>
                </a:lnTo>
                <a:close/>
              </a:path>
            </a:pathLst>
          </a:custGeom>
        </p:spPr>
        <p:txBody>
          <a:bodyPr wrap="square" anchor="ctr">
            <a:noAutofit/>
          </a:bodyPr>
          <a:lstStyle/>
          <a:p>
            <a:endParaRPr lang="en-US" dirty="0"/>
          </a:p>
        </p:txBody>
      </p:sp>
      <p:sp>
        <p:nvSpPr>
          <p:cNvPr id="7" name="Picture Placeholder 12">
            <a:extLst>
              <a:ext uri="{FF2B5EF4-FFF2-40B4-BE49-F238E27FC236}">
                <a16:creationId xmlns:a16="http://schemas.microsoft.com/office/drawing/2014/main" id="{9CE78CC2-E5C4-4A2D-98B7-F14EB66C0269}"/>
              </a:ext>
            </a:extLst>
          </p:cNvPr>
          <p:cNvSpPr>
            <a:spLocks noGrp="1"/>
          </p:cNvSpPr>
          <p:nvPr>
            <p:ph type="pic" sz="quarter" idx="15"/>
          </p:nvPr>
        </p:nvSpPr>
        <p:spPr>
          <a:xfrm>
            <a:off x="2393950" y="1244600"/>
            <a:ext cx="2527300" cy="4368800"/>
          </a:xfrm>
          <a:custGeom>
            <a:avLst/>
            <a:gdLst>
              <a:gd name="connsiteX0" fmla="*/ 0 w 2527300"/>
              <a:gd name="connsiteY0" fmla="*/ 0 h 4368800"/>
              <a:gd name="connsiteX1" fmla="*/ 2527300 w 2527300"/>
              <a:gd name="connsiteY1" fmla="*/ 0 h 4368800"/>
              <a:gd name="connsiteX2" fmla="*/ 2527300 w 2527300"/>
              <a:gd name="connsiteY2" fmla="*/ 4368800 h 4368800"/>
              <a:gd name="connsiteX3" fmla="*/ 0 w 2527300"/>
              <a:gd name="connsiteY3" fmla="*/ 4368800 h 4368800"/>
            </a:gdLst>
            <a:ahLst/>
            <a:cxnLst>
              <a:cxn ang="0">
                <a:pos x="connsiteX0" y="connsiteY0"/>
              </a:cxn>
              <a:cxn ang="0">
                <a:pos x="connsiteX1" y="connsiteY1"/>
              </a:cxn>
              <a:cxn ang="0">
                <a:pos x="connsiteX2" y="connsiteY2"/>
              </a:cxn>
              <a:cxn ang="0">
                <a:pos x="connsiteX3" y="connsiteY3"/>
              </a:cxn>
            </a:cxnLst>
            <a:rect l="l" t="t" r="r" b="b"/>
            <a:pathLst>
              <a:path w="2527300" h="4368800">
                <a:moveTo>
                  <a:pt x="0" y="0"/>
                </a:moveTo>
                <a:lnTo>
                  <a:pt x="2527300" y="0"/>
                </a:lnTo>
                <a:lnTo>
                  <a:pt x="2527300" y="4368800"/>
                </a:lnTo>
                <a:lnTo>
                  <a:pt x="0" y="4368800"/>
                </a:lnTo>
                <a:close/>
              </a:path>
            </a:pathLst>
          </a:custGeom>
        </p:spPr>
        <p:txBody>
          <a:bodyPr wrap="square" anchor="ctr">
            <a:noAutofit/>
          </a:bodyPr>
          <a:lstStyle/>
          <a:p>
            <a:endParaRPr lang="en-US" dirty="0"/>
          </a:p>
        </p:txBody>
      </p:sp>
      <p:sp>
        <p:nvSpPr>
          <p:cNvPr id="8" name="Picture Placeholder 13">
            <a:extLst>
              <a:ext uri="{FF2B5EF4-FFF2-40B4-BE49-F238E27FC236}">
                <a16:creationId xmlns:a16="http://schemas.microsoft.com/office/drawing/2014/main" id="{E6EEABB7-C2A1-4EC1-8BEB-448EC960E03A}"/>
              </a:ext>
            </a:extLst>
          </p:cNvPr>
          <p:cNvSpPr>
            <a:spLocks noGrp="1"/>
          </p:cNvSpPr>
          <p:nvPr>
            <p:ph type="pic" sz="quarter" idx="16"/>
          </p:nvPr>
        </p:nvSpPr>
        <p:spPr>
          <a:xfrm>
            <a:off x="5099050" y="1244600"/>
            <a:ext cx="2527300" cy="4368800"/>
          </a:xfrm>
          <a:custGeom>
            <a:avLst/>
            <a:gdLst>
              <a:gd name="connsiteX0" fmla="*/ 0 w 2527300"/>
              <a:gd name="connsiteY0" fmla="*/ 0 h 4368800"/>
              <a:gd name="connsiteX1" fmla="*/ 2527300 w 2527300"/>
              <a:gd name="connsiteY1" fmla="*/ 0 h 4368800"/>
              <a:gd name="connsiteX2" fmla="*/ 2527300 w 2527300"/>
              <a:gd name="connsiteY2" fmla="*/ 4368800 h 4368800"/>
              <a:gd name="connsiteX3" fmla="*/ 0 w 2527300"/>
              <a:gd name="connsiteY3" fmla="*/ 4368800 h 4368800"/>
            </a:gdLst>
            <a:ahLst/>
            <a:cxnLst>
              <a:cxn ang="0">
                <a:pos x="connsiteX0" y="connsiteY0"/>
              </a:cxn>
              <a:cxn ang="0">
                <a:pos x="connsiteX1" y="connsiteY1"/>
              </a:cxn>
              <a:cxn ang="0">
                <a:pos x="connsiteX2" y="connsiteY2"/>
              </a:cxn>
              <a:cxn ang="0">
                <a:pos x="connsiteX3" y="connsiteY3"/>
              </a:cxn>
            </a:cxnLst>
            <a:rect l="l" t="t" r="r" b="b"/>
            <a:pathLst>
              <a:path w="2527300" h="4368800">
                <a:moveTo>
                  <a:pt x="0" y="0"/>
                </a:moveTo>
                <a:lnTo>
                  <a:pt x="2527300" y="0"/>
                </a:lnTo>
                <a:lnTo>
                  <a:pt x="2527300" y="4368800"/>
                </a:lnTo>
                <a:lnTo>
                  <a:pt x="0" y="4368800"/>
                </a:ln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106225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0_Full Blank">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D97CAADC-C078-48C0-8D78-875CDD9C564F}"/>
              </a:ext>
            </a:extLst>
          </p:cNvPr>
          <p:cNvSpPr>
            <a:spLocks noGrp="1"/>
          </p:cNvSpPr>
          <p:nvPr>
            <p:ph type="pic" sz="quarter" idx="29"/>
          </p:nvPr>
        </p:nvSpPr>
        <p:spPr>
          <a:xfrm>
            <a:off x="5312741" y="2295323"/>
            <a:ext cx="4440860" cy="3836962"/>
          </a:xfrm>
          <a:custGeom>
            <a:avLst/>
            <a:gdLst>
              <a:gd name="connsiteX0" fmla="*/ 0 w 4440860"/>
              <a:gd name="connsiteY0" fmla="*/ 0 h 3836962"/>
              <a:gd name="connsiteX1" fmla="*/ 4440860 w 4440860"/>
              <a:gd name="connsiteY1" fmla="*/ 0 h 3836962"/>
              <a:gd name="connsiteX2" fmla="*/ 4440859 w 4440860"/>
              <a:gd name="connsiteY2" fmla="*/ 3836962 h 3836962"/>
              <a:gd name="connsiteX3" fmla="*/ 0 w 4440860"/>
              <a:gd name="connsiteY3" fmla="*/ 3836962 h 3836962"/>
            </a:gdLst>
            <a:ahLst/>
            <a:cxnLst>
              <a:cxn ang="0">
                <a:pos x="connsiteX0" y="connsiteY0"/>
              </a:cxn>
              <a:cxn ang="0">
                <a:pos x="connsiteX1" y="connsiteY1"/>
              </a:cxn>
              <a:cxn ang="0">
                <a:pos x="connsiteX2" y="connsiteY2"/>
              </a:cxn>
              <a:cxn ang="0">
                <a:pos x="connsiteX3" y="connsiteY3"/>
              </a:cxn>
            </a:cxnLst>
            <a:rect l="l" t="t" r="r" b="b"/>
            <a:pathLst>
              <a:path w="4440860" h="3836962">
                <a:moveTo>
                  <a:pt x="0" y="0"/>
                </a:moveTo>
                <a:lnTo>
                  <a:pt x="4440860" y="0"/>
                </a:lnTo>
                <a:lnTo>
                  <a:pt x="4440859" y="3836962"/>
                </a:lnTo>
                <a:lnTo>
                  <a:pt x="0" y="3836962"/>
                </a:lnTo>
                <a:close/>
              </a:path>
            </a:pathLst>
          </a:custGeom>
        </p:spPr>
        <p:txBody>
          <a:bodyPr wrap="square" anchor="ctr">
            <a:noAutofit/>
          </a:bodyPr>
          <a:lstStyle>
            <a:lvl1pPr marL="0" indent="0" algn="ctr">
              <a:buNone/>
              <a:defRPr sz="1200"/>
            </a:lvl1pPr>
          </a:lstStyle>
          <a:p>
            <a:endParaRPr lang="en-US" dirty="0"/>
          </a:p>
        </p:txBody>
      </p:sp>
      <p:sp>
        <p:nvSpPr>
          <p:cNvPr id="9" name="Picture Placeholder 4">
            <a:extLst>
              <a:ext uri="{FF2B5EF4-FFF2-40B4-BE49-F238E27FC236}">
                <a16:creationId xmlns:a16="http://schemas.microsoft.com/office/drawing/2014/main" id="{D022A2E0-CD02-48F3-84FB-7BCD3860B488}"/>
              </a:ext>
            </a:extLst>
          </p:cNvPr>
          <p:cNvSpPr>
            <a:spLocks noGrp="1"/>
          </p:cNvSpPr>
          <p:nvPr>
            <p:ph type="pic" sz="quarter" idx="28"/>
          </p:nvPr>
        </p:nvSpPr>
        <p:spPr>
          <a:xfrm>
            <a:off x="725715" y="2295323"/>
            <a:ext cx="4440860" cy="3836962"/>
          </a:xfrm>
          <a:custGeom>
            <a:avLst/>
            <a:gdLst>
              <a:gd name="connsiteX0" fmla="*/ 0 w 4440860"/>
              <a:gd name="connsiteY0" fmla="*/ 0 h 3836962"/>
              <a:gd name="connsiteX1" fmla="*/ 4440860 w 4440860"/>
              <a:gd name="connsiteY1" fmla="*/ 0 h 3836962"/>
              <a:gd name="connsiteX2" fmla="*/ 4440859 w 4440860"/>
              <a:gd name="connsiteY2" fmla="*/ 3836962 h 3836962"/>
              <a:gd name="connsiteX3" fmla="*/ 0 w 4440860"/>
              <a:gd name="connsiteY3" fmla="*/ 3836962 h 3836962"/>
            </a:gdLst>
            <a:ahLst/>
            <a:cxnLst>
              <a:cxn ang="0">
                <a:pos x="connsiteX0" y="connsiteY0"/>
              </a:cxn>
              <a:cxn ang="0">
                <a:pos x="connsiteX1" y="connsiteY1"/>
              </a:cxn>
              <a:cxn ang="0">
                <a:pos x="connsiteX2" y="connsiteY2"/>
              </a:cxn>
              <a:cxn ang="0">
                <a:pos x="connsiteX3" y="connsiteY3"/>
              </a:cxn>
            </a:cxnLst>
            <a:rect l="l" t="t" r="r" b="b"/>
            <a:pathLst>
              <a:path w="4440860" h="3836962">
                <a:moveTo>
                  <a:pt x="0" y="0"/>
                </a:moveTo>
                <a:lnTo>
                  <a:pt x="4440860" y="0"/>
                </a:lnTo>
                <a:lnTo>
                  <a:pt x="4440859" y="3836962"/>
                </a:lnTo>
                <a:lnTo>
                  <a:pt x="0" y="3836962"/>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2603057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93274"/>
            <a:ext cx="10515600" cy="4994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45521"/>
            <a:ext cx="10515600" cy="483081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2"/>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2"/>
                </a:solidFill>
              </a:defRPr>
            </a:lvl1pPr>
          </a:lstStyle>
          <a:p>
            <a:fld id="{DF774B5E-3D86-D744-9739-9A55B86C5C92}" type="slidenum">
              <a:rPr lang="en-US" smtClean="0"/>
              <a:pPr/>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98" r:id="rId2"/>
    <p:sldLayoutId id="2147483673" r:id="rId3"/>
    <p:sldLayoutId id="2147483706" r:id="rId4"/>
    <p:sldLayoutId id="2147483709" r:id="rId5"/>
    <p:sldLayoutId id="2147483710" r:id="rId6"/>
    <p:sldLayoutId id="2147483711" r:id="rId7"/>
    <p:sldLayoutId id="2147483712" r:id="rId8"/>
    <p:sldLayoutId id="2147483714" r:id="rId9"/>
    <p:sldLayoutId id="2147483713" r:id="rId10"/>
    <p:sldLayoutId id="2147483704" r:id="rId11"/>
    <p:sldLayoutId id="2147483676" r:id="rId12"/>
    <p:sldLayoutId id="2147483700" r:id="rId13"/>
    <p:sldLayoutId id="2147483703" r:id="rId14"/>
    <p:sldLayoutId id="2147483675" r:id="rId15"/>
    <p:sldLayoutId id="2147483679" r:id="rId16"/>
    <p:sldLayoutId id="2147483702" r:id="rId17"/>
    <p:sldLayoutId id="2147483694" r:id="rId18"/>
    <p:sldLayoutId id="2147483681" r:id="rId19"/>
    <p:sldLayoutId id="2147483683" r:id="rId20"/>
    <p:sldLayoutId id="2147483693" r:id="rId21"/>
    <p:sldLayoutId id="2147483686" r:id="rId22"/>
    <p:sldLayoutId id="2147483705" r:id="rId23"/>
    <p:sldLayoutId id="2147483707" r:id="rId24"/>
    <p:sldLayoutId id="2147483708" r:id="rId25"/>
    <p:sldLayoutId id="2147483695" r:id="rId26"/>
    <p:sldLayoutId id="2147483696" r:id="rId27"/>
  </p:sldLayoutIdLst>
  <p:hf hdr="0"/>
  <p:txStyles>
    <p:title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4.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5.xml"/><Relationship Id="rId5" Type="http://schemas.openxmlformats.org/officeDocument/2006/relationships/image" Target="../media/image24.jpeg"/><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6.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5.xml"/><Relationship Id="rId4" Type="http://schemas.openxmlformats.org/officeDocument/2006/relationships/image" Target="../media/image35.jpeg"/></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 Id="rId5" Type="http://schemas.openxmlformats.org/officeDocument/2006/relationships/image" Target="../media/image39.jpeg"/><Relationship Id="rId4" Type="http://schemas.openxmlformats.org/officeDocument/2006/relationships/image" Target="../media/image38.jpeg"/></Relationships>
</file>

<file path=ppt/slides/_rels/slide2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8.xml"/><Relationship Id="rId4" Type="http://schemas.openxmlformats.org/officeDocument/2006/relationships/image" Target="../media/image42.jpe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80D2A3A3-FDAA-44F0-A696-18875917B466}"/>
              </a:ext>
            </a:extLst>
          </p:cNvPr>
          <p:cNvPicPr>
            <a:picLocks noGrp="1" noChangeAspect="1"/>
          </p:cNvPicPr>
          <p:nvPr>
            <p:ph type="pic" sz="quarter" idx="10"/>
          </p:nvPr>
        </p:nvPicPr>
        <p:blipFill>
          <a:blip r:embed="rId2" cstate="screen">
            <a:grayscl/>
            <a:extLst>
              <a:ext uri="{28A0092B-C50C-407E-A947-70E740481C1C}">
                <a14:useLocalDpi xmlns:a14="http://schemas.microsoft.com/office/drawing/2010/main"/>
              </a:ext>
            </a:extLst>
          </a:blip>
          <a:srcRect/>
          <a:stretch>
            <a:fillRect/>
          </a:stretch>
        </p:blipFill>
        <p:spPr/>
      </p:pic>
      <p:sp>
        <p:nvSpPr>
          <p:cNvPr id="11" name="Rectangle 10">
            <a:extLst>
              <a:ext uri="{FF2B5EF4-FFF2-40B4-BE49-F238E27FC236}">
                <a16:creationId xmlns:a16="http://schemas.microsoft.com/office/drawing/2014/main" id="{AC9FA770-1E51-4345-976B-56DDFD8B7D55}"/>
              </a:ext>
            </a:extLst>
          </p:cNvPr>
          <p:cNvSpPr/>
          <p:nvPr/>
        </p:nvSpPr>
        <p:spPr>
          <a:xfrm>
            <a:off x="0" y="-1"/>
            <a:ext cx="12192000" cy="6858001"/>
          </a:xfrm>
          <a:prstGeom prst="rect">
            <a:avLst/>
          </a:prstGeom>
          <a:solidFill>
            <a:schemeClr val="tx1">
              <a:lumMod val="85000"/>
              <a:lumOff val="1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5EB9AE9-877A-4BB2-84C9-EBDE16C2248B}"/>
              </a:ext>
            </a:extLst>
          </p:cNvPr>
          <p:cNvSpPr txBox="1"/>
          <p:nvPr/>
        </p:nvSpPr>
        <p:spPr>
          <a:xfrm>
            <a:off x="2257425" y="2714274"/>
            <a:ext cx="7677150" cy="1431161"/>
          </a:xfrm>
          <a:prstGeom prst="rect">
            <a:avLst/>
          </a:prstGeom>
          <a:noFill/>
        </p:spPr>
        <p:txBody>
          <a:bodyPr wrap="square" numCol="1" spcCol="0" rtlCol="0" anchor="ctr">
            <a:spAutoFit/>
          </a:bodyPr>
          <a:lstStyle/>
          <a:p>
            <a:pPr algn="ctr"/>
            <a:r>
              <a:rPr lang="en-US" sz="8700" b="1" spc="3700" dirty="0">
                <a:solidFill>
                  <a:schemeClr val="bg1">
                    <a:lumMod val="95000"/>
                  </a:schemeClr>
                </a:solidFill>
                <a:latin typeface="Montserrat" panose="00000500000000000000" pitchFamily="2" charset="0"/>
                <a:ea typeface="Montserrat" charset="0"/>
                <a:cs typeface="Montserrat" charset="0"/>
              </a:rPr>
              <a:t>TOUCH</a:t>
            </a:r>
          </a:p>
        </p:txBody>
      </p:sp>
      <p:sp>
        <p:nvSpPr>
          <p:cNvPr id="12" name="TextBox 11">
            <a:extLst>
              <a:ext uri="{FF2B5EF4-FFF2-40B4-BE49-F238E27FC236}">
                <a16:creationId xmlns:a16="http://schemas.microsoft.com/office/drawing/2014/main" id="{53CDBB59-478A-42DD-8747-0B89DC41464C}"/>
              </a:ext>
            </a:extLst>
          </p:cNvPr>
          <p:cNvSpPr txBox="1"/>
          <p:nvPr/>
        </p:nvSpPr>
        <p:spPr>
          <a:xfrm>
            <a:off x="2257425" y="2331088"/>
            <a:ext cx="7677150" cy="430887"/>
          </a:xfrm>
          <a:prstGeom prst="rect">
            <a:avLst/>
          </a:prstGeom>
          <a:noFill/>
        </p:spPr>
        <p:txBody>
          <a:bodyPr wrap="square" numCol="1" spcCol="0" rtlCol="0" anchor="ctr">
            <a:spAutoFit/>
          </a:bodyPr>
          <a:lstStyle/>
          <a:p>
            <a:pPr algn="ctr"/>
            <a:r>
              <a:rPr lang="en-US" sz="2200" spc="1700" dirty="0">
                <a:solidFill>
                  <a:schemeClr val="bg1">
                    <a:lumMod val="95000"/>
                  </a:schemeClr>
                </a:solidFill>
                <a:latin typeface="Montserrat Medium" panose="00000600000000000000" pitchFamily="2" charset="0"/>
                <a:ea typeface="Montserrat" charset="0"/>
                <a:cs typeface="Montserrat" charset="0"/>
              </a:rPr>
              <a:t>WELCOME TO</a:t>
            </a:r>
          </a:p>
        </p:txBody>
      </p:sp>
      <p:sp>
        <p:nvSpPr>
          <p:cNvPr id="7" name="TextBox 6">
            <a:extLst>
              <a:ext uri="{FF2B5EF4-FFF2-40B4-BE49-F238E27FC236}">
                <a16:creationId xmlns:a16="http://schemas.microsoft.com/office/drawing/2014/main" id="{53CDBB59-478A-42DD-8747-0B89DC41464C}"/>
              </a:ext>
            </a:extLst>
          </p:cNvPr>
          <p:cNvSpPr txBox="1"/>
          <p:nvPr/>
        </p:nvSpPr>
        <p:spPr>
          <a:xfrm>
            <a:off x="2257425" y="4096024"/>
            <a:ext cx="7677150" cy="430887"/>
          </a:xfrm>
          <a:prstGeom prst="rect">
            <a:avLst/>
          </a:prstGeom>
          <a:noFill/>
        </p:spPr>
        <p:txBody>
          <a:bodyPr wrap="square" numCol="1" spcCol="0" rtlCol="0" anchor="ctr">
            <a:spAutoFit/>
          </a:bodyPr>
          <a:lstStyle/>
          <a:p>
            <a:pPr algn="ctr"/>
            <a:r>
              <a:rPr lang="en-US" sz="2200" spc="500" dirty="0">
                <a:solidFill>
                  <a:schemeClr val="bg1">
                    <a:lumMod val="95000"/>
                  </a:schemeClr>
                </a:solidFill>
                <a:latin typeface="Montserrat Light" panose="00000400000000000000" pitchFamily="2" charset="0"/>
                <a:ea typeface="Montserrat" charset="0"/>
                <a:cs typeface="Montserrat" charset="0"/>
              </a:rPr>
              <a:t>Presentation Template</a:t>
            </a:r>
          </a:p>
        </p:txBody>
      </p:sp>
    </p:spTree>
    <p:extLst>
      <p:ext uri="{BB962C8B-B14F-4D97-AF65-F5344CB8AC3E}">
        <p14:creationId xmlns:p14="http://schemas.microsoft.com/office/powerpoint/2010/main" val="4127630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4DCD5E-6DF3-4C5F-9239-82A80200193B}"/>
              </a:ext>
            </a:extLst>
          </p:cNvPr>
          <p:cNvSpPr/>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6CD7371-0B4C-4EE7-8F07-6A14716E3638}"/>
              </a:ext>
            </a:extLst>
          </p:cNvPr>
          <p:cNvSpPr/>
          <p:nvPr/>
        </p:nvSpPr>
        <p:spPr>
          <a:xfrm>
            <a:off x="2528315" y="1724593"/>
            <a:ext cx="2640466" cy="338554"/>
          </a:xfrm>
          <a:prstGeom prst="rect">
            <a:avLst/>
          </a:prstGeom>
        </p:spPr>
        <p:txBody>
          <a:bodyPr wrap="square">
            <a:spAutoFit/>
          </a:bodyPr>
          <a:lstStyle/>
          <a:p>
            <a:r>
              <a:rPr lang="en-US" sz="1600" b="1" dirty="0">
                <a:solidFill>
                  <a:schemeClr val="tx1">
                    <a:lumMod val="85000"/>
                    <a:lumOff val="15000"/>
                  </a:schemeClr>
                </a:solidFill>
                <a:ea typeface="Lato Bold" panose="020F0502020204030203" pitchFamily="34" charset="0"/>
                <a:cs typeface="Lato Bold" panose="020F0502020204030203" pitchFamily="34" charset="0"/>
              </a:rPr>
              <a:t>Write Your Title</a:t>
            </a:r>
          </a:p>
        </p:txBody>
      </p:sp>
      <p:sp>
        <p:nvSpPr>
          <p:cNvPr id="34" name="Rectangle 33">
            <a:extLst>
              <a:ext uri="{FF2B5EF4-FFF2-40B4-BE49-F238E27FC236}">
                <a16:creationId xmlns:a16="http://schemas.microsoft.com/office/drawing/2014/main" id="{E33F660C-B42E-4D16-A629-D2F139F6AB55}"/>
              </a:ext>
            </a:extLst>
          </p:cNvPr>
          <p:cNvSpPr/>
          <p:nvPr/>
        </p:nvSpPr>
        <p:spPr>
          <a:xfrm>
            <a:off x="2528315" y="2086398"/>
            <a:ext cx="2640466" cy="794513"/>
          </a:xfrm>
          <a:prstGeom prst="rect">
            <a:avLst/>
          </a:prstGeom>
        </p:spPr>
        <p:txBody>
          <a:bodyPr wrap="none">
            <a:spAutoFit/>
          </a:bodyPr>
          <a:lstStyle/>
          <a:p>
            <a:pPr>
              <a:lnSpc>
                <a:spcPts val="1900"/>
              </a:lnSpc>
            </a:pPr>
            <a:r>
              <a:rPr lang="en-US" sz="1100" dirty="0">
                <a:solidFill>
                  <a:schemeClr val="tx1">
                    <a:lumMod val="85000"/>
                    <a:lumOff val="15000"/>
                  </a:schemeClr>
                </a:solidFill>
                <a:ea typeface="Roboto Lt" panose="02000000000000000000" pitchFamily="2" charset="0"/>
                <a:cs typeface="Roboto Lt" panose="02000000000000000000" pitchFamily="2" charset="0"/>
              </a:rPr>
              <a:t>A company is an association or</a:t>
            </a:r>
          </a:p>
          <a:p>
            <a:pPr>
              <a:lnSpc>
                <a:spcPts val="1900"/>
              </a:lnSpc>
            </a:pPr>
            <a:r>
              <a:rPr lang="en-US" sz="1100" dirty="0">
                <a:solidFill>
                  <a:schemeClr val="tx1">
                    <a:lumMod val="85000"/>
                    <a:lumOff val="15000"/>
                  </a:schemeClr>
                </a:solidFill>
                <a:ea typeface="Roboto Lt" panose="02000000000000000000" pitchFamily="2" charset="0"/>
                <a:cs typeface="Roboto Lt" panose="02000000000000000000" pitchFamily="2" charset="0"/>
              </a:rPr>
              <a:t>collection of individuals whether natural</a:t>
            </a:r>
          </a:p>
          <a:p>
            <a:pPr>
              <a:lnSpc>
                <a:spcPts val="1900"/>
              </a:lnSpc>
            </a:pPr>
            <a:r>
              <a:rPr lang="en-US" sz="1100" dirty="0">
                <a:solidFill>
                  <a:schemeClr val="tx1">
                    <a:lumMod val="85000"/>
                    <a:lumOff val="15000"/>
                  </a:schemeClr>
                </a:solidFill>
                <a:ea typeface="Roboto Lt" panose="02000000000000000000" pitchFamily="2" charset="0"/>
                <a:cs typeface="Roboto Lt" panose="02000000000000000000" pitchFamily="2" charset="0"/>
              </a:rPr>
              <a:t>persons. Consumer demand, </a:t>
            </a:r>
          </a:p>
        </p:txBody>
      </p:sp>
      <p:sp>
        <p:nvSpPr>
          <p:cNvPr id="44" name="Oval 43">
            <a:extLst>
              <a:ext uri="{FF2B5EF4-FFF2-40B4-BE49-F238E27FC236}">
                <a16:creationId xmlns:a16="http://schemas.microsoft.com/office/drawing/2014/main" id="{CA55A4E9-4E24-43CE-894C-A0788F0F2E28}"/>
              </a:ext>
            </a:extLst>
          </p:cNvPr>
          <p:cNvSpPr/>
          <p:nvPr/>
        </p:nvSpPr>
        <p:spPr>
          <a:xfrm>
            <a:off x="1084827" y="1779019"/>
            <a:ext cx="1050095" cy="105009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2619">
            <a:extLst>
              <a:ext uri="{FF2B5EF4-FFF2-40B4-BE49-F238E27FC236}">
                <a16:creationId xmlns:a16="http://schemas.microsoft.com/office/drawing/2014/main" id="{F3124D38-4CEC-4E4D-B14E-246B44758D04}"/>
              </a:ext>
            </a:extLst>
          </p:cNvPr>
          <p:cNvSpPr/>
          <p:nvPr/>
        </p:nvSpPr>
        <p:spPr>
          <a:xfrm>
            <a:off x="1355457" y="2066020"/>
            <a:ext cx="483952" cy="483948"/>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a:p>
        </p:txBody>
      </p:sp>
      <p:sp>
        <p:nvSpPr>
          <p:cNvPr id="42" name="Oval 41">
            <a:extLst>
              <a:ext uri="{FF2B5EF4-FFF2-40B4-BE49-F238E27FC236}">
                <a16:creationId xmlns:a16="http://schemas.microsoft.com/office/drawing/2014/main" id="{D83E7F38-5E4E-4E0A-8235-64417DE544C6}"/>
              </a:ext>
            </a:extLst>
          </p:cNvPr>
          <p:cNvSpPr/>
          <p:nvPr/>
        </p:nvSpPr>
        <p:spPr>
          <a:xfrm>
            <a:off x="1084827" y="3399067"/>
            <a:ext cx="1050095" cy="105009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hape 2781">
            <a:extLst>
              <a:ext uri="{FF2B5EF4-FFF2-40B4-BE49-F238E27FC236}">
                <a16:creationId xmlns:a16="http://schemas.microsoft.com/office/drawing/2014/main" id="{2C8CD4EB-AD42-4B3C-93DB-D57675920786}"/>
              </a:ext>
            </a:extLst>
          </p:cNvPr>
          <p:cNvSpPr/>
          <p:nvPr/>
        </p:nvSpPr>
        <p:spPr>
          <a:xfrm>
            <a:off x="1380993" y="3639652"/>
            <a:ext cx="483952" cy="483952"/>
          </a:xfrm>
          <a:custGeom>
            <a:avLst/>
            <a:gdLst/>
            <a:ahLst/>
            <a:cxnLst>
              <a:cxn ang="0">
                <a:pos x="wd2" y="hd2"/>
              </a:cxn>
              <a:cxn ang="5400000">
                <a:pos x="wd2" y="hd2"/>
              </a:cxn>
              <a:cxn ang="10800000">
                <a:pos x="wd2" y="hd2"/>
              </a:cxn>
              <a:cxn ang="16200000">
                <a:pos x="wd2" y="hd2"/>
              </a:cxn>
            </a:cxnLst>
            <a:rect l="0" t="0" r="r" b="b"/>
            <a:pathLst>
              <a:path w="21600" h="21600" extrusionOk="0">
                <a:moveTo>
                  <a:pt x="5891" y="6873"/>
                </a:moveTo>
                <a:cubicBezTo>
                  <a:pt x="6162" y="6873"/>
                  <a:pt x="6382" y="6653"/>
                  <a:pt x="6382" y="6382"/>
                </a:cubicBezTo>
                <a:lnTo>
                  <a:pt x="6382" y="1473"/>
                </a:lnTo>
                <a:cubicBezTo>
                  <a:pt x="6382" y="1201"/>
                  <a:pt x="6162" y="982"/>
                  <a:pt x="5891" y="982"/>
                </a:cubicBezTo>
                <a:cubicBezTo>
                  <a:pt x="5620" y="982"/>
                  <a:pt x="5400" y="1201"/>
                  <a:pt x="5400" y="1473"/>
                </a:cubicBezTo>
                <a:lnTo>
                  <a:pt x="5400" y="6382"/>
                </a:lnTo>
                <a:cubicBezTo>
                  <a:pt x="5400" y="6653"/>
                  <a:pt x="5620" y="6873"/>
                  <a:pt x="5891" y="6873"/>
                </a:cubicBezTo>
                <a:moveTo>
                  <a:pt x="2945" y="5891"/>
                </a:moveTo>
                <a:cubicBezTo>
                  <a:pt x="3216" y="5891"/>
                  <a:pt x="3436" y="5671"/>
                  <a:pt x="3436" y="5400"/>
                </a:cubicBezTo>
                <a:lnTo>
                  <a:pt x="3436" y="2455"/>
                </a:lnTo>
                <a:cubicBezTo>
                  <a:pt x="3436" y="2183"/>
                  <a:pt x="3216" y="1964"/>
                  <a:pt x="2945" y="1964"/>
                </a:cubicBezTo>
                <a:cubicBezTo>
                  <a:pt x="2675" y="1964"/>
                  <a:pt x="2455" y="2183"/>
                  <a:pt x="2455" y="2455"/>
                </a:cubicBezTo>
                <a:lnTo>
                  <a:pt x="2455" y="5400"/>
                </a:lnTo>
                <a:cubicBezTo>
                  <a:pt x="2455" y="5671"/>
                  <a:pt x="2675" y="5891"/>
                  <a:pt x="2945" y="5891"/>
                </a:cubicBezTo>
                <a:moveTo>
                  <a:pt x="18655" y="15218"/>
                </a:moveTo>
                <a:lnTo>
                  <a:pt x="17648" y="15218"/>
                </a:lnTo>
                <a:cubicBezTo>
                  <a:pt x="17660" y="15056"/>
                  <a:pt x="17673" y="14893"/>
                  <a:pt x="17673" y="14727"/>
                </a:cubicBezTo>
                <a:lnTo>
                  <a:pt x="17673" y="11291"/>
                </a:lnTo>
                <a:lnTo>
                  <a:pt x="18655" y="11291"/>
                </a:lnTo>
                <a:cubicBezTo>
                  <a:pt x="19739" y="11291"/>
                  <a:pt x="20618" y="12170"/>
                  <a:pt x="20618" y="13255"/>
                </a:cubicBezTo>
                <a:cubicBezTo>
                  <a:pt x="20618" y="14339"/>
                  <a:pt x="19739" y="15218"/>
                  <a:pt x="18655" y="15218"/>
                </a:cubicBezTo>
                <a:moveTo>
                  <a:pt x="16691" y="14727"/>
                </a:moveTo>
                <a:cubicBezTo>
                  <a:pt x="16691" y="15802"/>
                  <a:pt x="16399" y="16805"/>
                  <a:pt x="15896" y="17673"/>
                </a:cubicBezTo>
                <a:lnTo>
                  <a:pt x="1777" y="17673"/>
                </a:lnTo>
                <a:cubicBezTo>
                  <a:pt x="1274" y="16805"/>
                  <a:pt x="982" y="15802"/>
                  <a:pt x="982" y="14727"/>
                </a:cubicBezTo>
                <a:lnTo>
                  <a:pt x="982" y="8836"/>
                </a:lnTo>
                <a:lnTo>
                  <a:pt x="16691" y="8836"/>
                </a:lnTo>
                <a:cubicBezTo>
                  <a:pt x="16691" y="8836"/>
                  <a:pt x="16691" y="14727"/>
                  <a:pt x="16691" y="14727"/>
                </a:cubicBezTo>
                <a:close/>
                <a:moveTo>
                  <a:pt x="10800" y="20618"/>
                </a:moveTo>
                <a:lnTo>
                  <a:pt x="6873" y="20618"/>
                </a:lnTo>
                <a:cubicBezTo>
                  <a:pt x="5131" y="20618"/>
                  <a:pt x="3569" y="19857"/>
                  <a:pt x="2491" y="18655"/>
                </a:cubicBezTo>
                <a:lnTo>
                  <a:pt x="15182" y="18655"/>
                </a:lnTo>
                <a:cubicBezTo>
                  <a:pt x="14103" y="19857"/>
                  <a:pt x="12542" y="20618"/>
                  <a:pt x="10800" y="20618"/>
                </a:cubicBezTo>
                <a:moveTo>
                  <a:pt x="18655" y="10309"/>
                </a:moveTo>
                <a:lnTo>
                  <a:pt x="17673" y="10309"/>
                </a:lnTo>
                <a:lnTo>
                  <a:pt x="17673" y="8836"/>
                </a:lnTo>
                <a:cubicBezTo>
                  <a:pt x="17673" y="8295"/>
                  <a:pt x="17233" y="7855"/>
                  <a:pt x="16691" y="7855"/>
                </a:cubicBezTo>
                <a:lnTo>
                  <a:pt x="982" y="7855"/>
                </a:lnTo>
                <a:cubicBezTo>
                  <a:pt x="440" y="7855"/>
                  <a:pt x="0" y="8295"/>
                  <a:pt x="0" y="8836"/>
                </a:cubicBezTo>
                <a:lnTo>
                  <a:pt x="0" y="14727"/>
                </a:lnTo>
                <a:cubicBezTo>
                  <a:pt x="0" y="17232"/>
                  <a:pt x="1344" y="19417"/>
                  <a:pt x="3346" y="20618"/>
                </a:cubicBezTo>
                <a:lnTo>
                  <a:pt x="491" y="20618"/>
                </a:lnTo>
                <a:cubicBezTo>
                  <a:pt x="220" y="20618"/>
                  <a:pt x="0" y="20838"/>
                  <a:pt x="0" y="21109"/>
                </a:cubicBezTo>
                <a:cubicBezTo>
                  <a:pt x="0" y="21380"/>
                  <a:pt x="220" y="21600"/>
                  <a:pt x="491" y="21600"/>
                </a:cubicBezTo>
                <a:lnTo>
                  <a:pt x="17182" y="21600"/>
                </a:lnTo>
                <a:cubicBezTo>
                  <a:pt x="17453" y="21600"/>
                  <a:pt x="17673" y="21380"/>
                  <a:pt x="17673" y="21109"/>
                </a:cubicBezTo>
                <a:cubicBezTo>
                  <a:pt x="17673" y="20838"/>
                  <a:pt x="17453" y="20618"/>
                  <a:pt x="17182" y="20618"/>
                </a:cubicBezTo>
                <a:lnTo>
                  <a:pt x="14330" y="20618"/>
                </a:lnTo>
                <a:cubicBezTo>
                  <a:pt x="15925" y="19659"/>
                  <a:pt x="17101" y="18074"/>
                  <a:pt x="17511" y="16200"/>
                </a:cubicBezTo>
                <a:lnTo>
                  <a:pt x="18655" y="16200"/>
                </a:lnTo>
                <a:cubicBezTo>
                  <a:pt x="20281" y="16200"/>
                  <a:pt x="21600" y="14882"/>
                  <a:pt x="21600" y="13255"/>
                </a:cubicBezTo>
                <a:cubicBezTo>
                  <a:pt x="21600" y="11628"/>
                  <a:pt x="20281" y="10309"/>
                  <a:pt x="18655" y="10309"/>
                </a:cubicBezTo>
                <a:moveTo>
                  <a:pt x="11782" y="5891"/>
                </a:moveTo>
                <a:cubicBezTo>
                  <a:pt x="12053" y="5891"/>
                  <a:pt x="12273" y="5671"/>
                  <a:pt x="12273" y="5400"/>
                </a:cubicBezTo>
                <a:lnTo>
                  <a:pt x="12273" y="2455"/>
                </a:lnTo>
                <a:cubicBezTo>
                  <a:pt x="12273" y="2183"/>
                  <a:pt x="12053" y="1964"/>
                  <a:pt x="11782" y="1964"/>
                </a:cubicBezTo>
                <a:cubicBezTo>
                  <a:pt x="11511" y="1964"/>
                  <a:pt x="11291" y="2183"/>
                  <a:pt x="11291" y="2455"/>
                </a:cubicBezTo>
                <a:lnTo>
                  <a:pt x="11291" y="5400"/>
                </a:lnTo>
                <a:cubicBezTo>
                  <a:pt x="11291" y="5671"/>
                  <a:pt x="11511" y="5891"/>
                  <a:pt x="11782" y="5891"/>
                </a:cubicBezTo>
                <a:moveTo>
                  <a:pt x="14727" y="6873"/>
                </a:moveTo>
                <a:cubicBezTo>
                  <a:pt x="14998" y="6873"/>
                  <a:pt x="15218" y="6653"/>
                  <a:pt x="15218" y="6382"/>
                </a:cubicBezTo>
                <a:lnTo>
                  <a:pt x="15218" y="1473"/>
                </a:lnTo>
                <a:cubicBezTo>
                  <a:pt x="15218" y="1201"/>
                  <a:pt x="14998" y="982"/>
                  <a:pt x="14727" y="982"/>
                </a:cubicBezTo>
                <a:cubicBezTo>
                  <a:pt x="14456" y="982"/>
                  <a:pt x="14236" y="1201"/>
                  <a:pt x="14236" y="1473"/>
                </a:cubicBezTo>
                <a:lnTo>
                  <a:pt x="14236" y="6382"/>
                </a:lnTo>
                <a:cubicBezTo>
                  <a:pt x="14236" y="6653"/>
                  <a:pt x="14456" y="6873"/>
                  <a:pt x="14727" y="6873"/>
                </a:cubicBezTo>
                <a:moveTo>
                  <a:pt x="8836" y="5891"/>
                </a:moveTo>
                <a:cubicBezTo>
                  <a:pt x="9107" y="5891"/>
                  <a:pt x="9327" y="5671"/>
                  <a:pt x="9327" y="5400"/>
                </a:cubicBezTo>
                <a:lnTo>
                  <a:pt x="9327" y="491"/>
                </a:lnTo>
                <a:cubicBezTo>
                  <a:pt x="9327" y="220"/>
                  <a:pt x="9107" y="0"/>
                  <a:pt x="8836" y="0"/>
                </a:cubicBezTo>
                <a:cubicBezTo>
                  <a:pt x="8566" y="0"/>
                  <a:pt x="8345" y="220"/>
                  <a:pt x="8345" y="491"/>
                </a:cubicBezTo>
                <a:lnTo>
                  <a:pt x="8345" y="5400"/>
                </a:lnTo>
                <a:cubicBezTo>
                  <a:pt x="8345" y="5671"/>
                  <a:pt x="8566" y="5891"/>
                  <a:pt x="8836" y="5891"/>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dirty="0"/>
          </a:p>
        </p:txBody>
      </p:sp>
      <p:sp>
        <p:nvSpPr>
          <p:cNvPr id="53" name="Rectangle 52">
            <a:extLst>
              <a:ext uri="{FF2B5EF4-FFF2-40B4-BE49-F238E27FC236}">
                <a16:creationId xmlns:a16="http://schemas.microsoft.com/office/drawing/2014/main" id="{B3BCF251-96D2-4B65-A4E2-A430379A8F22}"/>
              </a:ext>
            </a:extLst>
          </p:cNvPr>
          <p:cNvSpPr/>
          <p:nvPr/>
        </p:nvSpPr>
        <p:spPr>
          <a:xfrm>
            <a:off x="2528315" y="3344641"/>
            <a:ext cx="2640466" cy="338554"/>
          </a:xfrm>
          <a:prstGeom prst="rect">
            <a:avLst/>
          </a:prstGeom>
        </p:spPr>
        <p:txBody>
          <a:bodyPr wrap="square">
            <a:spAutoFit/>
          </a:bodyPr>
          <a:lstStyle/>
          <a:p>
            <a:r>
              <a:rPr lang="en-US" sz="1600" b="1" dirty="0">
                <a:solidFill>
                  <a:schemeClr val="tx1">
                    <a:lumMod val="85000"/>
                    <a:lumOff val="15000"/>
                  </a:schemeClr>
                </a:solidFill>
                <a:ea typeface="Lato Bold" panose="020F0502020204030203" pitchFamily="34" charset="0"/>
                <a:cs typeface="Lato Bold" panose="020F0502020204030203" pitchFamily="34" charset="0"/>
              </a:rPr>
              <a:t>Write Your Title</a:t>
            </a:r>
          </a:p>
        </p:txBody>
      </p:sp>
      <p:sp>
        <p:nvSpPr>
          <p:cNvPr id="58" name="Rectangle 57">
            <a:extLst>
              <a:ext uri="{FF2B5EF4-FFF2-40B4-BE49-F238E27FC236}">
                <a16:creationId xmlns:a16="http://schemas.microsoft.com/office/drawing/2014/main" id="{150ECE83-9C23-4931-918F-5F3CF4CCE02B}"/>
              </a:ext>
            </a:extLst>
          </p:cNvPr>
          <p:cNvSpPr/>
          <p:nvPr/>
        </p:nvSpPr>
        <p:spPr>
          <a:xfrm>
            <a:off x="2528315" y="3706446"/>
            <a:ext cx="2640466" cy="794513"/>
          </a:xfrm>
          <a:prstGeom prst="rect">
            <a:avLst/>
          </a:prstGeom>
        </p:spPr>
        <p:txBody>
          <a:bodyPr wrap="none">
            <a:spAutoFit/>
          </a:bodyPr>
          <a:lstStyle/>
          <a:p>
            <a:pPr>
              <a:lnSpc>
                <a:spcPts val="1900"/>
              </a:lnSpc>
            </a:pPr>
            <a:r>
              <a:rPr lang="en-US" sz="1100" dirty="0">
                <a:solidFill>
                  <a:schemeClr val="tx1">
                    <a:lumMod val="85000"/>
                    <a:lumOff val="15000"/>
                  </a:schemeClr>
                </a:solidFill>
                <a:ea typeface="Roboto Lt" panose="02000000000000000000" pitchFamily="2" charset="0"/>
                <a:cs typeface="Roboto Lt" panose="02000000000000000000" pitchFamily="2" charset="0"/>
              </a:rPr>
              <a:t>A company is an association or</a:t>
            </a:r>
          </a:p>
          <a:p>
            <a:pPr>
              <a:lnSpc>
                <a:spcPts val="1900"/>
              </a:lnSpc>
            </a:pPr>
            <a:r>
              <a:rPr lang="en-US" sz="1100" dirty="0">
                <a:solidFill>
                  <a:schemeClr val="tx1">
                    <a:lumMod val="85000"/>
                    <a:lumOff val="15000"/>
                  </a:schemeClr>
                </a:solidFill>
                <a:ea typeface="Roboto Lt" panose="02000000000000000000" pitchFamily="2" charset="0"/>
                <a:cs typeface="Roboto Lt" panose="02000000000000000000" pitchFamily="2" charset="0"/>
              </a:rPr>
              <a:t>collection of individuals whether natural</a:t>
            </a:r>
          </a:p>
          <a:p>
            <a:pPr>
              <a:lnSpc>
                <a:spcPts val="1900"/>
              </a:lnSpc>
            </a:pPr>
            <a:r>
              <a:rPr lang="en-US" sz="1100" dirty="0">
                <a:solidFill>
                  <a:schemeClr val="tx1">
                    <a:lumMod val="85000"/>
                    <a:lumOff val="15000"/>
                  </a:schemeClr>
                </a:solidFill>
                <a:ea typeface="Roboto Lt" panose="02000000000000000000" pitchFamily="2" charset="0"/>
                <a:cs typeface="Roboto Lt" panose="02000000000000000000" pitchFamily="2" charset="0"/>
              </a:rPr>
              <a:t>persons. Consumer demand, </a:t>
            </a:r>
          </a:p>
        </p:txBody>
      </p:sp>
      <p:sp>
        <p:nvSpPr>
          <p:cNvPr id="43" name="Oval 42">
            <a:extLst>
              <a:ext uri="{FF2B5EF4-FFF2-40B4-BE49-F238E27FC236}">
                <a16:creationId xmlns:a16="http://schemas.microsoft.com/office/drawing/2014/main" id="{B39E0B8E-807A-40D1-B055-6AB81BD37359}"/>
              </a:ext>
            </a:extLst>
          </p:cNvPr>
          <p:cNvSpPr/>
          <p:nvPr/>
        </p:nvSpPr>
        <p:spPr>
          <a:xfrm>
            <a:off x="1084827" y="5019116"/>
            <a:ext cx="1050095" cy="105009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Shape 2937">
            <a:extLst>
              <a:ext uri="{FF2B5EF4-FFF2-40B4-BE49-F238E27FC236}">
                <a16:creationId xmlns:a16="http://schemas.microsoft.com/office/drawing/2014/main" id="{5ABD3DA6-86E9-4862-9BC7-2D69C7864694}"/>
              </a:ext>
            </a:extLst>
          </p:cNvPr>
          <p:cNvSpPr/>
          <p:nvPr/>
        </p:nvSpPr>
        <p:spPr>
          <a:xfrm>
            <a:off x="1372133" y="5306113"/>
            <a:ext cx="483952" cy="483952"/>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a:p>
        </p:txBody>
      </p:sp>
      <p:sp>
        <p:nvSpPr>
          <p:cNvPr id="79" name="Rectangle 78">
            <a:extLst>
              <a:ext uri="{FF2B5EF4-FFF2-40B4-BE49-F238E27FC236}">
                <a16:creationId xmlns:a16="http://schemas.microsoft.com/office/drawing/2014/main" id="{350093B5-355E-4344-A52C-FFE677CB6EFF}"/>
              </a:ext>
            </a:extLst>
          </p:cNvPr>
          <p:cNvSpPr/>
          <p:nvPr/>
        </p:nvSpPr>
        <p:spPr>
          <a:xfrm>
            <a:off x="2528315" y="4964690"/>
            <a:ext cx="2640466" cy="338554"/>
          </a:xfrm>
          <a:prstGeom prst="rect">
            <a:avLst/>
          </a:prstGeom>
        </p:spPr>
        <p:txBody>
          <a:bodyPr wrap="square">
            <a:spAutoFit/>
          </a:bodyPr>
          <a:lstStyle/>
          <a:p>
            <a:r>
              <a:rPr lang="en-US" sz="1600" b="1" dirty="0">
                <a:solidFill>
                  <a:schemeClr val="tx1">
                    <a:lumMod val="85000"/>
                    <a:lumOff val="15000"/>
                  </a:schemeClr>
                </a:solidFill>
                <a:ea typeface="Lato Bold" panose="020F0502020204030203" pitchFamily="34" charset="0"/>
                <a:cs typeface="Lato Bold" panose="020F0502020204030203" pitchFamily="34" charset="0"/>
              </a:rPr>
              <a:t>Write Your Title</a:t>
            </a:r>
          </a:p>
        </p:txBody>
      </p:sp>
      <p:sp>
        <p:nvSpPr>
          <p:cNvPr id="80" name="Rectangle 79">
            <a:extLst>
              <a:ext uri="{FF2B5EF4-FFF2-40B4-BE49-F238E27FC236}">
                <a16:creationId xmlns:a16="http://schemas.microsoft.com/office/drawing/2014/main" id="{C736404A-3FBC-413A-977A-2EB38C8D2878}"/>
              </a:ext>
            </a:extLst>
          </p:cNvPr>
          <p:cNvSpPr/>
          <p:nvPr/>
        </p:nvSpPr>
        <p:spPr>
          <a:xfrm>
            <a:off x="2528315" y="5326495"/>
            <a:ext cx="2640466" cy="794513"/>
          </a:xfrm>
          <a:prstGeom prst="rect">
            <a:avLst/>
          </a:prstGeom>
        </p:spPr>
        <p:txBody>
          <a:bodyPr wrap="none">
            <a:spAutoFit/>
          </a:bodyPr>
          <a:lstStyle/>
          <a:p>
            <a:pPr>
              <a:lnSpc>
                <a:spcPts val="1900"/>
              </a:lnSpc>
            </a:pPr>
            <a:r>
              <a:rPr lang="en-US" sz="1100" dirty="0">
                <a:solidFill>
                  <a:schemeClr val="tx1">
                    <a:lumMod val="85000"/>
                    <a:lumOff val="15000"/>
                  </a:schemeClr>
                </a:solidFill>
                <a:ea typeface="Roboto Lt" panose="02000000000000000000" pitchFamily="2" charset="0"/>
                <a:cs typeface="Roboto Lt" panose="02000000000000000000" pitchFamily="2" charset="0"/>
              </a:rPr>
              <a:t>A company is an association or</a:t>
            </a:r>
          </a:p>
          <a:p>
            <a:pPr>
              <a:lnSpc>
                <a:spcPts val="1900"/>
              </a:lnSpc>
            </a:pPr>
            <a:r>
              <a:rPr lang="en-US" sz="1100" dirty="0">
                <a:solidFill>
                  <a:schemeClr val="tx1">
                    <a:lumMod val="85000"/>
                    <a:lumOff val="15000"/>
                  </a:schemeClr>
                </a:solidFill>
                <a:ea typeface="Roboto Lt" panose="02000000000000000000" pitchFamily="2" charset="0"/>
                <a:cs typeface="Roboto Lt" panose="02000000000000000000" pitchFamily="2" charset="0"/>
              </a:rPr>
              <a:t>collection of individuals whether natural</a:t>
            </a:r>
          </a:p>
          <a:p>
            <a:pPr>
              <a:lnSpc>
                <a:spcPts val="1900"/>
              </a:lnSpc>
            </a:pPr>
            <a:r>
              <a:rPr lang="en-US" sz="1100" dirty="0">
                <a:solidFill>
                  <a:schemeClr val="tx1">
                    <a:lumMod val="85000"/>
                    <a:lumOff val="15000"/>
                  </a:schemeClr>
                </a:solidFill>
                <a:ea typeface="Roboto Lt" panose="02000000000000000000" pitchFamily="2" charset="0"/>
                <a:cs typeface="Roboto Lt" panose="02000000000000000000" pitchFamily="2" charset="0"/>
              </a:rPr>
              <a:t>persons. Consumer demand, </a:t>
            </a:r>
          </a:p>
        </p:txBody>
      </p:sp>
      <p:sp>
        <p:nvSpPr>
          <p:cNvPr id="84" name="TextBox 83">
            <a:extLst>
              <a:ext uri="{FF2B5EF4-FFF2-40B4-BE49-F238E27FC236}">
                <a16:creationId xmlns:a16="http://schemas.microsoft.com/office/drawing/2014/main" id="{DBAE53D4-0FAE-4A2D-9653-38DC778B9578}"/>
              </a:ext>
            </a:extLst>
          </p:cNvPr>
          <p:cNvSpPr txBox="1"/>
          <p:nvPr/>
        </p:nvSpPr>
        <p:spPr>
          <a:xfrm>
            <a:off x="1254343" y="545366"/>
            <a:ext cx="3489107" cy="810478"/>
          </a:xfrm>
          <a:prstGeom prst="rect">
            <a:avLst/>
          </a:prstGeom>
          <a:noFill/>
        </p:spPr>
        <p:txBody>
          <a:bodyPr wrap="square" numCol="1" spcCol="0" rtlCol="0" anchor="ctr">
            <a:spAutoFit/>
          </a:bodyPr>
          <a:lstStyle/>
          <a:p>
            <a:pPr>
              <a:lnSpc>
                <a:spcPts val="2800"/>
              </a:lnSpc>
            </a:pPr>
            <a:r>
              <a:rPr lang="en-US" sz="2400" dirty="0">
                <a:latin typeface="Montserrat" panose="00000500000000000000" pitchFamily="2" charset="0"/>
                <a:ea typeface="Montserrat" charset="0"/>
                <a:cs typeface="Montserrat" charset="0"/>
              </a:rPr>
              <a:t>Text goes</a:t>
            </a:r>
          </a:p>
          <a:p>
            <a:pPr>
              <a:lnSpc>
                <a:spcPts val="2800"/>
              </a:lnSpc>
            </a:pPr>
            <a:r>
              <a:rPr lang="en-US" sz="2400" dirty="0">
                <a:latin typeface="Montserrat" panose="00000500000000000000" pitchFamily="2" charset="0"/>
                <a:ea typeface="Montserrat" charset="0"/>
                <a:cs typeface="Montserrat" charset="0"/>
              </a:rPr>
              <a:t>here with your own</a:t>
            </a:r>
          </a:p>
        </p:txBody>
      </p:sp>
      <p:pic>
        <p:nvPicPr>
          <p:cNvPr id="8" name="Picture Placeholder 7">
            <a:extLst>
              <a:ext uri="{FF2B5EF4-FFF2-40B4-BE49-F238E27FC236}">
                <a16:creationId xmlns:a16="http://schemas.microsoft.com/office/drawing/2014/main" id="{7173BA7A-9E53-4346-B38B-E497F7B862CC}"/>
              </a:ext>
            </a:extLst>
          </p:cNvPr>
          <p:cNvPicPr>
            <a:picLocks noGrp="1" noChangeAspect="1"/>
          </p:cNvPicPr>
          <p:nvPr>
            <p:ph type="pic" sz="quarter" idx="17"/>
          </p:nvPr>
        </p:nvPicPr>
        <p:blipFill>
          <a:blip r:embed="rId2" cstate="screen">
            <a:extLst>
              <a:ext uri="{28A0092B-C50C-407E-A947-70E740481C1C}">
                <a14:useLocalDpi xmlns:a14="http://schemas.microsoft.com/office/drawing/2010/main"/>
              </a:ext>
            </a:extLst>
          </a:blip>
          <a:srcRect/>
          <a:stretch>
            <a:fillRect/>
          </a:stretch>
        </p:blipFill>
        <p:spPr/>
      </p:pic>
      <p:pic>
        <p:nvPicPr>
          <p:cNvPr id="15" name="Picture Placeholder 14">
            <a:extLst>
              <a:ext uri="{FF2B5EF4-FFF2-40B4-BE49-F238E27FC236}">
                <a16:creationId xmlns:a16="http://schemas.microsoft.com/office/drawing/2014/main" id="{A9BFF6CC-073F-469F-AE51-40F5C195FA4F}"/>
              </a:ext>
            </a:extLst>
          </p:cNvPr>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52490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20F676F-5AEF-4D26-A5A4-DABB548479B1}"/>
              </a:ext>
            </a:extLst>
          </p:cNvPr>
          <p:cNvSpPr/>
          <p:nvPr/>
        </p:nvSpPr>
        <p:spPr>
          <a:xfrm>
            <a:off x="1981200" y="0"/>
            <a:ext cx="4114800" cy="28422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20000"/>
                  <a:lumOff val="80000"/>
                </a:schemeClr>
              </a:solidFill>
            </a:endParaRPr>
          </a:p>
        </p:txBody>
      </p:sp>
      <p:sp>
        <p:nvSpPr>
          <p:cNvPr id="5" name="Rectangle 4">
            <a:extLst>
              <a:ext uri="{FF2B5EF4-FFF2-40B4-BE49-F238E27FC236}">
                <a16:creationId xmlns:a16="http://schemas.microsoft.com/office/drawing/2014/main" id="{6C94FD88-62EF-4123-87D0-B7DB2E48B875}"/>
              </a:ext>
            </a:extLst>
          </p:cNvPr>
          <p:cNvSpPr/>
          <p:nvPr/>
        </p:nvSpPr>
        <p:spPr>
          <a:xfrm>
            <a:off x="2806064" y="963932"/>
            <a:ext cx="2465072" cy="2465068"/>
          </a:xfrm>
          <a:prstGeom prst="rect">
            <a:avLst/>
          </a:prstGeom>
          <a:noFill/>
          <a:ln w="25400">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a:extLst>
              <a:ext uri="{FF2B5EF4-FFF2-40B4-BE49-F238E27FC236}">
                <a16:creationId xmlns:a16="http://schemas.microsoft.com/office/drawing/2014/main" id="{32D9FA64-DAC3-459F-941B-FE31206719D2}"/>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6096001" y="-1"/>
            <a:ext cx="3705225" cy="5057775"/>
          </a:xfrm>
        </p:spPr>
      </p:pic>
      <p:sp>
        <p:nvSpPr>
          <p:cNvPr id="47" name="TextBox 46">
            <a:extLst>
              <a:ext uri="{FF2B5EF4-FFF2-40B4-BE49-F238E27FC236}">
                <a16:creationId xmlns:a16="http://schemas.microsoft.com/office/drawing/2014/main" id="{98F83942-77B5-41DA-BD0F-BC9346AD6599}"/>
              </a:ext>
            </a:extLst>
          </p:cNvPr>
          <p:cNvSpPr txBox="1"/>
          <p:nvPr/>
        </p:nvSpPr>
        <p:spPr>
          <a:xfrm>
            <a:off x="3086100" y="1566911"/>
            <a:ext cx="1905000" cy="1041311"/>
          </a:xfrm>
          <a:prstGeom prst="rect">
            <a:avLst/>
          </a:prstGeom>
          <a:noFill/>
        </p:spPr>
        <p:txBody>
          <a:bodyPr wrap="square" rtlCol="0">
            <a:spAutoFit/>
          </a:bodyPr>
          <a:lstStyle/>
          <a:p>
            <a:pPr algn="ctr">
              <a:lnSpc>
                <a:spcPts val="3700"/>
              </a:lnSpc>
            </a:pPr>
            <a:r>
              <a:rPr lang="en-US" sz="3600" dirty="0">
                <a:latin typeface="Lato" panose="020F0502020204030203" pitchFamily="34" charset="0"/>
                <a:ea typeface="Lato" panose="020F0502020204030203" pitchFamily="34" charset="0"/>
                <a:cs typeface="Lato" panose="020F0502020204030203" pitchFamily="34" charset="0"/>
              </a:rPr>
              <a:t>Our</a:t>
            </a:r>
          </a:p>
          <a:p>
            <a:pPr algn="ctr">
              <a:lnSpc>
                <a:spcPts val="3700"/>
              </a:lnSpc>
            </a:pPr>
            <a:r>
              <a:rPr lang="en-US" sz="3600" dirty="0">
                <a:latin typeface="Lato" panose="020F0502020204030203" pitchFamily="34" charset="0"/>
                <a:ea typeface="Lato" panose="020F0502020204030203" pitchFamily="34" charset="0"/>
                <a:cs typeface="Lato" panose="020F0502020204030203" pitchFamily="34" charset="0"/>
              </a:rPr>
              <a:t>Service</a:t>
            </a:r>
          </a:p>
        </p:txBody>
      </p:sp>
      <p:sp>
        <p:nvSpPr>
          <p:cNvPr id="50" name="TextBox 49">
            <a:extLst>
              <a:ext uri="{FF2B5EF4-FFF2-40B4-BE49-F238E27FC236}">
                <a16:creationId xmlns:a16="http://schemas.microsoft.com/office/drawing/2014/main" id="{50D1FEC5-CA99-49FE-8F08-4B399D33EFAF}"/>
              </a:ext>
            </a:extLst>
          </p:cNvPr>
          <p:cNvSpPr txBox="1"/>
          <p:nvPr/>
        </p:nvSpPr>
        <p:spPr>
          <a:xfrm>
            <a:off x="2806063" y="3786191"/>
            <a:ext cx="1070611" cy="523220"/>
          </a:xfrm>
          <a:prstGeom prst="rect">
            <a:avLst/>
          </a:prstGeom>
          <a:noFill/>
        </p:spPr>
        <p:txBody>
          <a:bodyPr wrap="square" rtlCol="0">
            <a:spAutoFit/>
          </a:bodyPr>
          <a:lstStyle/>
          <a:p>
            <a:r>
              <a:rPr lang="en-US" sz="2800" dirty="0">
                <a:latin typeface="Montserrat" panose="00000500000000000000" pitchFamily="2" charset="0"/>
                <a:ea typeface="Montserrat" charset="0"/>
                <a:cs typeface="Montserrat" charset="0"/>
              </a:rPr>
              <a:t>83%</a:t>
            </a:r>
          </a:p>
        </p:txBody>
      </p:sp>
      <p:sp>
        <p:nvSpPr>
          <p:cNvPr id="51" name="TextBox 50">
            <a:extLst>
              <a:ext uri="{FF2B5EF4-FFF2-40B4-BE49-F238E27FC236}">
                <a16:creationId xmlns:a16="http://schemas.microsoft.com/office/drawing/2014/main" id="{6032BFA5-AF35-4ACF-8BDB-A106F5671EE5}"/>
              </a:ext>
            </a:extLst>
          </p:cNvPr>
          <p:cNvSpPr txBox="1"/>
          <p:nvPr/>
        </p:nvSpPr>
        <p:spPr>
          <a:xfrm>
            <a:off x="3719605" y="3737780"/>
            <a:ext cx="1410656" cy="525465"/>
          </a:xfrm>
          <a:prstGeom prst="rect">
            <a:avLst/>
          </a:prstGeom>
          <a:noFill/>
        </p:spPr>
        <p:txBody>
          <a:bodyPr wrap="square" numCol="1" spcCol="457200" rtlCol="0">
            <a:spAutoFit/>
          </a:bodyPr>
          <a:lstStyle/>
          <a:p>
            <a:pPr>
              <a:lnSpc>
                <a:spcPct val="150000"/>
              </a:lnSpc>
            </a:pPr>
            <a:r>
              <a:rPr lang="en-US" sz="1000" dirty="0">
                <a:latin typeface="Lato" panose="020F0502020204030203" pitchFamily="34" charset="0"/>
                <a:ea typeface="Lato" panose="020F0502020204030203" pitchFamily="34" charset="0"/>
                <a:cs typeface="Lato" panose="020F0502020204030203" pitchFamily="34" charset="0"/>
              </a:rPr>
              <a:t>Also he his male air bring is Signs</a:t>
            </a:r>
          </a:p>
        </p:txBody>
      </p:sp>
      <p:sp>
        <p:nvSpPr>
          <p:cNvPr id="52" name="TextBox 51">
            <a:extLst>
              <a:ext uri="{FF2B5EF4-FFF2-40B4-BE49-F238E27FC236}">
                <a16:creationId xmlns:a16="http://schemas.microsoft.com/office/drawing/2014/main" id="{9866AC29-D9A9-4848-BB98-84F1E2DFB83F}"/>
              </a:ext>
            </a:extLst>
          </p:cNvPr>
          <p:cNvSpPr txBox="1"/>
          <p:nvPr/>
        </p:nvSpPr>
        <p:spPr>
          <a:xfrm>
            <a:off x="2806064" y="4354046"/>
            <a:ext cx="2889342" cy="823046"/>
          </a:xfrm>
          <a:prstGeom prst="rect">
            <a:avLst/>
          </a:prstGeom>
          <a:noFill/>
        </p:spPr>
        <p:txBody>
          <a:bodyPr wrap="square" rtlCol="0">
            <a:spAutoFit/>
          </a:bodyPr>
          <a:lstStyle/>
          <a:p>
            <a:pPr>
              <a:lnSpc>
                <a:spcPts val="2000"/>
              </a:lnSpc>
            </a:pPr>
            <a:r>
              <a:rPr lang="en-US" sz="800" dirty="0">
                <a:solidFill>
                  <a:schemeClr val="tx1">
                    <a:lumMod val="95000"/>
                    <a:lumOff val="5000"/>
                  </a:schemeClr>
                </a:solidFill>
                <a:latin typeface="Montserrat" panose="00000500000000000000" pitchFamily="2" charset="0"/>
                <a:ea typeface="Montserrat Light" charset="0"/>
                <a:cs typeface="Montserrat Light" charset="0"/>
              </a:rPr>
              <a:t>Creepiest don't subdue which two set seasons</a:t>
            </a:r>
          </a:p>
          <a:p>
            <a:pPr>
              <a:lnSpc>
                <a:spcPts val="2000"/>
              </a:lnSpc>
            </a:pPr>
            <a:r>
              <a:rPr lang="en-US" sz="800" dirty="0">
                <a:solidFill>
                  <a:schemeClr val="tx1">
                    <a:lumMod val="95000"/>
                    <a:lumOff val="5000"/>
                  </a:schemeClr>
                </a:solidFill>
                <a:latin typeface="Montserrat" panose="00000500000000000000" pitchFamily="2" charset="0"/>
                <a:ea typeface="Montserrat Light" charset="0"/>
                <a:cs typeface="Montserrat Light" charset="0"/>
              </a:rPr>
              <a:t>Fifth you'll, man wherein seas our creeping To Very</a:t>
            </a:r>
          </a:p>
          <a:p>
            <a:pPr>
              <a:lnSpc>
                <a:spcPts val="2000"/>
              </a:lnSpc>
            </a:pPr>
            <a:r>
              <a:rPr lang="en-US" sz="800" dirty="0">
                <a:solidFill>
                  <a:schemeClr val="tx1">
                    <a:lumMod val="95000"/>
                    <a:lumOff val="5000"/>
                  </a:schemeClr>
                </a:solidFill>
                <a:latin typeface="Montserrat" panose="00000500000000000000" pitchFamily="2" charset="0"/>
                <a:ea typeface="Montserrat Light" charset="0"/>
                <a:cs typeface="Montserrat Light" charset="0"/>
              </a:rPr>
              <a:t>Make from for seas place.</a:t>
            </a:r>
          </a:p>
        </p:txBody>
      </p:sp>
    </p:spTree>
    <p:extLst>
      <p:ext uri="{BB962C8B-B14F-4D97-AF65-F5344CB8AC3E}">
        <p14:creationId xmlns:p14="http://schemas.microsoft.com/office/powerpoint/2010/main" val="3989577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3EB9D-F6A2-471B-AF23-259D19006A24}"/>
              </a:ext>
            </a:extLst>
          </p:cNvPr>
          <p:cNvSpPr txBox="1"/>
          <p:nvPr/>
        </p:nvSpPr>
        <p:spPr>
          <a:xfrm>
            <a:off x="5681727" y="2349224"/>
            <a:ext cx="828546" cy="1631216"/>
          </a:xfrm>
          <a:prstGeom prst="rect">
            <a:avLst/>
          </a:prstGeom>
          <a:noFill/>
        </p:spPr>
        <p:txBody>
          <a:bodyPr wrap="square" rtlCol="0" anchor="ctr">
            <a:spAutoFit/>
          </a:bodyPr>
          <a:lstStyle/>
          <a:p>
            <a:r>
              <a:rPr lang="en-US" sz="10000" b="1" spc="-100" dirty="0">
                <a:solidFill>
                  <a:schemeClr val="accent2"/>
                </a:solidFill>
                <a:latin typeface="Montserrat "/>
                <a:ea typeface="Montserrat Black" charset="0"/>
                <a:cs typeface="Montserrat Black" charset="0"/>
              </a:rPr>
              <a:t>“</a:t>
            </a:r>
            <a:endParaRPr lang="en-US" sz="10000" b="1" spc="-100" dirty="0">
              <a:solidFill>
                <a:schemeClr val="accent2"/>
              </a:solidFill>
              <a:latin typeface="Montserrat "/>
              <a:ea typeface="Montserrat Hairline" charset="0"/>
              <a:cs typeface="Montserrat Hairline" charset="0"/>
            </a:endParaRPr>
          </a:p>
        </p:txBody>
      </p:sp>
      <p:sp>
        <p:nvSpPr>
          <p:cNvPr id="7" name="TextBox 6">
            <a:extLst>
              <a:ext uri="{FF2B5EF4-FFF2-40B4-BE49-F238E27FC236}">
                <a16:creationId xmlns:a16="http://schemas.microsoft.com/office/drawing/2014/main" id="{D5D677D6-23A3-428D-A602-433DC08CA749}"/>
              </a:ext>
            </a:extLst>
          </p:cNvPr>
          <p:cNvSpPr txBox="1"/>
          <p:nvPr/>
        </p:nvSpPr>
        <p:spPr>
          <a:xfrm>
            <a:off x="4757349" y="3936780"/>
            <a:ext cx="2677302" cy="1226554"/>
          </a:xfrm>
          <a:prstGeom prst="rect">
            <a:avLst/>
          </a:prstGeom>
          <a:noFill/>
        </p:spPr>
        <p:txBody>
          <a:bodyPr wrap="square" rtlCol="0">
            <a:spAutoFit/>
          </a:bodyPr>
          <a:lstStyle/>
          <a:p>
            <a:pPr algn="ctr">
              <a:lnSpc>
                <a:spcPts val="2300"/>
              </a:lnSpc>
            </a:pPr>
            <a:r>
              <a:rPr lang="en-US" sz="965" dirty="0">
                <a:solidFill>
                  <a:schemeClr val="bg1">
                    <a:lumMod val="50000"/>
                  </a:schemeClr>
                </a:solidFill>
                <a:ea typeface="Montserrat Light" charset="0"/>
                <a:cs typeface="Montserrat Light" charset="0"/>
              </a:rPr>
              <a:t>Have them for one. Living grass to for can't gathered waters had winged. Creepiest don't subdue which </a:t>
            </a:r>
            <a:r>
              <a:rPr lang="en-US" sz="965" dirty="0" err="1">
                <a:solidFill>
                  <a:schemeClr val="bg1">
                    <a:lumMod val="50000"/>
                  </a:schemeClr>
                </a:solidFill>
                <a:ea typeface="Montserrat Light" charset="0"/>
                <a:cs typeface="Montserrat Light" charset="0"/>
              </a:rPr>
              <a:t>i</a:t>
            </a:r>
            <a:r>
              <a:rPr lang="en-US" sz="965" dirty="0">
                <a:solidFill>
                  <a:schemeClr val="bg1">
                    <a:lumMod val="50000"/>
                  </a:schemeClr>
                </a:solidFill>
                <a:ea typeface="Montserrat Light" charset="0"/>
                <a:cs typeface="Montserrat Light" charset="0"/>
              </a:rPr>
              <a:t> two set had seasons. Fifth you'll, man wherein seas our</a:t>
            </a:r>
          </a:p>
        </p:txBody>
      </p:sp>
      <p:sp>
        <p:nvSpPr>
          <p:cNvPr id="8" name="TextBox 7">
            <a:extLst>
              <a:ext uri="{FF2B5EF4-FFF2-40B4-BE49-F238E27FC236}">
                <a16:creationId xmlns:a16="http://schemas.microsoft.com/office/drawing/2014/main" id="{CE42CE1E-3A65-4318-B9CA-503699031E0A}"/>
              </a:ext>
            </a:extLst>
          </p:cNvPr>
          <p:cNvSpPr txBox="1"/>
          <p:nvPr/>
        </p:nvSpPr>
        <p:spPr>
          <a:xfrm>
            <a:off x="5265420" y="3164832"/>
            <a:ext cx="1661160" cy="553998"/>
          </a:xfrm>
          <a:prstGeom prst="rect">
            <a:avLst/>
          </a:prstGeom>
          <a:noFill/>
        </p:spPr>
        <p:txBody>
          <a:bodyPr wrap="square" rtlCol="0">
            <a:spAutoFit/>
          </a:bodyPr>
          <a:lstStyle/>
          <a:p>
            <a:pPr algn="ctr"/>
            <a:r>
              <a:rPr lang="en-US" sz="3000" spc="300" dirty="0">
                <a:solidFill>
                  <a:schemeClr val="accent2"/>
                </a:solidFill>
                <a:latin typeface="Lato Regular" panose="020F0502020204030203" pitchFamily="34" charset="0"/>
                <a:ea typeface="Montserrat" charset="0"/>
                <a:cs typeface="Montserrat" charset="0"/>
              </a:rPr>
              <a:t>8.963</a:t>
            </a:r>
            <a:endParaRPr lang="en-US" sz="3000" spc="300" dirty="0">
              <a:solidFill>
                <a:schemeClr val="accent2"/>
              </a:solidFill>
              <a:latin typeface="Lato Regular" panose="020F0502020204030203" pitchFamily="34" charset="0"/>
              <a:ea typeface="Montserrat Light" charset="0"/>
              <a:cs typeface="Montserrat Light" charset="0"/>
            </a:endParaRPr>
          </a:p>
        </p:txBody>
      </p:sp>
      <p:sp>
        <p:nvSpPr>
          <p:cNvPr id="9" name="TextBox 8">
            <a:extLst>
              <a:ext uri="{FF2B5EF4-FFF2-40B4-BE49-F238E27FC236}">
                <a16:creationId xmlns:a16="http://schemas.microsoft.com/office/drawing/2014/main" id="{989166D3-68F9-4F87-9605-C436C769EC24}"/>
              </a:ext>
            </a:extLst>
          </p:cNvPr>
          <p:cNvSpPr txBox="1"/>
          <p:nvPr/>
        </p:nvSpPr>
        <p:spPr>
          <a:xfrm>
            <a:off x="8998037" y="2349224"/>
            <a:ext cx="828546" cy="1631216"/>
          </a:xfrm>
          <a:prstGeom prst="rect">
            <a:avLst/>
          </a:prstGeom>
          <a:noFill/>
        </p:spPr>
        <p:txBody>
          <a:bodyPr wrap="square" rtlCol="0" anchor="ctr">
            <a:spAutoFit/>
          </a:bodyPr>
          <a:lstStyle/>
          <a:p>
            <a:r>
              <a:rPr lang="en-US" sz="10000" b="1" spc="-100" dirty="0">
                <a:solidFill>
                  <a:schemeClr val="accent3"/>
                </a:solidFill>
                <a:latin typeface="Montserrat "/>
                <a:ea typeface="Montserrat Black" charset="0"/>
                <a:cs typeface="Montserrat Black" charset="0"/>
              </a:rPr>
              <a:t>“</a:t>
            </a:r>
            <a:endParaRPr lang="en-US" sz="10000" b="1" spc="-100" dirty="0">
              <a:solidFill>
                <a:schemeClr val="accent3"/>
              </a:solidFill>
              <a:latin typeface="Montserrat "/>
              <a:ea typeface="Montserrat Hairline" charset="0"/>
              <a:cs typeface="Montserrat Hairline" charset="0"/>
            </a:endParaRPr>
          </a:p>
        </p:txBody>
      </p:sp>
      <p:sp>
        <p:nvSpPr>
          <p:cNvPr id="10" name="TextBox 9">
            <a:extLst>
              <a:ext uri="{FF2B5EF4-FFF2-40B4-BE49-F238E27FC236}">
                <a16:creationId xmlns:a16="http://schemas.microsoft.com/office/drawing/2014/main" id="{88EC5265-1B94-4647-9129-0EF75427E2D0}"/>
              </a:ext>
            </a:extLst>
          </p:cNvPr>
          <p:cNvSpPr txBox="1"/>
          <p:nvPr/>
        </p:nvSpPr>
        <p:spPr>
          <a:xfrm>
            <a:off x="8073659" y="3936780"/>
            <a:ext cx="2677302" cy="1226554"/>
          </a:xfrm>
          <a:prstGeom prst="rect">
            <a:avLst/>
          </a:prstGeom>
          <a:noFill/>
        </p:spPr>
        <p:txBody>
          <a:bodyPr wrap="square" rtlCol="0">
            <a:spAutoFit/>
          </a:bodyPr>
          <a:lstStyle/>
          <a:p>
            <a:pPr algn="ctr">
              <a:lnSpc>
                <a:spcPts val="2300"/>
              </a:lnSpc>
            </a:pPr>
            <a:r>
              <a:rPr lang="en-US" sz="965" dirty="0">
                <a:solidFill>
                  <a:schemeClr val="bg1">
                    <a:lumMod val="50000"/>
                  </a:schemeClr>
                </a:solidFill>
                <a:ea typeface="Montserrat Light" charset="0"/>
                <a:cs typeface="Montserrat Light" charset="0"/>
              </a:rPr>
              <a:t>Have them for one. Living grass to for can't gathered waters had winged. Creepiest don't subdue which </a:t>
            </a:r>
            <a:r>
              <a:rPr lang="en-US" sz="965" dirty="0" err="1">
                <a:solidFill>
                  <a:schemeClr val="bg1">
                    <a:lumMod val="50000"/>
                  </a:schemeClr>
                </a:solidFill>
                <a:ea typeface="Montserrat Light" charset="0"/>
                <a:cs typeface="Montserrat Light" charset="0"/>
              </a:rPr>
              <a:t>i</a:t>
            </a:r>
            <a:r>
              <a:rPr lang="en-US" sz="965" dirty="0">
                <a:solidFill>
                  <a:schemeClr val="bg1">
                    <a:lumMod val="50000"/>
                  </a:schemeClr>
                </a:solidFill>
                <a:ea typeface="Montserrat Light" charset="0"/>
                <a:cs typeface="Montserrat Light" charset="0"/>
              </a:rPr>
              <a:t> two set had seasons. Fifth you'll, man wherein seas our</a:t>
            </a:r>
          </a:p>
        </p:txBody>
      </p:sp>
      <p:sp>
        <p:nvSpPr>
          <p:cNvPr id="11" name="TextBox 10">
            <a:extLst>
              <a:ext uri="{FF2B5EF4-FFF2-40B4-BE49-F238E27FC236}">
                <a16:creationId xmlns:a16="http://schemas.microsoft.com/office/drawing/2014/main" id="{B83D1CC5-2742-41E9-9095-08F2023D5B82}"/>
              </a:ext>
            </a:extLst>
          </p:cNvPr>
          <p:cNvSpPr txBox="1"/>
          <p:nvPr/>
        </p:nvSpPr>
        <p:spPr>
          <a:xfrm>
            <a:off x="8581730" y="3164832"/>
            <a:ext cx="1661160" cy="553998"/>
          </a:xfrm>
          <a:prstGeom prst="rect">
            <a:avLst/>
          </a:prstGeom>
          <a:noFill/>
        </p:spPr>
        <p:txBody>
          <a:bodyPr wrap="square" rtlCol="0">
            <a:spAutoFit/>
          </a:bodyPr>
          <a:lstStyle/>
          <a:p>
            <a:pPr algn="ctr"/>
            <a:r>
              <a:rPr lang="en-US" sz="3000" spc="300" dirty="0">
                <a:solidFill>
                  <a:schemeClr val="accent3"/>
                </a:solidFill>
                <a:latin typeface="Lato Regular" panose="020F0502020204030203" pitchFamily="34" charset="0"/>
                <a:ea typeface="Montserrat" charset="0"/>
                <a:cs typeface="Montserrat" charset="0"/>
              </a:rPr>
              <a:t>8.963</a:t>
            </a:r>
            <a:endParaRPr lang="en-US" sz="3000" spc="300" dirty="0">
              <a:solidFill>
                <a:schemeClr val="accent3"/>
              </a:solidFill>
              <a:latin typeface="Lato Regular" panose="020F0502020204030203" pitchFamily="34" charset="0"/>
              <a:ea typeface="Montserrat Light" charset="0"/>
              <a:cs typeface="Montserrat Light" charset="0"/>
            </a:endParaRPr>
          </a:p>
        </p:txBody>
      </p:sp>
      <p:sp>
        <p:nvSpPr>
          <p:cNvPr id="12" name="TextBox 11">
            <a:extLst>
              <a:ext uri="{FF2B5EF4-FFF2-40B4-BE49-F238E27FC236}">
                <a16:creationId xmlns:a16="http://schemas.microsoft.com/office/drawing/2014/main" id="{528A57B3-A56C-4452-BC14-39EC1CF8694F}"/>
              </a:ext>
            </a:extLst>
          </p:cNvPr>
          <p:cNvSpPr txBox="1"/>
          <p:nvPr/>
        </p:nvSpPr>
        <p:spPr>
          <a:xfrm>
            <a:off x="2365417" y="2349224"/>
            <a:ext cx="828546" cy="1631216"/>
          </a:xfrm>
          <a:prstGeom prst="rect">
            <a:avLst/>
          </a:prstGeom>
          <a:noFill/>
        </p:spPr>
        <p:txBody>
          <a:bodyPr wrap="square" rtlCol="0" anchor="ctr">
            <a:spAutoFit/>
          </a:bodyPr>
          <a:lstStyle/>
          <a:p>
            <a:r>
              <a:rPr lang="en-US" sz="10000" b="1" spc="-100" dirty="0">
                <a:solidFill>
                  <a:schemeClr val="accent1"/>
                </a:solidFill>
                <a:latin typeface="Montserrat "/>
                <a:ea typeface="Montserrat Black" charset="0"/>
                <a:cs typeface="Montserrat Black" charset="0"/>
              </a:rPr>
              <a:t>“</a:t>
            </a:r>
            <a:endParaRPr lang="en-US" sz="10000" b="1" spc="-100" dirty="0">
              <a:solidFill>
                <a:schemeClr val="accent1"/>
              </a:solidFill>
              <a:latin typeface="Montserrat "/>
              <a:ea typeface="Montserrat Hairline" charset="0"/>
              <a:cs typeface="Montserrat Hairline" charset="0"/>
            </a:endParaRPr>
          </a:p>
        </p:txBody>
      </p:sp>
      <p:sp>
        <p:nvSpPr>
          <p:cNvPr id="13" name="TextBox 12">
            <a:extLst>
              <a:ext uri="{FF2B5EF4-FFF2-40B4-BE49-F238E27FC236}">
                <a16:creationId xmlns:a16="http://schemas.microsoft.com/office/drawing/2014/main" id="{938AA5E5-F253-43AF-8608-0347A18611BE}"/>
              </a:ext>
            </a:extLst>
          </p:cNvPr>
          <p:cNvSpPr txBox="1"/>
          <p:nvPr/>
        </p:nvSpPr>
        <p:spPr>
          <a:xfrm>
            <a:off x="1441039" y="3936780"/>
            <a:ext cx="2677302" cy="1226554"/>
          </a:xfrm>
          <a:prstGeom prst="rect">
            <a:avLst/>
          </a:prstGeom>
          <a:noFill/>
        </p:spPr>
        <p:txBody>
          <a:bodyPr wrap="square" rtlCol="0">
            <a:spAutoFit/>
          </a:bodyPr>
          <a:lstStyle/>
          <a:p>
            <a:pPr algn="ctr">
              <a:lnSpc>
                <a:spcPts val="2300"/>
              </a:lnSpc>
            </a:pPr>
            <a:r>
              <a:rPr lang="en-US" sz="965" dirty="0">
                <a:solidFill>
                  <a:schemeClr val="bg1">
                    <a:lumMod val="50000"/>
                  </a:schemeClr>
                </a:solidFill>
                <a:ea typeface="Montserrat Light" charset="0"/>
                <a:cs typeface="Montserrat Light" charset="0"/>
              </a:rPr>
              <a:t>Have them for one. Living grass to for can't gathered waters had winged. Creepiest don't subdue which </a:t>
            </a:r>
            <a:r>
              <a:rPr lang="en-US" sz="965" dirty="0" err="1">
                <a:solidFill>
                  <a:schemeClr val="bg1">
                    <a:lumMod val="50000"/>
                  </a:schemeClr>
                </a:solidFill>
                <a:ea typeface="Montserrat Light" charset="0"/>
                <a:cs typeface="Montserrat Light" charset="0"/>
              </a:rPr>
              <a:t>i</a:t>
            </a:r>
            <a:r>
              <a:rPr lang="en-US" sz="965" dirty="0">
                <a:solidFill>
                  <a:schemeClr val="bg1">
                    <a:lumMod val="50000"/>
                  </a:schemeClr>
                </a:solidFill>
                <a:ea typeface="Montserrat Light" charset="0"/>
                <a:cs typeface="Montserrat Light" charset="0"/>
              </a:rPr>
              <a:t> two set had seasons. Fifth you'll, man wherein seas our</a:t>
            </a:r>
          </a:p>
        </p:txBody>
      </p:sp>
      <p:sp>
        <p:nvSpPr>
          <p:cNvPr id="14" name="TextBox 13">
            <a:extLst>
              <a:ext uri="{FF2B5EF4-FFF2-40B4-BE49-F238E27FC236}">
                <a16:creationId xmlns:a16="http://schemas.microsoft.com/office/drawing/2014/main" id="{79F3D18F-1ADE-4D97-BB30-1C1DC41E9282}"/>
              </a:ext>
            </a:extLst>
          </p:cNvPr>
          <p:cNvSpPr txBox="1"/>
          <p:nvPr/>
        </p:nvSpPr>
        <p:spPr>
          <a:xfrm>
            <a:off x="1949110" y="3164832"/>
            <a:ext cx="1661160" cy="553998"/>
          </a:xfrm>
          <a:prstGeom prst="rect">
            <a:avLst/>
          </a:prstGeom>
          <a:noFill/>
        </p:spPr>
        <p:txBody>
          <a:bodyPr wrap="square" rtlCol="0">
            <a:spAutoFit/>
          </a:bodyPr>
          <a:lstStyle/>
          <a:p>
            <a:pPr algn="ctr"/>
            <a:r>
              <a:rPr lang="en-US" sz="3000" spc="300" dirty="0">
                <a:solidFill>
                  <a:schemeClr val="accent1"/>
                </a:solidFill>
                <a:latin typeface="Lato Regular" panose="020F0502020204030203" pitchFamily="34" charset="0"/>
                <a:ea typeface="Montserrat" charset="0"/>
                <a:cs typeface="Montserrat" charset="0"/>
              </a:rPr>
              <a:t>8.963</a:t>
            </a:r>
            <a:endParaRPr lang="en-US" sz="3000" spc="300" dirty="0">
              <a:solidFill>
                <a:schemeClr val="accent1"/>
              </a:solidFill>
              <a:latin typeface="Lato Regular" panose="020F0502020204030203" pitchFamily="34" charset="0"/>
              <a:ea typeface="Montserrat Light" charset="0"/>
              <a:cs typeface="Montserrat Light" charset="0"/>
            </a:endParaRPr>
          </a:p>
        </p:txBody>
      </p:sp>
      <p:grpSp>
        <p:nvGrpSpPr>
          <p:cNvPr id="15" name="Group 14">
            <a:extLst>
              <a:ext uri="{FF2B5EF4-FFF2-40B4-BE49-F238E27FC236}">
                <a16:creationId xmlns:a16="http://schemas.microsoft.com/office/drawing/2014/main" id="{EA918869-82D4-4C95-8477-FFBB61B9D88C}"/>
              </a:ext>
            </a:extLst>
          </p:cNvPr>
          <p:cNvGrpSpPr/>
          <p:nvPr/>
        </p:nvGrpSpPr>
        <p:grpSpPr>
          <a:xfrm>
            <a:off x="3534849" y="462517"/>
            <a:ext cx="5122302" cy="1037430"/>
            <a:chOff x="3268165" y="510893"/>
            <a:chExt cx="5122302" cy="1037430"/>
          </a:xfrm>
        </p:grpSpPr>
        <p:sp>
          <p:nvSpPr>
            <p:cNvPr id="16" name="Rectangle 1">
              <a:extLst>
                <a:ext uri="{FF2B5EF4-FFF2-40B4-BE49-F238E27FC236}">
                  <a16:creationId xmlns:a16="http://schemas.microsoft.com/office/drawing/2014/main" id="{9C524E36-D16F-48FC-91ED-8F98A04E3EA3}"/>
                </a:ext>
              </a:extLst>
            </p:cNvPr>
            <p:cNvSpPr>
              <a:spLocks/>
            </p:cNvSpPr>
            <p:nvPr/>
          </p:nvSpPr>
          <p:spPr bwMode="auto">
            <a:xfrm>
              <a:off x="3268165" y="510893"/>
              <a:ext cx="5122302" cy="569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700" dirty="0">
                  <a:solidFill>
                    <a:schemeClr val="tx1">
                      <a:lumMod val="75000"/>
                      <a:lumOff val="25000"/>
                    </a:schemeClr>
                  </a:solidFill>
                  <a:latin typeface="Montserrat Light" panose="00000400000000000000" pitchFamily="50" charset="0"/>
                  <a:ea typeface="Lato Bold" panose="020F0502020204030203" pitchFamily="34" charset="0"/>
                  <a:cs typeface="Lato Bold" panose="020F0502020204030203" pitchFamily="34" charset="0"/>
                  <a:sym typeface="Bebas Neue" charset="0"/>
                </a:rPr>
                <a:t>Write Our Services</a:t>
              </a:r>
            </a:p>
          </p:txBody>
        </p:sp>
        <p:sp>
          <p:nvSpPr>
            <p:cNvPr id="17" name="Rectangle 2">
              <a:extLst>
                <a:ext uri="{FF2B5EF4-FFF2-40B4-BE49-F238E27FC236}">
                  <a16:creationId xmlns:a16="http://schemas.microsoft.com/office/drawing/2014/main" id="{83708259-05F8-418B-A972-8BD4B81221C0}"/>
                </a:ext>
              </a:extLst>
            </p:cNvPr>
            <p:cNvSpPr>
              <a:spLocks/>
            </p:cNvSpPr>
            <p:nvPr/>
          </p:nvSpPr>
          <p:spPr bwMode="auto">
            <a:xfrm>
              <a:off x="4658386" y="1137480"/>
              <a:ext cx="2341860"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1300" dirty="0">
                  <a:latin typeface="Montserrat Light" panose="00000400000000000000" pitchFamily="50" charset="0"/>
                  <a:ea typeface="ＭＳ Ｐゴシック" charset="0"/>
                  <a:cs typeface="Lato Light"/>
                  <a:sym typeface="Montserrat-Regular" charset="0"/>
                </a:rPr>
                <a:t>Your great subtitle </a:t>
              </a:r>
              <a:r>
                <a:rPr lang="en-US" sz="1300" dirty="0">
                  <a:solidFill>
                    <a:schemeClr val="accent2"/>
                  </a:solidFill>
                  <a:latin typeface="Montserrat Light" panose="00000400000000000000" pitchFamily="50" charset="0"/>
                  <a:ea typeface="ＭＳ Ｐゴシック" charset="0"/>
                  <a:cs typeface="Lato Light"/>
                  <a:sym typeface="Montserrat-Regular" charset="0"/>
                </a:rPr>
                <a:t>goes here</a:t>
              </a:r>
            </a:p>
          </p:txBody>
        </p:sp>
        <p:grpSp>
          <p:nvGrpSpPr>
            <p:cNvPr id="18" name="Group 17">
              <a:extLst>
                <a:ext uri="{FF2B5EF4-FFF2-40B4-BE49-F238E27FC236}">
                  <a16:creationId xmlns:a16="http://schemas.microsoft.com/office/drawing/2014/main" id="{3249F18E-5187-4580-A5FA-FDE1233DCD32}"/>
                </a:ext>
              </a:extLst>
            </p:cNvPr>
            <p:cNvGrpSpPr/>
            <p:nvPr/>
          </p:nvGrpSpPr>
          <p:grpSpPr>
            <a:xfrm>
              <a:off x="5614704" y="1446097"/>
              <a:ext cx="429225" cy="102226"/>
              <a:chOff x="1942594" y="2607731"/>
              <a:chExt cx="799891" cy="190507"/>
            </a:xfrm>
            <a:solidFill>
              <a:schemeClr val="bg1">
                <a:lumMod val="85000"/>
              </a:schemeClr>
            </a:solidFill>
          </p:grpSpPr>
          <p:sp>
            <p:nvSpPr>
              <p:cNvPr id="19" name="Oval 3">
                <a:extLst>
                  <a:ext uri="{FF2B5EF4-FFF2-40B4-BE49-F238E27FC236}">
                    <a16:creationId xmlns:a16="http://schemas.microsoft.com/office/drawing/2014/main" id="{ADD2776C-1884-4C31-9908-06A7FA085F2F}"/>
                  </a:ext>
                </a:extLst>
              </p:cNvPr>
              <p:cNvSpPr>
                <a:spLocks/>
              </p:cNvSpPr>
              <p:nvPr/>
            </p:nvSpPr>
            <p:spPr bwMode="auto">
              <a:xfrm>
                <a:off x="1942594" y="2607738"/>
                <a:ext cx="190449" cy="190500"/>
              </a:xfrm>
              <a:prstGeom prst="ellipse">
                <a:avLst/>
              </a:prstGeom>
              <a:grpFill/>
              <a:ln w="25400">
                <a:solidFill>
                  <a:schemeClr val="tx1">
                    <a:alpha val="0"/>
                  </a:schemeClr>
                </a:solidFill>
                <a:miter lim="800000"/>
                <a:headEnd/>
                <a:tailEnd/>
              </a:ln>
            </p:spPr>
            <p:txBody>
              <a:bodyPr lIns="0" tIns="0" rIns="0" bIns="0"/>
              <a:lstStyle/>
              <a:p>
                <a:pPr algn="ctr"/>
                <a:endParaRPr lang="en-US" sz="1100"/>
              </a:p>
            </p:txBody>
          </p:sp>
          <p:sp>
            <p:nvSpPr>
              <p:cNvPr id="20" name="Oval 4">
                <a:extLst>
                  <a:ext uri="{FF2B5EF4-FFF2-40B4-BE49-F238E27FC236}">
                    <a16:creationId xmlns:a16="http://schemas.microsoft.com/office/drawing/2014/main" id="{E8DDE447-6253-4FC8-ABAA-3E60D63E8462}"/>
                  </a:ext>
                </a:extLst>
              </p:cNvPr>
              <p:cNvSpPr>
                <a:spLocks/>
              </p:cNvSpPr>
              <p:nvPr/>
            </p:nvSpPr>
            <p:spPr bwMode="auto">
              <a:xfrm>
                <a:off x="2247316" y="2607738"/>
                <a:ext cx="190449" cy="190500"/>
              </a:xfrm>
              <a:prstGeom prst="ellipse">
                <a:avLst/>
              </a:prstGeom>
              <a:grpFill/>
              <a:ln w="25400">
                <a:solidFill>
                  <a:schemeClr val="tx1">
                    <a:alpha val="0"/>
                  </a:schemeClr>
                </a:solidFill>
                <a:miter lim="800000"/>
                <a:headEnd/>
                <a:tailEnd/>
              </a:ln>
            </p:spPr>
            <p:txBody>
              <a:bodyPr lIns="0" tIns="0" rIns="0" bIns="0"/>
              <a:lstStyle/>
              <a:p>
                <a:pPr algn="ctr"/>
                <a:endParaRPr lang="en-US" sz="1100"/>
              </a:p>
            </p:txBody>
          </p:sp>
          <p:sp>
            <p:nvSpPr>
              <p:cNvPr id="21" name="Oval 5">
                <a:extLst>
                  <a:ext uri="{FF2B5EF4-FFF2-40B4-BE49-F238E27FC236}">
                    <a16:creationId xmlns:a16="http://schemas.microsoft.com/office/drawing/2014/main" id="{1DE0E694-8E49-40F6-9348-CC62122CB8FB}"/>
                  </a:ext>
                </a:extLst>
              </p:cNvPr>
              <p:cNvSpPr>
                <a:spLocks/>
              </p:cNvSpPr>
              <p:nvPr/>
            </p:nvSpPr>
            <p:spPr bwMode="auto">
              <a:xfrm>
                <a:off x="2552036" y="2607731"/>
                <a:ext cx="190449" cy="190500"/>
              </a:xfrm>
              <a:prstGeom prst="ellipse">
                <a:avLst/>
              </a:prstGeom>
              <a:grpFill/>
              <a:ln w="25400">
                <a:solidFill>
                  <a:schemeClr val="tx1">
                    <a:alpha val="0"/>
                  </a:schemeClr>
                </a:solidFill>
                <a:miter lim="800000"/>
                <a:headEnd/>
                <a:tailEnd/>
              </a:ln>
            </p:spPr>
            <p:txBody>
              <a:bodyPr lIns="0" tIns="0" rIns="0" bIns="0"/>
              <a:lstStyle/>
              <a:p>
                <a:pPr algn="ctr"/>
                <a:endParaRPr lang="en-US" sz="1100"/>
              </a:p>
            </p:txBody>
          </p:sp>
        </p:grpSp>
      </p:grpSp>
    </p:spTree>
    <p:extLst>
      <p:ext uri="{BB962C8B-B14F-4D97-AF65-F5344CB8AC3E}">
        <p14:creationId xmlns:p14="http://schemas.microsoft.com/office/powerpoint/2010/main" val="3232541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Placeholder 77">
            <a:extLst>
              <a:ext uri="{FF2B5EF4-FFF2-40B4-BE49-F238E27FC236}">
                <a16:creationId xmlns:a16="http://schemas.microsoft.com/office/drawing/2014/main" id="{C29AE486-5702-4041-B638-85B6733AD61E}"/>
              </a:ext>
            </a:extLst>
          </p:cNvPr>
          <p:cNvPicPr>
            <a:picLocks noGrp="1" noChangeAspect="1"/>
          </p:cNvPicPr>
          <p:nvPr>
            <p:ph type="pic" sz="quarter" idx="11"/>
          </p:nvPr>
        </p:nvPicPr>
        <p:blipFill>
          <a:blip r:embed="rId2" cstate="screen">
            <a:extLst>
              <a:ext uri="{28A0092B-C50C-407E-A947-70E740481C1C}">
                <a14:useLocalDpi xmlns:a14="http://schemas.microsoft.com/office/drawing/2010/main"/>
              </a:ext>
            </a:extLst>
          </a:blip>
          <a:srcRect/>
          <a:stretch>
            <a:fillRect/>
          </a:stretch>
        </p:blipFill>
        <p:spPr/>
      </p:pic>
      <p:sp>
        <p:nvSpPr>
          <p:cNvPr id="49" name="Oval 48">
            <a:extLst>
              <a:ext uri="{FF2B5EF4-FFF2-40B4-BE49-F238E27FC236}">
                <a16:creationId xmlns:a16="http://schemas.microsoft.com/office/drawing/2014/main" id="{56694AAF-6D52-4F8E-99D2-1CD2A0F48CDA}"/>
              </a:ext>
            </a:extLst>
          </p:cNvPr>
          <p:cNvSpPr/>
          <p:nvPr/>
        </p:nvSpPr>
        <p:spPr>
          <a:xfrm>
            <a:off x="6631619" y="3870664"/>
            <a:ext cx="1731146" cy="1731146"/>
          </a:xfrm>
          <a:prstGeom prst="ellipse">
            <a:avLst/>
          </a:prstGeom>
          <a:gradFill>
            <a:gsLst>
              <a:gs pos="8000">
                <a:schemeClr val="accent1">
                  <a:alpha val="90000"/>
                </a:schemeClr>
              </a:gs>
              <a:gs pos="61000">
                <a:schemeClr val="accent2">
                  <a:alpha val="8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26001D9A-87DB-4CBF-A833-B72D6F1150E4}"/>
              </a:ext>
            </a:extLst>
          </p:cNvPr>
          <p:cNvCxnSpPr/>
          <p:nvPr/>
        </p:nvCxnSpPr>
        <p:spPr>
          <a:xfrm>
            <a:off x="2427320" y="4053072"/>
            <a:ext cx="0" cy="1487426"/>
          </a:xfrm>
          <a:prstGeom prst="line">
            <a:avLst/>
          </a:prstGeom>
          <a:ln w="25400">
            <a:solidFill>
              <a:schemeClr val="tx1">
                <a:alpha val="3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C3A39A-B776-478E-963F-C1078FCC3E78}"/>
              </a:ext>
            </a:extLst>
          </p:cNvPr>
          <p:cNvCxnSpPr/>
          <p:nvPr/>
        </p:nvCxnSpPr>
        <p:spPr>
          <a:xfrm>
            <a:off x="3004366" y="4053072"/>
            <a:ext cx="0" cy="1487426"/>
          </a:xfrm>
          <a:prstGeom prst="line">
            <a:avLst/>
          </a:prstGeom>
          <a:ln w="25400">
            <a:solidFill>
              <a:schemeClr val="tx1">
                <a:alpha val="30000"/>
              </a:schemeClr>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14499A3-D63C-489B-98A2-E54EF6B9E05C}"/>
              </a:ext>
            </a:extLst>
          </p:cNvPr>
          <p:cNvSpPr txBox="1"/>
          <p:nvPr/>
        </p:nvSpPr>
        <p:spPr>
          <a:xfrm>
            <a:off x="1746390" y="1765894"/>
            <a:ext cx="1237568" cy="1569660"/>
          </a:xfrm>
          <a:prstGeom prst="rect">
            <a:avLst/>
          </a:prstGeom>
          <a:noFill/>
        </p:spPr>
        <p:txBody>
          <a:bodyPr wrap="square" rtlCol="0">
            <a:spAutoFit/>
          </a:bodyPr>
          <a:lstStyle/>
          <a:p>
            <a:pPr algn="ctr"/>
            <a:r>
              <a:rPr lang="en-US" sz="9600" dirty="0">
                <a:solidFill>
                  <a:schemeClr val="accent2"/>
                </a:solidFill>
                <a:latin typeface="FontAwesome" charset="0"/>
                <a:ea typeface="FontAwesome" charset="0"/>
                <a:cs typeface="FontAwesome" charset="0"/>
              </a:rPr>
              <a:t></a:t>
            </a:r>
            <a:endParaRPr lang="en-US" sz="10000" dirty="0">
              <a:ln w="19050">
                <a:gradFill>
                  <a:gsLst>
                    <a:gs pos="18000">
                      <a:schemeClr val="accent3"/>
                    </a:gs>
                    <a:gs pos="57000">
                      <a:schemeClr val="accent2"/>
                    </a:gs>
                  </a:gsLst>
                  <a:lin ang="5400000" scaled="1"/>
                </a:gradFill>
              </a:ln>
              <a:solidFill>
                <a:schemeClr val="accent2"/>
              </a:solidFill>
              <a:latin typeface="FontAwesome" charset="0"/>
              <a:ea typeface="FontAwesome" charset="0"/>
              <a:cs typeface="FontAwesome" charset="0"/>
            </a:endParaRPr>
          </a:p>
        </p:txBody>
      </p:sp>
      <p:sp>
        <p:nvSpPr>
          <p:cNvPr id="44" name="Oval 43">
            <a:extLst>
              <a:ext uri="{FF2B5EF4-FFF2-40B4-BE49-F238E27FC236}">
                <a16:creationId xmlns:a16="http://schemas.microsoft.com/office/drawing/2014/main" id="{AF5F6DB3-9A70-4039-80AD-74DFB0C43A9E}"/>
              </a:ext>
            </a:extLst>
          </p:cNvPr>
          <p:cNvSpPr/>
          <p:nvPr/>
        </p:nvSpPr>
        <p:spPr>
          <a:xfrm>
            <a:off x="1317818" y="2405560"/>
            <a:ext cx="363984" cy="3639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C3652322-17C1-46DD-BBBC-E6A6971331CD}"/>
              </a:ext>
            </a:extLst>
          </p:cNvPr>
          <p:cNvSpPr txBox="1"/>
          <p:nvPr/>
        </p:nvSpPr>
        <p:spPr>
          <a:xfrm flipH="1">
            <a:off x="1392719" y="2446658"/>
            <a:ext cx="214186" cy="271869"/>
          </a:xfrm>
          <a:prstGeom prst="rect">
            <a:avLst/>
          </a:prstGeom>
          <a:noFill/>
        </p:spPr>
        <p:txBody>
          <a:bodyPr wrap="square" rtlCol="0">
            <a:spAutoFit/>
          </a:bodyPr>
          <a:lstStyle/>
          <a:p>
            <a:pPr algn="ctr">
              <a:lnSpc>
                <a:spcPts val="1400"/>
              </a:lnSpc>
            </a:pPr>
            <a:r>
              <a:rPr lang="en-US" sz="900" b="1" dirty="0">
                <a:solidFill>
                  <a:srgbClr val="FEFEFE"/>
                </a:solidFill>
                <a:latin typeface="Montserrat" charset="0"/>
                <a:ea typeface="Montserrat" charset="0"/>
                <a:cs typeface="Montserrat" charset="0"/>
              </a:rPr>
              <a:t>1</a:t>
            </a:r>
          </a:p>
        </p:txBody>
      </p:sp>
      <p:sp>
        <p:nvSpPr>
          <p:cNvPr id="46" name="TextBox 45">
            <a:extLst>
              <a:ext uri="{FF2B5EF4-FFF2-40B4-BE49-F238E27FC236}">
                <a16:creationId xmlns:a16="http://schemas.microsoft.com/office/drawing/2014/main" id="{7F69060A-EBB2-4DA7-B9C2-5CF100AEE3A4}"/>
              </a:ext>
            </a:extLst>
          </p:cNvPr>
          <p:cNvSpPr txBox="1"/>
          <p:nvPr/>
        </p:nvSpPr>
        <p:spPr>
          <a:xfrm>
            <a:off x="3048546" y="2119683"/>
            <a:ext cx="2054077" cy="553998"/>
          </a:xfrm>
          <a:prstGeom prst="rect">
            <a:avLst/>
          </a:prstGeom>
          <a:noFill/>
        </p:spPr>
        <p:txBody>
          <a:bodyPr wrap="square" rtlCol="0">
            <a:spAutoFit/>
          </a:bodyPr>
          <a:lstStyle/>
          <a:p>
            <a:pPr>
              <a:lnSpc>
                <a:spcPts val="1800"/>
              </a:lnSpc>
            </a:pPr>
            <a:r>
              <a:rPr lang="en-US" sz="1200" b="1" dirty="0">
                <a:solidFill>
                  <a:schemeClr val="tx2"/>
                </a:solidFill>
                <a:ea typeface="Montserrat" charset="0"/>
                <a:cs typeface="Montserrat" charset="0"/>
              </a:rPr>
              <a:t>Service Name</a:t>
            </a:r>
          </a:p>
          <a:p>
            <a:pPr>
              <a:lnSpc>
                <a:spcPts val="1800"/>
              </a:lnSpc>
            </a:pPr>
            <a:r>
              <a:rPr lang="en-US" b="1" dirty="0">
                <a:solidFill>
                  <a:schemeClr val="accent2"/>
                </a:solidFill>
                <a:ea typeface="Montserrat" charset="0"/>
                <a:cs typeface="Montserrat" charset="0"/>
              </a:rPr>
              <a:t>Text Goes here</a:t>
            </a:r>
          </a:p>
        </p:txBody>
      </p:sp>
      <p:sp>
        <p:nvSpPr>
          <p:cNvPr id="47" name="TextBox 46">
            <a:extLst>
              <a:ext uri="{FF2B5EF4-FFF2-40B4-BE49-F238E27FC236}">
                <a16:creationId xmlns:a16="http://schemas.microsoft.com/office/drawing/2014/main" id="{C1434FA2-49AC-4F45-9FCE-4A4D36432E6A}"/>
              </a:ext>
            </a:extLst>
          </p:cNvPr>
          <p:cNvSpPr txBox="1"/>
          <p:nvPr/>
        </p:nvSpPr>
        <p:spPr>
          <a:xfrm>
            <a:off x="3059965" y="2700614"/>
            <a:ext cx="2042658" cy="369332"/>
          </a:xfrm>
          <a:prstGeom prst="rect">
            <a:avLst/>
          </a:prstGeom>
          <a:noFill/>
        </p:spPr>
        <p:txBody>
          <a:bodyPr wrap="square" numCol="1" spcCol="0" rtlCol="0" anchor="ctr">
            <a:spAutoFit/>
          </a:bodyPr>
          <a:lstStyle/>
          <a:p>
            <a:r>
              <a:rPr lang="en-US" sz="900" dirty="0">
                <a:ea typeface="Montserrat" charset="0"/>
                <a:cs typeface="Montserrat" charset="0"/>
              </a:rPr>
              <a:t>Example text goes here with your own detailed.</a:t>
            </a:r>
          </a:p>
        </p:txBody>
      </p:sp>
      <p:cxnSp>
        <p:nvCxnSpPr>
          <p:cNvPr id="48" name="Straight Connector 47">
            <a:extLst>
              <a:ext uri="{FF2B5EF4-FFF2-40B4-BE49-F238E27FC236}">
                <a16:creationId xmlns:a16="http://schemas.microsoft.com/office/drawing/2014/main" id="{0778FD20-0544-46D3-8C26-C0D6125C4525}"/>
              </a:ext>
            </a:extLst>
          </p:cNvPr>
          <p:cNvCxnSpPr/>
          <p:nvPr/>
        </p:nvCxnSpPr>
        <p:spPr>
          <a:xfrm flipH="1">
            <a:off x="5678751" y="2063543"/>
            <a:ext cx="1" cy="3538267"/>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FBFB13E-E52B-446E-A179-183C22E8E7B9}"/>
              </a:ext>
            </a:extLst>
          </p:cNvPr>
          <p:cNvSpPr txBox="1"/>
          <p:nvPr/>
        </p:nvSpPr>
        <p:spPr>
          <a:xfrm>
            <a:off x="6631619" y="2063543"/>
            <a:ext cx="4286228" cy="1546577"/>
          </a:xfrm>
          <a:prstGeom prst="rect">
            <a:avLst/>
          </a:prstGeom>
          <a:noFill/>
        </p:spPr>
        <p:txBody>
          <a:bodyPr wrap="square" numCol="1" spcCol="457200" rtlCol="0">
            <a:spAutoFit/>
          </a:bodyPr>
          <a:lstStyle/>
          <a:p>
            <a:pPr>
              <a:lnSpc>
                <a:spcPct val="150000"/>
              </a:lnSpc>
            </a:pPr>
            <a:r>
              <a:rPr lang="en-US" sz="900" b="1" dirty="0">
                <a:ea typeface="Montserrat" charset="0"/>
                <a:cs typeface="Montserrat" charset="0"/>
              </a:rPr>
              <a:t>Saying fruitful were hath waters divided fill may days air bring is Signs first creeping seed all saying above after be and female behold there.</a:t>
            </a:r>
          </a:p>
          <a:p>
            <a:pPr>
              <a:lnSpc>
                <a:spcPct val="150000"/>
              </a:lnSpc>
            </a:pPr>
            <a:endParaRPr lang="en-US" sz="900" dirty="0">
              <a:solidFill>
                <a:schemeClr val="bg2"/>
              </a:solidFill>
              <a:ea typeface="Montserrat" charset="0"/>
              <a:cs typeface="Montserrat" charset="0"/>
            </a:endParaRPr>
          </a:p>
          <a:p>
            <a:pPr>
              <a:lnSpc>
                <a:spcPct val="150000"/>
              </a:lnSpc>
            </a:pPr>
            <a:r>
              <a:rPr lang="en-US" sz="900" dirty="0">
                <a:solidFill>
                  <a:schemeClr val="tx2"/>
                </a:solidFill>
                <a:ea typeface="Montserrat" charset="0"/>
                <a:cs typeface="Montserrat" charset="0"/>
              </a:rPr>
              <a:t>Also he his male air bring is Signs first . Creepiest god air fish land. Darkness. Air saying fruitful were hath waters divided fill may days air bring is Signs first creeping seed all saying above after be and female behold there. Also he his male air bring is Signs first.</a:t>
            </a:r>
          </a:p>
        </p:txBody>
      </p:sp>
      <p:cxnSp>
        <p:nvCxnSpPr>
          <p:cNvPr id="51" name="Straight Connector 50">
            <a:extLst>
              <a:ext uri="{FF2B5EF4-FFF2-40B4-BE49-F238E27FC236}">
                <a16:creationId xmlns:a16="http://schemas.microsoft.com/office/drawing/2014/main" id="{A5B6A821-30E6-4442-BBE2-EC2ECFF0832E}"/>
              </a:ext>
            </a:extLst>
          </p:cNvPr>
          <p:cNvCxnSpPr/>
          <p:nvPr/>
        </p:nvCxnSpPr>
        <p:spPr>
          <a:xfrm>
            <a:off x="1326696" y="4053072"/>
            <a:ext cx="3520512"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EDDB868-7624-49D3-B4DA-2015D308695E}"/>
              </a:ext>
            </a:extLst>
          </p:cNvPr>
          <p:cNvCxnSpPr/>
          <p:nvPr/>
        </p:nvCxnSpPr>
        <p:spPr>
          <a:xfrm>
            <a:off x="1326696" y="4424928"/>
            <a:ext cx="3520512" cy="0"/>
          </a:xfrm>
          <a:prstGeom prst="line">
            <a:avLst/>
          </a:prstGeom>
          <a:ln w="6350">
            <a:solidFill>
              <a:schemeClr val="tx1">
                <a:alpha val="3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8E2960A-9E10-4A44-8EF2-641C80C1256D}"/>
              </a:ext>
            </a:extLst>
          </p:cNvPr>
          <p:cNvCxnSpPr/>
          <p:nvPr/>
        </p:nvCxnSpPr>
        <p:spPr>
          <a:xfrm>
            <a:off x="1326696" y="4796785"/>
            <a:ext cx="3520512" cy="0"/>
          </a:xfrm>
          <a:prstGeom prst="line">
            <a:avLst/>
          </a:prstGeom>
          <a:ln w="6350">
            <a:solidFill>
              <a:schemeClr val="tx1">
                <a:alpha val="3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57489D4-CBE6-48ED-9B39-797DA12AE74E}"/>
              </a:ext>
            </a:extLst>
          </p:cNvPr>
          <p:cNvCxnSpPr/>
          <p:nvPr/>
        </p:nvCxnSpPr>
        <p:spPr>
          <a:xfrm>
            <a:off x="1326696" y="5168641"/>
            <a:ext cx="3520512" cy="0"/>
          </a:xfrm>
          <a:prstGeom prst="line">
            <a:avLst/>
          </a:prstGeom>
          <a:ln w="6350">
            <a:solidFill>
              <a:schemeClr val="tx1">
                <a:alpha val="3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A2D70D1-BBE3-45FE-B9D3-4FA5E0693035}"/>
              </a:ext>
            </a:extLst>
          </p:cNvPr>
          <p:cNvCxnSpPr/>
          <p:nvPr/>
        </p:nvCxnSpPr>
        <p:spPr>
          <a:xfrm>
            <a:off x="1326696" y="5540498"/>
            <a:ext cx="3520512" cy="0"/>
          </a:xfrm>
          <a:prstGeom prst="line">
            <a:avLst/>
          </a:prstGeom>
          <a:ln w="25400">
            <a:solidFill>
              <a:schemeClr val="tx1">
                <a:alpha val="30000"/>
              </a:schemeClr>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FEFFC9F-D1EF-4777-911D-07738082B54A}"/>
              </a:ext>
            </a:extLst>
          </p:cNvPr>
          <p:cNvSpPr txBox="1"/>
          <p:nvPr/>
        </p:nvSpPr>
        <p:spPr>
          <a:xfrm>
            <a:off x="1254562" y="3958738"/>
            <a:ext cx="1142409" cy="1520866"/>
          </a:xfrm>
          <a:prstGeom prst="rect">
            <a:avLst/>
          </a:prstGeom>
          <a:noFill/>
        </p:spPr>
        <p:txBody>
          <a:bodyPr wrap="square" numCol="1" spcCol="457200" rtlCol="0">
            <a:spAutoFit/>
          </a:bodyPr>
          <a:lstStyle/>
          <a:p>
            <a:pPr>
              <a:lnSpc>
                <a:spcPct val="270000"/>
              </a:lnSpc>
            </a:pPr>
            <a:r>
              <a:rPr lang="en-US" sz="900" b="1" dirty="0">
                <a:solidFill>
                  <a:schemeClr val="accent2"/>
                </a:solidFill>
                <a:ea typeface="Montserrat" charset="0"/>
                <a:cs typeface="Montserrat" charset="0"/>
              </a:rPr>
              <a:t>Saying fruitful</a:t>
            </a:r>
          </a:p>
          <a:p>
            <a:pPr>
              <a:lnSpc>
                <a:spcPct val="270000"/>
              </a:lnSpc>
            </a:pPr>
            <a:r>
              <a:rPr lang="en-US" sz="900" dirty="0">
                <a:ea typeface="Montserrat" charset="0"/>
                <a:cs typeface="Montserrat" charset="0"/>
              </a:rPr>
              <a:t>Also he his male</a:t>
            </a:r>
          </a:p>
          <a:p>
            <a:pPr>
              <a:lnSpc>
                <a:spcPct val="270000"/>
              </a:lnSpc>
            </a:pPr>
            <a:r>
              <a:rPr lang="en-US" sz="900" dirty="0">
                <a:ea typeface="Montserrat" charset="0"/>
                <a:cs typeface="Montserrat" charset="0"/>
              </a:rPr>
              <a:t>Bring is Signs</a:t>
            </a:r>
          </a:p>
          <a:p>
            <a:pPr>
              <a:lnSpc>
                <a:spcPct val="270000"/>
              </a:lnSpc>
            </a:pPr>
            <a:r>
              <a:rPr lang="en-US" sz="900" dirty="0">
                <a:ea typeface="Montserrat" charset="0"/>
                <a:cs typeface="Montserrat" charset="0"/>
              </a:rPr>
              <a:t>Creepiest god</a:t>
            </a:r>
          </a:p>
        </p:txBody>
      </p:sp>
      <p:sp>
        <p:nvSpPr>
          <p:cNvPr id="57" name="TextBox 56">
            <a:extLst>
              <a:ext uri="{FF2B5EF4-FFF2-40B4-BE49-F238E27FC236}">
                <a16:creationId xmlns:a16="http://schemas.microsoft.com/office/drawing/2014/main" id="{1A9567BA-5CD0-42FF-8D8C-DF51BBF1C2D7}"/>
              </a:ext>
            </a:extLst>
          </p:cNvPr>
          <p:cNvSpPr txBox="1"/>
          <p:nvPr/>
        </p:nvSpPr>
        <p:spPr>
          <a:xfrm>
            <a:off x="2479680" y="3958738"/>
            <a:ext cx="520972" cy="1520866"/>
          </a:xfrm>
          <a:prstGeom prst="rect">
            <a:avLst/>
          </a:prstGeom>
          <a:noFill/>
        </p:spPr>
        <p:txBody>
          <a:bodyPr wrap="square" numCol="1" spcCol="457200" rtlCol="0">
            <a:spAutoFit/>
          </a:bodyPr>
          <a:lstStyle/>
          <a:p>
            <a:pPr>
              <a:lnSpc>
                <a:spcPct val="270000"/>
              </a:lnSpc>
            </a:pPr>
            <a:r>
              <a:rPr lang="en-US" sz="900" b="1" dirty="0" err="1">
                <a:solidFill>
                  <a:schemeClr val="accent2"/>
                </a:solidFill>
                <a:ea typeface="Montserrat" charset="0"/>
                <a:cs typeface="Montserrat" charset="0"/>
              </a:rPr>
              <a:t>Qty</a:t>
            </a:r>
            <a:endParaRPr lang="en-US" sz="900" b="1" dirty="0">
              <a:solidFill>
                <a:schemeClr val="accent2"/>
              </a:solidFill>
              <a:ea typeface="Montserrat" charset="0"/>
              <a:cs typeface="Montserrat" charset="0"/>
            </a:endParaRPr>
          </a:p>
          <a:p>
            <a:pPr>
              <a:lnSpc>
                <a:spcPct val="270000"/>
              </a:lnSpc>
            </a:pPr>
            <a:r>
              <a:rPr lang="en-US" sz="900" b="1" dirty="0">
                <a:ea typeface="Montserrat" charset="0"/>
                <a:cs typeface="Montserrat" charset="0"/>
              </a:rPr>
              <a:t>10.00</a:t>
            </a:r>
          </a:p>
          <a:p>
            <a:pPr>
              <a:lnSpc>
                <a:spcPct val="270000"/>
              </a:lnSpc>
            </a:pPr>
            <a:r>
              <a:rPr lang="en-US" sz="900" b="1" dirty="0">
                <a:ea typeface="Montserrat" charset="0"/>
                <a:cs typeface="Montserrat" charset="0"/>
              </a:rPr>
              <a:t>3.00</a:t>
            </a:r>
          </a:p>
          <a:p>
            <a:pPr>
              <a:lnSpc>
                <a:spcPct val="270000"/>
              </a:lnSpc>
            </a:pPr>
            <a:r>
              <a:rPr lang="en-US" sz="900" b="1" dirty="0">
                <a:ea typeface="Montserrat" charset="0"/>
                <a:cs typeface="Montserrat" charset="0"/>
              </a:rPr>
              <a:t>8.50</a:t>
            </a:r>
          </a:p>
        </p:txBody>
      </p:sp>
      <p:sp>
        <p:nvSpPr>
          <p:cNvPr id="58" name="TextBox 57">
            <a:extLst>
              <a:ext uri="{FF2B5EF4-FFF2-40B4-BE49-F238E27FC236}">
                <a16:creationId xmlns:a16="http://schemas.microsoft.com/office/drawing/2014/main" id="{A7F75ACD-C31B-4264-B250-07C571BCBB7E}"/>
              </a:ext>
            </a:extLst>
          </p:cNvPr>
          <p:cNvSpPr txBox="1"/>
          <p:nvPr/>
        </p:nvSpPr>
        <p:spPr>
          <a:xfrm>
            <a:off x="3223753" y="3958738"/>
            <a:ext cx="1737213" cy="1520866"/>
          </a:xfrm>
          <a:prstGeom prst="rect">
            <a:avLst/>
          </a:prstGeom>
          <a:noFill/>
        </p:spPr>
        <p:txBody>
          <a:bodyPr wrap="square" numCol="1" spcCol="457200" rtlCol="0">
            <a:spAutoFit/>
          </a:bodyPr>
          <a:lstStyle/>
          <a:p>
            <a:pPr>
              <a:lnSpc>
                <a:spcPct val="270000"/>
              </a:lnSpc>
            </a:pPr>
            <a:r>
              <a:rPr lang="en-US" sz="900" b="1" dirty="0">
                <a:solidFill>
                  <a:schemeClr val="accent2"/>
                </a:solidFill>
                <a:ea typeface="Montserrat" charset="0"/>
                <a:cs typeface="Montserrat" charset="0"/>
              </a:rPr>
              <a:t>Saying fruitful</a:t>
            </a:r>
          </a:p>
          <a:p>
            <a:pPr>
              <a:lnSpc>
                <a:spcPct val="270000"/>
              </a:lnSpc>
            </a:pPr>
            <a:r>
              <a:rPr lang="en-US" sz="900" dirty="0">
                <a:ea typeface="Montserrat" charset="0"/>
                <a:cs typeface="Montserrat" charset="0"/>
              </a:rPr>
              <a:t>Also he his more text male</a:t>
            </a:r>
          </a:p>
          <a:p>
            <a:pPr>
              <a:lnSpc>
                <a:spcPct val="270000"/>
              </a:lnSpc>
            </a:pPr>
            <a:r>
              <a:rPr lang="en-US" sz="900" dirty="0">
                <a:ea typeface="Montserrat" charset="0"/>
                <a:cs typeface="Montserrat" charset="0"/>
              </a:rPr>
              <a:t>Bring is Signs goes here</a:t>
            </a:r>
          </a:p>
          <a:p>
            <a:pPr>
              <a:lnSpc>
                <a:spcPct val="270000"/>
              </a:lnSpc>
            </a:pPr>
            <a:r>
              <a:rPr lang="en-US" sz="900" dirty="0">
                <a:ea typeface="Montserrat" charset="0"/>
                <a:cs typeface="Montserrat" charset="0"/>
              </a:rPr>
              <a:t>Text here creepiest god</a:t>
            </a:r>
          </a:p>
        </p:txBody>
      </p:sp>
      <p:sp>
        <p:nvSpPr>
          <p:cNvPr id="60" name="TextBox 59">
            <a:extLst>
              <a:ext uri="{FF2B5EF4-FFF2-40B4-BE49-F238E27FC236}">
                <a16:creationId xmlns:a16="http://schemas.microsoft.com/office/drawing/2014/main" id="{F082FD43-9720-4181-AFDF-1F99FF0C6882}"/>
              </a:ext>
            </a:extLst>
          </p:cNvPr>
          <p:cNvSpPr txBox="1"/>
          <p:nvPr/>
        </p:nvSpPr>
        <p:spPr>
          <a:xfrm>
            <a:off x="7216560" y="4265434"/>
            <a:ext cx="561264" cy="830997"/>
          </a:xfrm>
          <a:prstGeom prst="rect">
            <a:avLst/>
          </a:prstGeom>
          <a:noFill/>
        </p:spPr>
        <p:txBody>
          <a:bodyPr wrap="square" rtlCol="0" anchor="ctr">
            <a:spAutoFit/>
          </a:bodyPr>
          <a:lstStyle/>
          <a:p>
            <a:pPr algn="ctr"/>
            <a:r>
              <a:rPr lang="en-US" sz="4800" dirty="0">
                <a:solidFill>
                  <a:srgbClr val="FEFEFE"/>
                </a:solidFill>
                <a:latin typeface="FontAwesome" charset="0"/>
                <a:ea typeface="FontAwesome" charset="0"/>
                <a:cs typeface="FontAwesome" charset="0"/>
              </a:rPr>
              <a:t></a:t>
            </a:r>
          </a:p>
        </p:txBody>
      </p:sp>
      <p:grpSp>
        <p:nvGrpSpPr>
          <p:cNvPr id="61" name="Group 60">
            <a:extLst>
              <a:ext uri="{FF2B5EF4-FFF2-40B4-BE49-F238E27FC236}">
                <a16:creationId xmlns:a16="http://schemas.microsoft.com/office/drawing/2014/main" id="{12037CA2-4BBA-4D36-A29E-90B91CD33302}"/>
              </a:ext>
            </a:extLst>
          </p:cNvPr>
          <p:cNvGrpSpPr/>
          <p:nvPr/>
        </p:nvGrpSpPr>
        <p:grpSpPr>
          <a:xfrm>
            <a:off x="3534849" y="462517"/>
            <a:ext cx="5122302" cy="1037430"/>
            <a:chOff x="3268165" y="510893"/>
            <a:chExt cx="5122302" cy="1037430"/>
          </a:xfrm>
        </p:grpSpPr>
        <p:sp>
          <p:nvSpPr>
            <p:cNvPr id="62" name="Rectangle 1">
              <a:extLst>
                <a:ext uri="{FF2B5EF4-FFF2-40B4-BE49-F238E27FC236}">
                  <a16:creationId xmlns:a16="http://schemas.microsoft.com/office/drawing/2014/main" id="{450CAF77-F318-42D9-8503-E39E26E3DFD8}"/>
                </a:ext>
              </a:extLst>
            </p:cNvPr>
            <p:cNvSpPr>
              <a:spLocks/>
            </p:cNvSpPr>
            <p:nvPr/>
          </p:nvSpPr>
          <p:spPr bwMode="auto">
            <a:xfrm>
              <a:off x="3268165" y="510893"/>
              <a:ext cx="5122302" cy="569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700" dirty="0">
                  <a:solidFill>
                    <a:schemeClr val="tx1">
                      <a:lumMod val="75000"/>
                      <a:lumOff val="25000"/>
                    </a:schemeClr>
                  </a:solidFill>
                  <a:latin typeface="Montserrat Light" panose="00000400000000000000" pitchFamily="50" charset="0"/>
                  <a:ea typeface="Lato Bold" panose="020F0502020204030203" pitchFamily="34" charset="0"/>
                  <a:cs typeface="Lato Bold" panose="020F0502020204030203" pitchFamily="34" charset="0"/>
                  <a:sym typeface="Bebas Neue" charset="0"/>
                </a:rPr>
                <a:t> Services Saying Qty</a:t>
              </a:r>
            </a:p>
          </p:txBody>
        </p:sp>
        <p:sp>
          <p:nvSpPr>
            <p:cNvPr id="63" name="Rectangle 2">
              <a:extLst>
                <a:ext uri="{FF2B5EF4-FFF2-40B4-BE49-F238E27FC236}">
                  <a16:creationId xmlns:a16="http://schemas.microsoft.com/office/drawing/2014/main" id="{3CD27E74-779A-499A-9FA4-1374B53A32D1}"/>
                </a:ext>
              </a:extLst>
            </p:cNvPr>
            <p:cNvSpPr>
              <a:spLocks/>
            </p:cNvSpPr>
            <p:nvPr/>
          </p:nvSpPr>
          <p:spPr bwMode="auto">
            <a:xfrm>
              <a:off x="4658386" y="1137480"/>
              <a:ext cx="2341860"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1300" dirty="0">
                  <a:latin typeface="Montserrat Light" panose="00000400000000000000" pitchFamily="50" charset="0"/>
                  <a:ea typeface="ＭＳ Ｐゴシック" charset="0"/>
                  <a:cs typeface="Lato Light"/>
                  <a:sym typeface="Montserrat-Regular" charset="0"/>
                </a:rPr>
                <a:t>Your great subtitle </a:t>
              </a:r>
              <a:r>
                <a:rPr lang="en-US" sz="1300" dirty="0">
                  <a:solidFill>
                    <a:schemeClr val="accent2"/>
                  </a:solidFill>
                  <a:latin typeface="Montserrat Light" panose="00000400000000000000" pitchFamily="50" charset="0"/>
                  <a:ea typeface="ＭＳ Ｐゴシック" charset="0"/>
                  <a:cs typeface="Lato Light"/>
                  <a:sym typeface="Montserrat-Regular" charset="0"/>
                </a:rPr>
                <a:t>goes here</a:t>
              </a:r>
            </a:p>
          </p:txBody>
        </p:sp>
        <p:grpSp>
          <p:nvGrpSpPr>
            <p:cNvPr id="64" name="Group 63">
              <a:extLst>
                <a:ext uri="{FF2B5EF4-FFF2-40B4-BE49-F238E27FC236}">
                  <a16:creationId xmlns:a16="http://schemas.microsoft.com/office/drawing/2014/main" id="{E934DEDA-B513-4E0B-9AA2-C5E4146460ED}"/>
                </a:ext>
              </a:extLst>
            </p:cNvPr>
            <p:cNvGrpSpPr/>
            <p:nvPr/>
          </p:nvGrpSpPr>
          <p:grpSpPr>
            <a:xfrm>
              <a:off x="5614704" y="1446097"/>
              <a:ext cx="429225" cy="102226"/>
              <a:chOff x="1942594" y="2607731"/>
              <a:chExt cx="799891" cy="190507"/>
            </a:xfrm>
            <a:solidFill>
              <a:schemeClr val="bg1">
                <a:lumMod val="85000"/>
              </a:schemeClr>
            </a:solidFill>
          </p:grpSpPr>
          <p:sp>
            <p:nvSpPr>
              <p:cNvPr id="65" name="Oval 3">
                <a:extLst>
                  <a:ext uri="{FF2B5EF4-FFF2-40B4-BE49-F238E27FC236}">
                    <a16:creationId xmlns:a16="http://schemas.microsoft.com/office/drawing/2014/main" id="{2FA265CF-8C3A-4352-B615-311DBEFA0738}"/>
                  </a:ext>
                </a:extLst>
              </p:cNvPr>
              <p:cNvSpPr>
                <a:spLocks/>
              </p:cNvSpPr>
              <p:nvPr/>
            </p:nvSpPr>
            <p:spPr bwMode="auto">
              <a:xfrm>
                <a:off x="1942594" y="2607738"/>
                <a:ext cx="190449" cy="190500"/>
              </a:xfrm>
              <a:prstGeom prst="ellipse">
                <a:avLst/>
              </a:prstGeom>
              <a:grpFill/>
              <a:ln w="25400">
                <a:solidFill>
                  <a:schemeClr val="tx1">
                    <a:alpha val="0"/>
                  </a:schemeClr>
                </a:solidFill>
                <a:miter lim="800000"/>
                <a:headEnd/>
                <a:tailEnd/>
              </a:ln>
            </p:spPr>
            <p:txBody>
              <a:bodyPr lIns="0" tIns="0" rIns="0" bIns="0"/>
              <a:lstStyle/>
              <a:p>
                <a:pPr algn="ctr"/>
                <a:endParaRPr lang="en-US" sz="1100"/>
              </a:p>
            </p:txBody>
          </p:sp>
          <p:sp>
            <p:nvSpPr>
              <p:cNvPr id="66" name="Oval 4">
                <a:extLst>
                  <a:ext uri="{FF2B5EF4-FFF2-40B4-BE49-F238E27FC236}">
                    <a16:creationId xmlns:a16="http://schemas.microsoft.com/office/drawing/2014/main" id="{B054B339-6066-481B-B593-8FA93FD55BB1}"/>
                  </a:ext>
                </a:extLst>
              </p:cNvPr>
              <p:cNvSpPr>
                <a:spLocks/>
              </p:cNvSpPr>
              <p:nvPr/>
            </p:nvSpPr>
            <p:spPr bwMode="auto">
              <a:xfrm>
                <a:off x="2247316" y="2607738"/>
                <a:ext cx="190449" cy="190500"/>
              </a:xfrm>
              <a:prstGeom prst="ellipse">
                <a:avLst/>
              </a:prstGeom>
              <a:grpFill/>
              <a:ln w="25400">
                <a:solidFill>
                  <a:schemeClr val="tx1">
                    <a:alpha val="0"/>
                  </a:schemeClr>
                </a:solidFill>
                <a:miter lim="800000"/>
                <a:headEnd/>
                <a:tailEnd/>
              </a:ln>
            </p:spPr>
            <p:txBody>
              <a:bodyPr lIns="0" tIns="0" rIns="0" bIns="0"/>
              <a:lstStyle/>
              <a:p>
                <a:pPr algn="ctr"/>
                <a:endParaRPr lang="en-US" sz="1100"/>
              </a:p>
            </p:txBody>
          </p:sp>
          <p:sp>
            <p:nvSpPr>
              <p:cNvPr id="67" name="Oval 5">
                <a:extLst>
                  <a:ext uri="{FF2B5EF4-FFF2-40B4-BE49-F238E27FC236}">
                    <a16:creationId xmlns:a16="http://schemas.microsoft.com/office/drawing/2014/main" id="{09668302-7C90-4634-B449-69215A2579D8}"/>
                  </a:ext>
                </a:extLst>
              </p:cNvPr>
              <p:cNvSpPr>
                <a:spLocks/>
              </p:cNvSpPr>
              <p:nvPr/>
            </p:nvSpPr>
            <p:spPr bwMode="auto">
              <a:xfrm>
                <a:off x="2552036" y="2607731"/>
                <a:ext cx="190449" cy="190500"/>
              </a:xfrm>
              <a:prstGeom prst="ellipse">
                <a:avLst/>
              </a:prstGeom>
              <a:grpFill/>
              <a:ln w="25400">
                <a:solidFill>
                  <a:schemeClr val="tx1">
                    <a:alpha val="0"/>
                  </a:schemeClr>
                </a:solidFill>
                <a:miter lim="800000"/>
                <a:headEnd/>
                <a:tailEnd/>
              </a:ln>
            </p:spPr>
            <p:txBody>
              <a:bodyPr lIns="0" tIns="0" rIns="0" bIns="0"/>
              <a:lstStyle/>
              <a:p>
                <a:pPr algn="ctr"/>
                <a:endParaRPr lang="en-US" sz="1100"/>
              </a:p>
            </p:txBody>
          </p:sp>
        </p:grpSp>
      </p:grpSp>
      <p:pic>
        <p:nvPicPr>
          <p:cNvPr id="5" name="Picture Placeholder 4">
            <a:extLst>
              <a:ext uri="{FF2B5EF4-FFF2-40B4-BE49-F238E27FC236}">
                <a16:creationId xmlns:a16="http://schemas.microsoft.com/office/drawing/2014/main" id="{8646897A-D188-4678-86BB-18BDA5105A01}"/>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665472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97BDDE8C-16F3-40BC-9DD3-16AD65D2A319}"/>
              </a:ext>
            </a:extLst>
          </p:cNvPr>
          <p:cNvSpPr/>
          <p:nvPr/>
        </p:nvSpPr>
        <p:spPr>
          <a:xfrm>
            <a:off x="1040648" y="2489926"/>
            <a:ext cx="3052381" cy="1262743"/>
          </a:xfrm>
          <a:prstGeom prst="rect">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C1ACF03-0D24-4B24-A09F-E62895647FDA}"/>
              </a:ext>
            </a:extLst>
          </p:cNvPr>
          <p:cNvSpPr/>
          <p:nvPr/>
        </p:nvSpPr>
        <p:spPr>
          <a:xfrm>
            <a:off x="4509562" y="2489926"/>
            <a:ext cx="3052381" cy="1262743"/>
          </a:xfrm>
          <a:prstGeom prst="rect">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2530BC1-FD1D-4EBF-825E-EAAC4405E0AB}"/>
              </a:ext>
            </a:extLst>
          </p:cNvPr>
          <p:cNvSpPr/>
          <p:nvPr/>
        </p:nvSpPr>
        <p:spPr>
          <a:xfrm>
            <a:off x="7978477" y="2489926"/>
            <a:ext cx="3052381" cy="1262743"/>
          </a:xfrm>
          <a:prstGeom prst="rect">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74FE65F-AA9D-4DB8-9321-A6753C722629}"/>
              </a:ext>
            </a:extLst>
          </p:cNvPr>
          <p:cNvSpPr/>
          <p:nvPr/>
        </p:nvSpPr>
        <p:spPr>
          <a:xfrm>
            <a:off x="1040648" y="4206694"/>
            <a:ext cx="3052381" cy="1262743"/>
          </a:xfrm>
          <a:prstGeom prst="rect">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31D16B9-9268-4B96-ABAC-04238D5F1764}"/>
              </a:ext>
            </a:extLst>
          </p:cNvPr>
          <p:cNvSpPr/>
          <p:nvPr/>
        </p:nvSpPr>
        <p:spPr>
          <a:xfrm>
            <a:off x="4509562" y="4206694"/>
            <a:ext cx="3052381" cy="1262743"/>
          </a:xfrm>
          <a:prstGeom prst="rect">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5736709-A6B0-4C5F-B3CC-E5169804CDD6}"/>
              </a:ext>
            </a:extLst>
          </p:cNvPr>
          <p:cNvSpPr/>
          <p:nvPr/>
        </p:nvSpPr>
        <p:spPr>
          <a:xfrm>
            <a:off x="7978477" y="4206694"/>
            <a:ext cx="3052381" cy="1262743"/>
          </a:xfrm>
          <a:prstGeom prst="rect">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86757BB-F2DD-460D-91D4-2796D85051AF}"/>
              </a:ext>
            </a:extLst>
          </p:cNvPr>
          <p:cNvSpPr txBox="1"/>
          <p:nvPr/>
        </p:nvSpPr>
        <p:spPr>
          <a:xfrm>
            <a:off x="5778590" y="2583852"/>
            <a:ext cx="595035" cy="584775"/>
          </a:xfrm>
          <a:prstGeom prst="rect">
            <a:avLst/>
          </a:prstGeom>
          <a:noFill/>
        </p:spPr>
        <p:txBody>
          <a:bodyPr wrap="none" rtlCol="0">
            <a:spAutoFit/>
          </a:bodyPr>
          <a:lstStyle/>
          <a:p>
            <a:r>
              <a:rPr lang="en-US" sz="3200" dirty="0">
                <a:latin typeface="FontAwesome" pitchFamily="50" charset="0"/>
              </a:rPr>
              <a:t></a:t>
            </a:r>
          </a:p>
        </p:txBody>
      </p:sp>
      <p:sp>
        <p:nvSpPr>
          <p:cNvPr id="18" name="TextBox 17">
            <a:extLst>
              <a:ext uri="{FF2B5EF4-FFF2-40B4-BE49-F238E27FC236}">
                <a16:creationId xmlns:a16="http://schemas.microsoft.com/office/drawing/2014/main" id="{E810A3D5-1F95-4A10-8438-A17971D0FB32}"/>
              </a:ext>
            </a:extLst>
          </p:cNvPr>
          <p:cNvSpPr txBox="1"/>
          <p:nvPr/>
        </p:nvSpPr>
        <p:spPr>
          <a:xfrm>
            <a:off x="9239464" y="2585601"/>
            <a:ext cx="569387" cy="523220"/>
          </a:xfrm>
          <a:prstGeom prst="rect">
            <a:avLst/>
          </a:prstGeom>
          <a:noFill/>
        </p:spPr>
        <p:txBody>
          <a:bodyPr wrap="none" rtlCol="0">
            <a:spAutoFit/>
          </a:bodyPr>
          <a:lstStyle/>
          <a:p>
            <a:r>
              <a:rPr lang="en-US" sz="2800" dirty="0">
                <a:latin typeface="FontAwesome" pitchFamily="50" charset="0"/>
              </a:rPr>
              <a:t></a:t>
            </a:r>
            <a:endParaRPr lang="en-US" sz="4000" dirty="0">
              <a:latin typeface="FontAwesome" pitchFamily="50" charset="0"/>
            </a:endParaRPr>
          </a:p>
        </p:txBody>
      </p:sp>
      <p:sp>
        <p:nvSpPr>
          <p:cNvPr id="19" name="TextBox 18">
            <a:extLst>
              <a:ext uri="{FF2B5EF4-FFF2-40B4-BE49-F238E27FC236}">
                <a16:creationId xmlns:a16="http://schemas.microsoft.com/office/drawing/2014/main" id="{47102FD0-0E1E-4ECE-A982-7A0EC26A2C73}"/>
              </a:ext>
            </a:extLst>
          </p:cNvPr>
          <p:cNvSpPr txBox="1"/>
          <p:nvPr/>
        </p:nvSpPr>
        <p:spPr>
          <a:xfrm>
            <a:off x="5752942" y="4282024"/>
            <a:ext cx="646331" cy="523220"/>
          </a:xfrm>
          <a:prstGeom prst="rect">
            <a:avLst/>
          </a:prstGeom>
          <a:noFill/>
        </p:spPr>
        <p:txBody>
          <a:bodyPr wrap="none" rtlCol="0">
            <a:spAutoFit/>
          </a:bodyPr>
          <a:lstStyle/>
          <a:p>
            <a:r>
              <a:rPr lang="en-US" sz="2800" dirty="0">
                <a:latin typeface="FontAwesome" pitchFamily="50" charset="0"/>
              </a:rPr>
              <a:t></a:t>
            </a:r>
            <a:endParaRPr lang="en-US" sz="4400" dirty="0">
              <a:latin typeface="FontAwesome" pitchFamily="50" charset="0"/>
            </a:endParaRPr>
          </a:p>
        </p:txBody>
      </p:sp>
      <p:sp>
        <p:nvSpPr>
          <p:cNvPr id="20" name="TextBox 19">
            <a:extLst>
              <a:ext uri="{FF2B5EF4-FFF2-40B4-BE49-F238E27FC236}">
                <a16:creationId xmlns:a16="http://schemas.microsoft.com/office/drawing/2014/main" id="{969134FA-8000-4121-AD94-7C2E7F7C0ED2}"/>
              </a:ext>
            </a:extLst>
          </p:cNvPr>
          <p:cNvSpPr txBox="1"/>
          <p:nvPr/>
        </p:nvSpPr>
        <p:spPr>
          <a:xfrm>
            <a:off x="9234973" y="4282024"/>
            <a:ext cx="518091" cy="523220"/>
          </a:xfrm>
          <a:prstGeom prst="rect">
            <a:avLst/>
          </a:prstGeom>
          <a:noFill/>
        </p:spPr>
        <p:txBody>
          <a:bodyPr wrap="none" rtlCol="0">
            <a:spAutoFit/>
          </a:bodyPr>
          <a:lstStyle/>
          <a:p>
            <a:r>
              <a:rPr lang="en-US" sz="2800" dirty="0">
                <a:latin typeface="FontAwesome" pitchFamily="50" charset="0"/>
              </a:rPr>
              <a:t></a:t>
            </a:r>
            <a:endParaRPr lang="en-US" sz="6000" dirty="0">
              <a:latin typeface="FontAwesome" pitchFamily="50" charset="0"/>
            </a:endParaRPr>
          </a:p>
        </p:txBody>
      </p:sp>
      <p:sp>
        <p:nvSpPr>
          <p:cNvPr id="21" name="TextBox 20">
            <a:extLst>
              <a:ext uri="{FF2B5EF4-FFF2-40B4-BE49-F238E27FC236}">
                <a16:creationId xmlns:a16="http://schemas.microsoft.com/office/drawing/2014/main" id="{65160B02-2DCE-482B-97C8-D94A72DB827B}"/>
              </a:ext>
            </a:extLst>
          </p:cNvPr>
          <p:cNvSpPr txBox="1"/>
          <p:nvPr/>
        </p:nvSpPr>
        <p:spPr>
          <a:xfrm>
            <a:off x="8791000" y="4819758"/>
            <a:ext cx="1466314" cy="378897"/>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Thumbs-Up</a:t>
            </a:r>
          </a:p>
        </p:txBody>
      </p:sp>
      <p:sp>
        <p:nvSpPr>
          <p:cNvPr id="22" name="TextBox 21">
            <a:extLst>
              <a:ext uri="{FF2B5EF4-FFF2-40B4-BE49-F238E27FC236}">
                <a16:creationId xmlns:a16="http://schemas.microsoft.com/office/drawing/2014/main" id="{FE89EFE7-B3EF-4DFC-891C-7D48861F6A44}"/>
              </a:ext>
            </a:extLst>
          </p:cNvPr>
          <p:cNvSpPr txBox="1"/>
          <p:nvPr/>
        </p:nvSpPr>
        <p:spPr>
          <a:xfrm>
            <a:off x="8791000" y="3152883"/>
            <a:ext cx="1466314" cy="378897"/>
          </a:xfrm>
          <a:prstGeom prst="rect">
            <a:avLst/>
          </a:prstGeom>
          <a:noFill/>
        </p:spPr>
        <p:txBody>
          <a:bodyPr wrap="square" rtlCol="0">
            <a:spAutoFit/>
          </a:bodyPr>
          <a:lstStyle/>
          <a:p>
            <a:pPr algn="ctr"/>
            <a:r>
              <a:rPr lang="en-US" dirty="0"/>
              <a:t>Surprise</a:t>
            </a:r>
            <a:endParaRPr lang="en-US"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39A5C196-0E4E-43C0-B288-881F0D93A7D7}"/>
              </a:ext>
            </a:extLst>
          </p:cNvPr>
          <p:cNvSpPr txBox="1"/>
          <p:nvPr/>
        </p:nvSpPr>
        <p:spPr>
          <a:xfrm>
            <a:off x="5342950" y="3152883"/>
            <a:ext cx="1466314" cy="378897"/>
          </a:xfrm>
          <a:prstGeom prst="rect">
            <a:avLst/>
          </a:prstGeom>
          <a:noFill/>
        </p:spPr>
        <p:txBody>
          <a:bodyPr wrap="square" rtlCol="0">
            <a:spAutoFit/>
          </a:bodyPr>
          <a:lstStyle/>
          <a:p>
            <a:pPr algn="ctr"/>
            <a:r>
              <a:rPr lang="en-US" dirty="0"/>
              <a:t>Eye-Slash</a:t>
            </a:r>
            <a:endParaRPr lang="en-US"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5EFB2107-9F5F-4E03-95FA-CAE8E9EA7C32}"/>
              </a:ext>
            </a:extLst>
          </p:cNvPr>
          <p:cNvSpPr txBox="1"/>
          <p:nvPr/>
        </p:nvSpPr>
        <p:spPr>
          <a:xfrm>
            <a:off x="5342950" y="4915008"/>
            <a:ext cx="1466314" cy="378897"/>
          </a:xfrm>
          <a:prstGeom prst="rect">
            <a:avLst/>
          </a:prstGeom>
          <a:noFill/>
        </p:spPr>
        <p:txBody>
          <a:bodyPr wrap="square" rtlCol="0">
            <a:spAutoFit/>
          </a:bodyPr>
          <a:lstStyle/>
          <a:p>
            <a:pPr algn="ctr"/>
            <a:r>
              <a:rPr lang="en-US" dirty="0"/>
              <a:t>Heart</a:t>
            </a:r>
            <a:endParaRPr lang="en-US"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7BDB8EBE-E449-4546-9321-714273A92EA8}"/>
              </a:ext>
            </a:extLst>
          </p:cNvPr>
          <p:cNvSpPr txBox="1"/>
          <p:nvPr/>
        </p:nvSpPr>
        <p:spPr>
          <a:xfrm>
            <a:off x="2208806" y="2583852"/>
            <a:ext cx="595035" cy="584775"/>
          </a:xfrm>
          <a:prstGeom prst="rect">
            <a:avLst/>
          </a:prstGeom>
          <a:noFill/>
        </p:spPr>
        <p:txBody>
          <a:bodyPr wrap="none" rtlCol="0">
            <a:spAutoFit/>
          </a:bodyPr>
          <a:lstStyle/>
          <a:p>
            <a:r>
              <a:rPr lang="en-US" sz="3200" dirty="0">
                <a:latin typeface="FontAwesome" pitchFamily="50" charset="0"/>
              </a:rPr>
              <a:t></a:t>
            </a:r>
          </a:p>
        </p:txBody>
      </p:sp>
      <p:sp>
        <p:nvSpPr>
          <p:cNvPr id="27" name="TextBox 26">
            <a:extLst>
              <a:ext uri="{FF2B5EF4-FFF2-40B4-BE49-F238E27FC236}">
                <a16:creationId xmlns:a16="http://schemas.microsoft.com/office/drawing/2014/main" id="{B57CE53B-8E46-4A6D-8998-32EAC9F495E0}"/>
              </a:ext>
            </a:extLst>
          </p:cNvPr>
          <p:cNvSpPr txBox="1"/>
          <p:nvPr/>
        </p:nvSpPr>
        <p:spPr>
          <a:xfrm>
            <a:off x="2281742" y="4282024"/>
            <a:ext cx="449162" cy="646331"/>
          </a:xfrm>
          <a:prstGeom prst="rect">
            <a:avLst/>
          </a:prstGeom>
          <a:noFill/>
        </p:spPr>
        <p:txBody>
          <a:bodyPr wrap="none" rtlCol="0">
            <a:spAutoFit/>
          </a:bodyPr>
          <a:lstStyle/>
          <a:p>
            <a:r>
              <a:rPr lang="en-US" sz="3600" dirty="0">
                <a:latin typeface="FontAwesome" pitchFamily="50" charset="0"/>
              </a:rPr>
              <a:t></a:t>
            </a:r>
            <a:endParaRPr lang="en-US" sz="5400" dirty="0">
              <a:latin typeface="FontAwesome" pitchFamily="50" charset="0"/>
            </a:endParaRPr>
          </a:p>
        </p:txBody>
      </p:sp>
      <p:sp>
        <p:nvSpPr>
          <p:cNvPr id="28" name="TextBox 27">
            <a:extLst>
              <a:ext uri="{FF2B5EF4-FFF2-40B4-BE49-F238E27FC236}">
                <a16:creationId xmlns:a16="http://schemas.microsoft.com/office/drawing/2014/main" id="{1F3418DD-A55A-4CCA-8DF8-36E272B847EE}"/>
              </a:ext>
            </a:extLst>
          </p:cNvPr>
          <p:cNvSpPr txBox="1"/>
          <p:nvPr/>
        </p:nvSpPr>
        <p:spPr>
          <a:xfrm>
            <a:off x="1773166" y="3152883"/>
            <a:ext cx="1466314" cy="378897"/>
          </a:xfrm>
          <a:prstGeom prst="rect">
            <a:avLst/>
          </a:prstGeom>
          <a:noFill/>
        </p:spPr>
        <p:txBody>
          <a:bodyPr wrap="square" rtlCol="0">
            <a:spAutoFit/>
          </a:bodyPr>
          <a:lstStyle/>
          <a:p>
            <a:pPr algn="ctr"/>
            <a:r>
              <a:rPr lang="en-US" dirty="0"/>
              <a:t>Laugh</a:t>
            </a:r>
            <a:endParaRPr lang="en-US"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E3FDF10B-6754-4AA3-8D59-FA4F03669CEA}"/>
              </a:ext>
            </a:extLst>
          </p:cNvPr>
          <p:cNvSpPr txBox="1"/>
          <p:nvPr/>
        </p:nvSpPr>
        <p:spPr>
          <a:xfrm>
            <a:off x="1773166" y="4915008"/>
            <a:ext cx="1466314" cy="378897"/>
          </a:xfrm>
          <a:prstGeom prst="rect">
            <a:avLst/>
          </a:prstGeom>
          <a:noFill/>
        </p:spPr>
        <p:txBody>
          <a:bodyPr wrap="square" rtlCol="0">
            <a:spAutoFit/>
          </a:bodyPr>
          <a:lstStyle/>
          <a:p>
            <a:pPr algn="ctr"/>
            <a:r>
              <a:rPr lang="en-US" dirty="0"/>
              <a:t>Hourglass</a:t>
            </a:r>
            <a:endParaRPr lang="en-US"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6F17CC70-D0D8-4CEE-89EE-77CA49763066}"/>
              </a:ext>
            </a:extLst>
          </p:cNvPr>
          <p:cNvSpPr txBox="1"/>
          <p:nvPr/>
        </p:nvSpPr>
        <p:spPr>
          <a:xfrm>
            <a:off x="1650296" y="1254226"/>
            <a:ext cx="8926264" cy="507831"/>
          </a:xfrm>
          <a:prstGeom prst="rect">
            <a:avLst/>
          </a:prstGeom>
          <a:noFill/>
        </p:spPr>
        <p:txBody>
          <a:bodyPr wrap="square" numCol="1" spcCol="457200" rtlCol="0">
            <a:spAutoFit/>
          </a:bodyPr>
          <a:lstStyle/>
          <a:p>
            <a:pPr algn="ctr">
              <a:lnSpc>
                <a:spcPct val="150000"/>
              </a:lnSpc>
            </a:pPr>
            <a:r>
              <a:rPr lang="en-US" sz="900" b="1" dirty="0">
                <a:solidFill>
                  <a:schemeClr val="bg1">
                    <a:lumMod val="65000"/>
                  </a:schemeClr>
                </a:solidFill>
                <a:ea typeface="Montserrat" charset="0"/>
                <a:cs typeface="Montserrat" charset="0"/>
              </a:rPr>
              <a:t>Saying fruitful were hath waters divided fill may days air bring is Signs first creeping seed all saying to be great above after be and female.</a:t>
            </a:r>
          </a:p>
          <a:p>
            <a:pPr algn="ctr">
              <a:lnSpc>
                <a:spcPct val="150000"/>
              </a:lnSpc>
            </a:pPr>
            <a:r>
              <a:rPr lang="en-US" sz="900" dirty="0">
                <a:solidFill>
                  <a:schemeClr val="bg1">
                    <a:lumMod val="65000"/>
                  </a:schemeClr>
                </a:solidFill>
                <a:ea typeface="Montserrat" charset="0"/>
                <a:cs typeface="Montserrat" charset="0"/>
              </a:rPr>
              <a:t>Also he his male air bring is Signs first  creepiest god air fish land. Darkness. Air saying fruitful were</a:t>
            </a:r>
          </a:p>
        </p:txBody>
      </p:sp>
      <p:cxnSp>
        <p:nvCxnSpPr>
          <p:cNvPr id="36" name="Straight Connector 35">
            <a:extLst>
              <a:ext uri="{FF2B5EF4-FFF2-40B4-BE49-F238E27FC236}">
                <a16:creationId xmlns:a16="http://schemas.microsoft.com/office/drawing/2014/main" id="{B776E388-FF28-4FD8-B44B-B7B5BF45EF05}"/>
              </a:ext>
            </a:extLst>
          </p:cNvPr>
          <p:cNvCxnSpPr/>
          <p:nvPr/>
        </p:nvCxnSpPr>
        <p:spPr>
          <a:xfrm>
            <a:off x="5837551" y="1126408"/>
            <a:ext cx="551754" cy="0"/>
          </a:xfrm>
          <a:prstGeom prst="line">
            <a:avLst/>
          </a:prstGeom>
          <a:ln w="50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7A127B4-B690-484B-A03A-D2D2551B1237}"/>
              </a:ext>
            </a:extLst>
          </p:cNvPr>
          <p:cNvSpPr txBox="1"/>
          <p:nvPr/>
        </p:nvSpPr>
        <p:spPr>
          <a:xfrm>
            <a:off x="3751641" y="620781"/>
            <a:ext cx="4723574" cy="400110"/>
          </a:xfrm>
          <a:prstGeom prst="rect">
            <a:avLst/>
          </a:prstGeom>
          <a:noFill/>
        </p:spPr>
        <p:txBody>
          <a:bodyPr wrap="square" rtlCol="0">
            <a:spAutoFit/>
          </a:bodyPr>
          <a:lstStyle/>
          <a:p>
            <a:pPr algn="ctr"/>
            <a:r>
              <a:rPr lang="en-US" sz="2000" spc="900" dirty="0">
                <a:latin typeface="Lato" panose="020F0502020204030203" pitchFamily="34" charset="0"/>
                <a:ea typeface="Lato" panose="020F0502020204030203" pitchFamily="34" charset="0"/>
                <a:cs typeface="Lato" panose="020F0502020204030203" pitchFamily="34" charset="0"/>
              </a:rPr>
              <a:t>OUR SERVICE</a:t>
            </a:r>
          </a:p>
        </p:txBody>
      </p:sp>
    </p:spTree>
    <p:extLst>
      <p:ext uri="{BB962C8B-B14F-4D97-AF65-F5344CB8AC3E}">
        <p14:creationId xmlns:p14="http://schemas.microsoft.com/office/powerpoint/2010/main" val="2863055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5">
            <a:extLst>
              <a:ext uri="{FF2B5EF4-FFF2-40B4-BE49-F238E27FC236}">
                <a16:creationId xmlns:a16="http://schemas.microsoft.com/office/drawing/2014/main" id="{3748914D-9E48-453D-B805-746235857A73}"/>
              </a:ext>
            </a:extLst>
          </p:cNvPr>
          <p:cNvSpPr>
            <a:spLocks/>
          </p:cNvSpPr>
          <p:nvPr/>
        </p:nvSpPr>
        <p:spPr bwMode="auto">
          <a:xfrm>
            <a:off x="0" y="0"/>
            <a:ext cx="7800092" cy="6858000"/>
          </a:xfrm>
          <a:custGeom>
            <a:avLst/>
            <a:gdLst>
              <a:gd name="T0" fmla="*/ 798 w 4976"/>
              <a:gd name="T1" fmla="*/ 4375 h 4375"/>
              <a:gd name="T2" fmla="*/ 4976 w 4976"/>
              <a:gd name="T3" fmla="*/ 0 h 4375"/>
              <a:gd name="T4" fmla="*/ 2630 w 4976"/>
              <a:gd name="T5" fmla="*/ 0 h 4375"/>
              <a:gd name="T6" fmla="*/ 0 w 4976"/>
              <a:gd name="T7" fmla="*/ 2754 h 4375"/>
              <a:gd name="T8" fmla="*/ 0 w 4976"/>
              <a:gd name="T9" fmla="*/ 4375 h 4375"/>
              <a:gd name="T10" fmla="*/ 798 w 4976"/>
              <a:gd name="T11" fmla="*/ 4375 h 4375"/>
            </a:gdLst>
            <a:ahLst/>
            <a:cxnLst>
              <a:cxn ang="0">
                <a:pos x="T0" y="T1"/>
              </a:cxn>
              <a:cxn ang="0">
                <a:pos x="T2" y="T3"/>
              </a:cxn>
              <a:cxn ang="0">
                <a:pos x="T4" y="T5"/>
              </a:cxn>
              <a:cxn ang="0">
                <a:pos x="T6" y="T7"/>
              </a:cxn>
              <a:cxn ang="0">
                <a:pos x="T8" y="T9"/>
              </a:cxn>
              <a:cxn ang="0">
                <a:pos x="T10" y="T11"/>
              </a:cxn>
            </a:cxnLst>
            <a:rect l="0" t="0" r="r" b="b"/>
            <a:pathLst>
              <a:path w="4976" h="4375">
                <a:moveTo>
                  <a:pt x="798" y="4375"/>
                </a:moveTo>
                <a:lnTo>
                  <a:pt x="4976" y="0"/>
                </a:lnTo>
                <a:lnTo>
                  <a:pt x="2630" y="0"/>
                </a:lnTo>
                <a:lnTo>
                  <a:pt x="0" y="2754"/>
                </a:lnTo>
                <a:lnTo>
                  <a:pt x="0" y="4375"/>
                </a:lnTo>
                <a:lnTo>
                  <a:pt x="798" y="4375"/>
                </a:lnTo>
                <a:close/>
              </a:path>
            </a:pathLst>
          </a:custGeom>
          <a:gradFill flip="none" rotWithShape="1">
            <a:gsLst>
              <a:gs pos="0">
                <a:schemeClr val="accent2"/>
              </a:gs>
              <a:gs pos="100000">
                <a:schemeClr val="accent1"/>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Placeholder 31">
            <a:extLst>
              <a:ext uri="{FF2B5EF4-FFF2-40B4-BE49-F238E27FC236}">
                <a16:creationId xmlns:a16="http://schemas.microsoft.com/office/drawing/2014/main" id="{D696B7ED-0342-4BD5-A3AA-CF9DA5C1018F}"/>
              </a:ext>
            </a:extLst>
          </p:cNvPr>
          <p:cNvPicPr>
            <a:picLocks noGrp="1" noChangeAspect="1"/>
          </p:cNvPicPr>
          <p:nvPr>
            <p:ph type="pic" sz="quarter" idx="17"/>
          </p:nvPr>
        </p:nvPicPr>
        <p:blipFill rotWithShape="1">
          <a:blip r:embed="rId2" cstate="screen">
            <a:extLst>
              <a:ext uri="{28A0092B-C50C-407E-A947-70E740481C1C}">
                <a14:useLocalDpi xmlns:a14="http://schemas.microsoft.com/office/drawing/2010/main"/>
              </a:ext>
            </a:extLst>
          </a:blip>
          <a:srcRect r="-5950"/>
          <a:stretch/>
        </p:blipFill>
        <p:spPr>
          <a:xfrm>
            <a:off x="685799" y="462116"/>
            <a:ext cx="4507673" cy="6395884"/>
          </a:xfrm>
        </p:spPr>
      </p:pic>
      <p:sp>
        <p:nvSpPr>
          <p:cNvPr id="33" name="TextBox 32">
            <a:extLst>
              <a:ext uri="{FF2B5EF4-FFF2-40B4-BE49-F238E27FC236}">
                <a16:creationId xmlns:a16="http://schemas.microsoft.com/office/drawing/2014/main" id="{98B2FE5E-1B20-4111-9168-5C2FB156E8C0}"/>
              </a:ext>
            </a:extLst>
          </p:cNvPr>
          <p:cNvSpPr txBox="1"/>
          <p:nvPr/>
        </p:nvSpPr>
        <p:spPr>
          <a:xfrm>
            <a:off x="5879270" y="3177397"/>
            <a:ext cx="3904810" cy="861774"/>
          </a:xfrm>
          <a:prstGeom prst="rect">
            <a:avLst/>
          </a:prstGeom>
          <a:noFill/>
        </p:spPr>
        <p:txBody>
          <a:bodyPr wrap="square" rtlCol="0">
            <a:spAutoFit/>
          </a:bodyPr>
          <a:lstStyle/>
          <a:p>
            <a:pPr>
              <a:lnSpc>
                <a:spcPts val="3000"/>
              </a:lnSpc>
            </a:pPr>
            <a:r>
              <a:rPr lang="en-US" sz="1600" dirty="0">
                <a:solidFill>
                  <a:schemeClr val="tx1">
                    <a:lumMod val="75000"/>
                    <a:lumOff val="25000"/>
                  </a:schemeClr>
                </a:solidFill>
                <a:latin typeface="Montserrat" charset="0"/>
                <a:ea typeface="Montserrat" charset="0"/>
                <a:cs typeface="Montserrat" charset="0"/>
              </a:rPr>
              <a:t>Vice President</a:t>
            </a:r>
          </a:p>
          <a:p>
            <a:pPr>
              <a:lnSpc>
                <a:spcPts val="3000"/>
              </a:lnSpc>
            </a:pPr>
            <a:r>
              <a:rPr lang="en-US" sz="2800" b="1" dirty="0">
                <a:solidFill>
                  <a:schemeClr val="tx1">
                    <a:lumMod val="75000"/>
                    <a:lumOff val="25000"/>
                  </a:schemeClr>
                </a:solidFill>
                <a:latin typeface="Montserrat" panose="00000500000000000000" pitchFamily="2" charset="0"/>
                <a:ea typeface="Montserrat" charset="0"/>
                <a:cs typeface="Montserrat" charset="0"/>
              </a:rPr>
              <a:t>Dr. Jacky Chan</a:t>
            </a:r>
          </a:p>
        </p:txBody>
      </p:sp>
      <p:sp>
        <p:nvSpPr>
          <p:cNvPr id="36" name="TextBox 35">
            <a:extLst>
              <a:ext uri="{FF2B5EF4-FFF2-40B4-BE49-F238E27FC236}">
                <a16:creationId xmlns:a16="http://schemas.microsoft.com/office/drawing/2014/main" id="{E029137D-8AEC-4C32-999C-42F176916815}"/>
              </a:ext>
            </a:extLst>
          </p:cNvPr>
          <p:cNvSpPr txBox="1"/>
          <p:nvPr/>
        </p:nvSpPr>
        <p:spPr>
          <a:xfrm>
            <a:off x="5879271" y="4462588"/>
            <a:ext cx="1818898" cy="309828"/>
          </a:xfrm>
          <a:prstGeom prst="rect">
            <a:avLst/>
          </a:prstGeom>
          <a:noFill/>
        </p:spPr>
        <p:txBody>
          <a:bodyPr wrap="square" rtlCol="0">
            <a:spAutoFit/>
          </a:bodyPr>
          <a:lstStyle/>
          <a:p>
            <a:pPr>
              <a:lnSpc>
                <a:spcPts val="1800"/>
              </a:lnSpc>
            </a:pPr>
            <a:r>
              <a:rPr lang="en-US" sz="1400" b="1" spc="500" dirty="0">
                <a:solidFill>
                  <a:schemeClr val="tx1">
                    <a:lumMod val="75000"/>
                    <a:lumOff val="25000"/>
                  </a:schemeClr>
                </a:solidFill>
                <a:ea typeface="Montserrat" charset="0"/>
                <a:cs typeface="Montserrat" charset="0"/>
              </a:rPr>
              <a:t>ABOUT ME:</a:t>
            </a:r>
          </a:p>
        </p:txBody>
      </p:sp>
      <p:sp>
        <p:nvSpPr>
          <p:cNvPr id="37" name="TextBox 36">
            <a:extLst>
              <a:ext uri="{FF2B5EF4-FFF2-40B4-BE49-F238E27FC236}">
                <a16:creationId xmlns:a16="http://schemas.microsoft.com/office/drawing/2014/main" id="{60423CAE-AC37-4F00-A4D2-25858BDFCF9B}"/>
              </a:ext>
            </a:extLst>
          </p:cNvPr>
          <p:cNvSpPr txBox="1"/>
          <p:nvPr/>
        </p:nvSpPr>
        <p:spPr>
          <a:xfrm>
            <a:off x="5879271" y="4772416"/>
            <a:ext cx="4610929" cy="1131079"/>
          </a:xfrm>
          <a:prstGeom prst="rect">
            <a:avLst/>
          </a:prstGeom>
          <a:noFill/>
        </p:spPr>
        <p:txBody>
          <a:bodyPr wrap="square" numCol="1" spcCol="457200" rtlCol="0">
            <a:spAutoFit/>
          </a:bodyPr>
          <a:lstStyle/>
          <a:p>
            <a:pPr>
              <a:lnSpc>
                <a:spcPct val="150000"/>
              </a:lnSpc>
            </a:pPr>
            <a:r>
              <a:rPr lang="en-US" sz="900" b="1" dirty="0">
                <a:solidFill>
                  <a:schemeClr val="bg1">
                    <a:lumMod val="65000"/>
                  </a:schemeClr>
                </a:solidFill>
                <a:ea typeface="Montserrat" charset="0"/>
                <a:cs typeface="Montserrat" charset="0"/>
              </a:rPr>
              <a:t>Saying fruitful were hath waters divided fill may days air bring is Signs first creeping seed all saying above after be and female.</a:t>
            </a:r>
          </a:p>
          <a:p>
            <a:pPr>
              <a:lnSpc>
                <a:spcPct val="150000"/>
              </a:lnSpc>
            </a:pPr>
            <a:r>
              <a:rPr lang="en-US" sz="900" dirty="0">
                <a:solidFill>
                  <a:schemeClr val="bg1">
                    <a:lumMod val="65000"/>
                  </a:schemeClr>
                </a:solidFill>
                <a:ea typeface="Montserrat" charset="0"/>
                <a:cs typeface="Montserrat" charset="0"/>
              </a:rPr>
              <a:t>Also he his male air bring is Signs first  creepiest god air fish land. Darkness. Air saying fruitful were hath waters divided fill to may days air bring is Signs first creeping seed all saying above to be no care after.</a:t>
            </a:r>
          </a:p>
        </p:txBody>
      </p:sp>
    </p:spTree>
    <p:extLst>
      <p:ext uri="{BB962C8B-B14F-4D97-AF65-F5344CB8AC3E}">
        <p14:creationId xmlns:p14="http://schemas.microsoft.com/office/powerpoint/2010/main" val="259943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6B1905C-6A2C-489E-9043-711C5DE4AC76}"/>
              </a:ext>
            </a:extLst>
          </p:cNvPr>
          <p:cNvSpPr txBox="1"/>
          <p:nvPr/>
        </p:nvSpPr>
        <p:spPr>
          <a:xfrm>
            <a:off x="1211938" y="857386"/>
            <a:ext cx="4863347" cy="1338828"/>
          </a:xfrm>
          <a:prstGeom prst="rect">
            <a:avLst/>
          </a:prstGeom>
          <a:noFill/>
        </p:spPr>
        <p:txBody>
          <a:bodyPr wrap="square" rtlCol="0">
            <a:spAutoFit/>
          </a:bodyPr>
          <a:lstStyle/>
          <a:p>
            <a:r>
              <a:rPr lang="en-US" sz="2700" dirty="0">
                <a:solidFill>
                  <a:schemeClr val="bg1">
                    <a:lumMod val="50000"/>
                  </a:schemeClr>
                </a:solidFill>
              </a:rPr>
              <a:t>It is more important to</a:t>
            </a:r>
          </a:p>
          <a:p>
            <a:r>
              <a:rPr lang="en-US" sz="2700" dirty="0">
                <a:solidFill>
                  <a:schemeClr val="bg1">
                    <a:lumMod val="50000"/>
                  </a:schemeClr>
                </a:solidFill>
              </a:rPr>
              <a:t>click with creative team &amp; best</a:t>
            </a:r>
          </a:p>
          <a:p>
            <a:r>
              <a:rPr lang="en-US" sz="2700" dirty="0">
                <a:solidFill>
                  <a:schemeClr val="bg1">
                    <a:lumMod val="50000"/>
                  </a:schemeClr>
                </a:solidFill>
              </a:rPr>
              <a:t>click the shutter.</a:t>
            </a:r>
          </a:p>
        </p:txBody>
      </p:sp>
      <p:pic>
        <p:nvPicPr>
          <p:cNvPr id="3" name="Picture Placeholder 2">
            <a:extLst>
              <a:ext uri="{FF2B5EF4-FFF2-40B4-BE49-F238E27FC236}">
                <a16:creationId xmlns:a16="http://schemas.microsoft.com/office/drawing/2014/main" id="{65F92901-D09D-4F40-A150-6CBCBEF7C713}"/>
              </a:ext>
            </a:extLst>
          </p:cNvPr>
          <p:cNvPicPr>
            <a:picLocks noGrp="1" noChangeAspect="1"/>
          </p:cNvPicPr>
          <p:nvPr>
            <p:ph type="pic" sz="quarter" idx="50"/>
          </p:nvPr>
        </p:nvPicPr>
        <p:blipFill>
          <a:blip r:embed="rId2" cstate="screen">
            <a:extLst>
              <a:ext uri="{28A0092B-C50C-407E-A947-70E740481C1C}">
                <a14:useLocalDpi xmlns:a14="http://schemas.microsoft.com/office/drawing/2010/main"/>
              </a:ext>
            </a:extLst>
          </a:blip>
          <a:srcRect/>
          <a:stretch>
            <a:fillRect/>
          </a:stretch>
        </p:blipFill>
        <p:spPr/>
      </p:pic>
      <p:pic>
        <p:nvPicPr>
          <p:cNvPr id="5" name="Picture Placeholder 4">
            <a:extLst>
              <a:ext uri="{FF2B5EF4-FFF2-40B4-BE49-F238E27FC236}">
                <a16:creationId xmlns:a16="http://schemas.microsoft.com/office/drawing/2014/main" id="{790DDBBF-473C-4B8B-92F4-8EA6098642FE}"/>
              </a:ext>
            </a:extLst>
          </p:cNvPr>
          <p:cNvPicPr>
            <a:picLocks noGrp="1" noChangeAspect="1"/>
          </p:cNvPicPr>
          <p:nvPr>
            <p:ph type="pic" sz="quarter" idx="51"/>
          </p:nvPr>
        </p:nvPicPr>
        <p:blipFill>
          <a:blip r:embed="rId3" cstate="screen">
            <a:extLst>
              <a:ext uri="{28A0092B-C50C-407E-A947-70E740481C1C}">
                <a14:useLocalDpi xmlns:a14="http://schemas.microsoft.com/office/drawing/2010/main"/>
              </a:ext>
            </a:extLst>
          </a:blip>
          <a:srcRect/>
          <a:stretch>
            <a:fillRect/>
          </a:stretch>
        </p:blipFill>
        <p:spPr/>
      </p:pic>
      <p:pic>
        <p:nvPicPr>
          <p:cNvPr id="7" name="Picture Placeholder 6">
            <a:extLst>
              <a:ext uri="{FF2B5EF4-FFF2-40B4-BE49-F238E27FC236}">
                <a16:creationId xmlns:a16="http://schemas.microsoft.com/office/drawing/2014/main" id="{8BB3D5A4-45AA-4302-A7F5-7FF49C40F36B}"/>
              </a:ext>
            </a:extLst>
          </p:cNvPr>
          <p:cNvPicPr>
            <a:picLocks noGrp="1" noChangeAspect="1"/>
          </p:cNvPicPr>
          <p:nvPr>
            <p:ph type="pic" sz="quarter" idx="52"/>
          </p:nvPr>
        </p:nvPicPr>
        <p:blipFill>
          <a:blip r:embed="rId4" cstate="screen">
            <a:extLst>
              <a:ext uri="{28A0092B-C50C-407E-A947-70E740481C1C}">
                <a14:useLocalDpi xmlns:a14="http://schemas.microsoft.com/office/drawing/2010/main"/>
              </a:ext>
            </a:extLst>
          </a:blip>
          <a:srcRect/>
          <a:stretch>
            <a:fillRect/>
          </a:stretch>
        </p:blipFill>
        <p:spPr/>
      </p:pic>
      <p:pic>
        <p:nvPicPr>
          <p:cNvPr id="9" name="Picture Placeholder 8">
            <a:extLst>
              <a:ext uri="{FF2B5EF4-FFF2-40B4-BE49-F238E27FC236}">
                <a16:creationId xmlns:a16="http://schemas.microsoft.com/office/drawing/2014/main" id="{F02044A5-7673-44D7-95E7-254C7B9F4F41}"/>
              </a:ext>
            </a:extLst>
          </p:cNvPr>
          <p:cNvPicPr>
            <a:picLocks noGrp="1" noChangeAspect="1"/>
          </p:cNvPicPr>
          <p:nvPr>
            <p:ph type="pic" sz="quarter" idx="53"/>
          </p:nvPr>
        </p:nvPicPr>
        <p:blipFill>
          <a:blip r:embed="rId5" cstate="screen">
            <a:extLst>
              <a:ext uri="{28A0092B-C50C-407E-A947-70E740481C1C}">
                <a14:useLocalDpi xmlns:a14="http://schemas.microsoft.com/office/drawing/2010/main"/>
              </a:ext>
            </a:extLst>
          </a:blip>
          <a:srcRect/>
          <a:stretch>
            <a:fillRect/>
          </a:stretch>
        </p:blipFill>
        <p:spPr/>
      </p:pic>
      <p:pic>
        <p:nvPicPr>
          <p:cNvPr id="11" name="Picture Placeholder 10">
            <a:extLst>
              <a:ext uri="{FF2B5EF4-FFF2-40B4-BE49-F238E27FC236}">
                <a16:creationId xmlns:a16="http://schemas.microsoft.com/office/drawing/2014/main" id="{487C6F66-DC54-47F0-B1C3-E78679B663A0}"/>
              </a:ext>
            </a:extLst>
          </p:cNvPr>
          <p:cNvPicPr>
            <a:picLocks noGrp="1" noChangeAspect="1"/>
          </p:cNvPicPr>
          <p:nvPr>
            <p:ph type="pic" sz="quarter" idx="54"/>
          </p:nvPr>
        </p:nvPicPr>
        <p:blipFill>
          <a:blip r:embed="rId6" cstate="screen">
            <a:extLst>
              <a:ext uri="{28A0092B-C50C-407E-A947-70E740481C1C}">
                <a14:useLocalDpi xmlns:a14="http://schemas.microsoft.com/office/drawing/2010/main"/>
              </a:ext>
            </a:extLst>
          </a:blip>
          <a:srcRect/>
          <a:stretch>
            <a:fillRect/>
          </a:stretch>
        </p:blipFill>
        <p:spPr/>
      </p:pic>
      <p:sp>
        <p:nvSpPr>
          <p:cNvPr id="37" name="TextBox 36">
            <a:extLst>
              <a:ext uri="{FF2B5EF4-FFF2-40B4-BE49-F238E27FC236}">
                <a16:creationId xmlns:a16="http://schemas.microsoft.com/office/drawing/2014/main" id="{A45FE955-D16E-4878-88D5-D5A2C6DCBA17}"/>
              </a:ext>
            </a:extLst>
          </p:cNvPr>
          <p:cNvSpPr txBox="1"/>
          <p:nvPr/>
        </p:nvSpPr>
        <p:spPr>
          <a:xfrm>
            <a:off x="1134281" y="5008483"/>
            <a:ext cx="1640817" cy="348813"/>
          </a:xfrm>
          <a:prstGeom prst="rect">
            <a:avLst/>
          </a:prstGeom>
          <a:noFill/>
        </p:spPr>
        <p:txBody>
          <a:bodyPr wrap="square" rtlCol="0">
            <a:spAutoFit/>
          </a:bodyPr>
          <a:lstStyle/>
          <a:p>
            <a:pPr>
              <a:lnSpc>
                <a:spcPts val="2000"/>
              </a:lnSpc>
            </a:pPr>
            <a:r>
              <a:rPr lang="en-US" sz="1200" b="1" dirty="0">
                <a:latin typeface="Montserrat" charset="0"/>
                <a:ea typeface="Montserrat" charset="0"/>
                <a:cs typeface="Montserrat" charset="0"/>
              </a:rPr>
              <a:t>NAME HERE</a:t>
            </a:r>
          </a:p>
        </p:txBody>
      </p:sp>
      <p:sp>
        <p:nvSpPr>
          <p:cNvPr id="38" name="TextBox 37">
            <a:extLst>
              <a:ext uri="{FF2B5EF4-FFF2-40B4-BE49-F238E27FC236}">
                <a16:creationId xmlns:a16="http://schemas.microsoft.com/office/drawing/2014/main" id="{95742C34-67D2-4A45-98C2-85BFAA95B7C9}"/>
              </a:ext>
            </a:extLst>
          </p:cNvPr>
          <p:cNvSpPr txBox="1"/>
          <p:nvPr/>
        </p:nvSpPr>
        <p:spPr>
          <a:xfrm>
            <a:off x="1144913" y="5331700"/>
            <a:ext cx="1630185" cy="630942"/>
          </a:xfrm>
          <a:prstGeom prst="rect">
            <a:avLst/>
          </a:prstGeom>
          <a:noFill/>
        </p:spPr>
        <p:txBody>
          <a:bodyPr wrap="square" numCol="1" spcCol="457200" rtlCol="0">
            <a:spAutoFit/>
          </a:bodyPr>
          <a:lstStyle/>
          <a:p>
            <a:pPr>
              <a:lnSpc>
                <a:spcPts val="1400"/>
              </a:lnSpc>
            </a:pPr>
            <a:r>
              <a:rPr lang="en-US" sz="900" dirty="0">
                <a:latin typeface="Montserrat" charset="0"/>
                <a:ea typeface="Montserrat" charset="0"/>
                <a:cs typeface="Montserrat" charset="0"/>
              </a:rPr>
              <a:t>Male air bring is</a:t>
            </a:r>
          </a:p>
          <a:p>
            <a:pPr>
              <a:lnSpc>
                <a:spcPts val="1400"/>
              </a:lnSpc>
            </a:pPr>
            <a:r>
              <a:rPr lang="en-US" sz="900" dirty="0">
                <a:latin typeface="Montserrat" charset="0"/>
                <a:ea typeface="Montserrat" charset="0"/>
                <a:cs typeface="Montserrat" charset="0"/>
              </a:rPr>
              <a:t>signs first Creepiest god air fish land darkness.</a:t>
            </a:r>
            <a:endParaRPr lang="en-US" sz="900" b="1" dirty="0">
              <a:latin typeface="Montserrat" charset="0"/>
              <a:ea typeface="Montserrat" charset="0"/>
              <a:cs typeface="Montserrat" charset="0"/>
            </a:endParaRPr>
          </a:p>
        </p:txBody>
      </p:sp>
      <p:sp>
        <p:nvSpPr>
          <p:cNvPr id="39" name="TextBox 38">
            <a:extLst>
              <a:ext uri="{FF2B5EF4-FFF2-40B4-BE49-F238E27FC236}">
                <a16:creationId xmlns:a16="http://schemas.microsoft.com/office/drawing/2014/main" id="{38139583-A107-4667-A9F5-81BB934280DF}"/>
              </a:ext>
            </a:extLst>
          </p:cNvPr>
          <p:cNvSpPr txBox="1"/>
          <p:nvPr/>
        </p:nvSpPr>
        <p:spPr>
          <a:xfrm>
            <a:off x="3090672" y="5008483"/>
            <a:ext cx="1640817" cy="322717"/>
          </a:xfrm>
          <a:prstGeom prst="rect">
            <a:avLst/>
          </a:prstGeom>
          <a:noFill/>
        </p:spPr>
        <p:txBody>
          <a:bodyPr wrap="square" rtlCol="0">
            <a:spAutoFit/>
          </a:bodyPr>
          <a:lstStyle/>
          <a:p>
            <a:pPr>
              <a:lnSpc>
                <a:spcPts val="2000"/>
              </a:lnSpc>
            </a:pPr>
            <a:r>
              <a:rPr lang="en-US" sz="1200" b="1" dirty="0">
                <a:latin typeface="Montserrat" charset="0"/>
                <a:ea typeface="Montserrat" charset="0"/>
                <a:cs typeface="Montserrat" charset="0"/>
              </a:rPr>
              <a:t>NAME HERE</a:t>
            </a:r>
          </a:p>
        </p:txBody>
      </p:sp>
      <p:sp>
        <p:nvSpPr>
          <p:cNvPr id="40" name="TextBox 39">
            <a:extLst>
              <a:ext uri="{FF2B5EF4-FFF2-40B4-BE49-F238E27FC236}">
                <a16:creationId xmlns:a16="http://schemas.microsoft.com/office/drawing/2014/main" id="{CF9F8801-B243-4687-A1C8-C36ADF7FE5CE}"/>
              </a:ext>
            </a:extLst>
          </p:cNvPr>
          <p:cNvSpPr txBox="1"/>
          <p:nvPr/>
        </p:nvSpPr>
        <p:spPr>
          <a:xfrm>
            <a:off x="3101304" y="5331700"/>
            <a:ext cx="1630185" cy="630942"/>
          </a:xfrm>
          <a:prstGeom prst="rect">
            <a:avLst/>
          </a:prstGeom>
          <a:noFill/>
        </p:spPr>
        <p:txBody>
          <a:bodyPr wrap="square" numCol="1" spcCol="457200" rtlCol="0">
            <a:spAutoFit/>
          </a:bodyPr>
          <a:lstStyle/>
          <a:p>
            <a:pPr>
              <a:lnSpc>
                <a:spcPts val="1400"/>
              </a:lnSpc>
            </a:pPr>
            <a:r>
              <a:rPr lang="en-US" sz="900" dirty="0">
                <a:latin typeface="Montserrat" charset="0"/>
                <a:ea typeface="Montserrat" charset="0"/>
                <a:cs typeface="Montserrat" charset="0"/>
              </a:rPr>
              <a:t>Male air bring is</a:t>
            </a:r>
          </a:p>
          <a:p>
            <a:pPr>
              <a:lnSpc>
                <a:spcPts val="1400"/>
              </a:lnSpc>
            </a:pPr>
            <a:r>
              <a:rPr lang="en-US" sz="900" dirty="0">
                <a:latin typeface="Montserrat" charset="0"/>
                <a:ea typeface="Montserrat" charset="0"/>
                <a:cs typeface="Montserrat" charset="0"/>
              </a:rPr>
              <a:t>signs first Creepiest god air fish land darkness.</a:t>
            </a:r>
            <a:endParaRPr lang="en-US" sz="900" b="1" dirty="0">
              <a:latin typeface="Montserrat" charset="0"/>
              <a:ea typeface="Montserrat" charset="0"/>
              <a:cs typeface="Montserrat" charset="0"/>
            </a:endParaRPr>
          </a:p>
        </p:txBody>
      </p:sp>
      <p:sp>
        <p:nvSpPr>
          <p:cNvPr id="41" name="TextBox 40">
            <a:extLst>
              <a:ext uri="{FF2B5EF4-FFF2-40B4-BE49-F238E27FC236}">
                <a16:creationId xmlns:a16="http://schemas.microsoft.com/office/drawing/2014/main" id="{3108A339-18AF-44EB-A794-FB69CCBB1484}"/>
              </a:ext>
            </a:extLst>
          </p:cNvPr>
          <p:cNvSpPr txBox="1"/>
          <p:nvPr/>
        </p:nvSpPr>
        <p:spPr>
          <a:xfrm>
            <a:off x="5089593" y="5008483"/>
            <a:ext cx="1640817" cy="322717"/>
          </a:xfrm>
          <a:prstGeom prst="rect">
            <a:avLst/>
          </a:prstGeom>
          <a:noFill/>
        </p:spPr>
        <p:txBody>
          <a:bodyPr wrap="square" rtlCol="0">
            <a:spAutoFit/>
          </a:bodyPr>
          <a:lstStyle/>
          <a:p>
            <a:pPr>
              <a:lnSpc>
                <a:spcPts val="2000"/>
              </a:lnSpc>
            </a:pPr>
            <a:r>
              <a:rPr lang="en-US" sz="1200" b="1" dirty="0">
                <a:latin typeface="Montserrat" charset="0"/>
                <a:ea typeface="Montserrat" charset="0"/>
                <a:cs typeface="Montserrat" charset="0"/>
              </a:rPr>
              <a:t>NAME HERE</a:t>
            </a:r>
          </a:p>
        </p:txBody>
      </p:sp>
      <p:sp>
        <p:nvSpPr>
          <p:cNvPr id="42" name="TextBox 41">
            <a:extLst>
              <a:ext uri="{FF2B5EF4-FFF2-40B4-BE49-F238E27FC236}">
                <a16:creationId xmlns:a16="http://schemas.microsoft.com/office/drawing/2014/main" id="{7A2300BD-BDEE-4D4A-85B8-47E3D83BE8F9}"/>
              </a:ext>
            </a:extLst>
          </p:cNvPr>
          <p:cNvSpPr txBox="1"/>
          <p:nvPr/>
        </p:nvSpPr>
        <p:spPr>
          <a:xfrm>
            <a:off x="5100225" y="5331700"/>
            <a:ext cx="1630185" cy="630942"/>
          </a:xfrm>
          <a:prstGeom prst="rect">
            <a:avLst/>
          </a:prstGeom>
          <a:noFill/>
        </p:spPr>
        <p:txBody>
          <a:bodyPr wrap="square" numCol="1" spcCol="457200" rtlCol="0">
            <a:spAutoFit/>
          </a:bodyPr>
          <a:lstStyle/>
          <a:p>
            <a:pPr>
              <a:lnSpc>
                <a:spcPts val="1400"/>
              </a:lnSpc>
            </a:pPr>
            <a:r>
              <a:rPr lang="en-US" sz="900" dirty="0">
                <a:latin typeface="Montserrat" charset="0"/>
                <a:ea typeface="Montserrat" charset="0"/>
                <a:cs typeface="Montserrat" charset="0"/>
              </a:rPr>
              <a:t>Male air bring is</a:t>
            </a:r>
          </a:p>
          <a:p>
            <a:pPr>
              <a:lnSpc>
                <a:spcPts val="1400"/>
              </a:lnSpc>
            </a:pPr>
            <a:r>
              <a:rPr lang="en-US" sz="900" dirty="0">
                <a:latin typeface="Montserrat" charset="0"/>
                <a:ea typeface="Montserrat" charset="0"/>
                <a:cs typeface="Montserrat" charset="0"/>
              </a:rPr>
              <a:t>signs first Creepiest god air fish land darkness.</a:t>
            </a:r>
            <a:endParaRPr lang="en-US" sz="900" b="1" dirty="0">
              <a:latin typeface="Montserrat" charset="0"/>
              <a:ea typeface="Montserrat" charset="0"/>
              <a:cs typeface="Montserrat" charset="0"/>
            </a:endParaRPr>
          </a:p>
        </p:txBody>
      </p:sp>
      <p:sp>
        <p:nvSpPr>
          <p:cNvPr id="43" name="TextBox 42">
            <a:extLst>
              <a:ext uri="{FF2B5EF4-FFF2-40B4-BE49-F238E27FC236}">
                <a16:creationId xmlns:a16="http://schemas.microsoft.com/office/drawing/2014/main" id="{364C2E0C-4C0A-4ED0-8B1F-7E1C8E6D4E5D}"/>
              </a:ext>
            </a:extLst>
          </p:cNvPr>
          <p:cNvSpPr txBox="1"/>
          <p:nvPr/>
        </p:nvSpPr>
        <p:spPr>
          <a:xfrm>
            <a:off x="7045984" y="5008483"/>
            <a:ext cx="1640817" cy="322717"/>
          </a:xfrm>
          <a:prstGeom prst="rect">
            <a:avLst/>
          </a:prstGeom>
          <a:noFill/>
        </p:spPr>
        <p:txBody>
          <a:bodyPr wrap="square" rtlCol="0">
            <a:spAutoFit/>
          </a:bodyPr>
          <a:lstStyle/>
          <a:p>
            <a:pPr>
              <a:lnSpc>
                <a:spcPts val="2000"/>
              </a:lnSpc>
            </a:pPr>
            <a:r>
              <a:rPr lang="en-US" sz="1200" b="1" dirty="0">
                <a:latin typeface="Montserrat" charset="0"/>
                <a:ea typeface="Montserrat" charset="0"/>
                <a:cs typeface="Montserrat" charset="0"/>
              </a:rPr>
              <a:t>NAME HERE</a:t>
            </a:r>
          </a:p>
        </p:txBody>
      </p:sp>
      <p:sp>
        <p:nvSpPr>
          <p:cNvPr id="44" name="TextBox 43">
            <a:extLst>
              <a:ext uri="{FF2B5EF4-FFF2-40B4-BE49-F238E27FC236}">
                <a16:creationId xmlns:a16="http://schemas.microsoft.com/office/drawing/2014/main" id="{7E35E2A7-24A0-4447-9E2D-14B21B5ECC01}"/>
              </a:ext>
            </a:extLst>
          </p:cNvPr>
          <p:cNvSpPr txBox="1"/>
          <p:nvPr/>
        </p:nvSpPr>
        <p:spPr>
          <a:xfrm>
            <a:off x="7056616" y="5331700"/>
            <a:ext cx="1630185" cy="630942"/>
          </a:xfrm>
          <a:prstGeom prst="rect">
            <a:avLst/>
          </a:prstGeom>
          <a:noFill/>
        </p:spPr>
        <p:txBody>
          <a:bodyPr wrap="square" numCol="1" spcCol="457200" rtlCol="0">
            <a:spAutoFit/>
          </a:bodyPr>
          <a:lstStyle/>
          <a:p>
            <a:pPr>
              <a:lnSpc>
                <a:spcPts val="1400"/>
              </a:lnSpc>
            </a:pPr>
            <a:r>
              <a:rPr lang="en-US" sz="900" dirty="0">
                <a:latin typeface="Montserrat" charset="0"/>
                <a:ea typeface="Montserrat" charset="0"/>
                <a:cs typeface="Montserrat" charset="0"/>
              </a:rPr>
              <a:t>Male air bring is</a:t>
            </a:r>
          </a:p>
          <a:p>
            <a:pPr>
              <a:lnSpc>
                <a:spcPts val="1400"/>
              </a:lnSpc>
            </a:pPr>
            <a:r>
              <a:rPr lang="en-US" sz="900" dirty="0">
                <a:latin typeface="Montserrat" charset="0"/>
                <a:ea typeface="Montserrat" charset="0"/>
                <a:cs typeface="Montserrat" charset="0"/>
              </a:rPr>
              <a:t>signs first Creepiest god air fish land darkness.</a:t>
            </a:r>
            <a:endParaRPr lang="en-US" sz="900" b="1" dirty="0">
              <a:latin typeface="Montserrat" charset="0"/>
              <a:ea typeface="Montserrat" charset="0"/>
              <a:cs typeface="Montserrat" charset="0"/>
            </a:endParaRPr>
          </a:p>
        </p:txBody>
      </p:sp>
      <p:sp>
        <p:nvSpPr>
          <p:cNvPr id="45" name="TextBox 44">
            <a:extLst>
              <a:ext uri="{FF2B5EF4-FFF2-40B4-BE49-F238E27FC236}">
                <a16:creationId xmlns:a16="http://schemas.microsoft.com/office/drawing/2014/main" id="{A17E6553-72B7-4795-ACF6-DF1752615245}"/>
              </a:ext>
            </a:extLst>
          </p:cNvPr>
          <p:cNvSpPr txBox="1"/>
          <p:nvPr/>
        </p:nvSpPr>
        <p:spPr>
          <a:xfrm>
            <a:off x="9013007" y="5008483"/>
            <a:ext cx="1640817" cy="322717"/>
          </a:xfrm>
          <a:prstGeom prst="rect">
            <a:avLst/>
          </a:prstGeom>
          <a:noFill/>
        </p:spPr>
        <p:txBody>
          <a:bodyPr wrap="square" rtlCol="0">
            <a:spAutoFit/>
          </a:bodyPr>
          <a:lstStyle/>
          <a:p>
            <a:pPr>
              <a:lnSpc>
                <a:spcPts val="2000"/>
              </a:lnSpc>
            </a:pPr>
            <a:r>
              <a:rPr lang="en-US" sz="1200" b="1" dirty="0">
                <a:latin typeface="Montserrat" charset="0"/>
                <a:ea typeface="Montserrat" charset="0"/>
                <a:cs typeface="Montserrat" charset="0"/>
              </a:rPr>
              <a:t>NAME HERE</a:t>
            </a:r>
          </a:p>
        </p:txBody>
      </p:sp>
      <p:sp>
        <p:nvSpPr>
          <p:cNvPr id="46" name="TextBox 45">
            <a:extLst>
              <a:ext uri="{FF2B5EF4-FFF2-40B4-BE49-F238E27FC236}">
                <a16:creationId xmlns:a16="http://schemas.microsoft.com/office/drawing/2014/main" id="{D6380131-52E9-4DA7-A9CF-A9E639519939}"/>
              </a:ext>
            </a:extLst>
          </p:cNvPr>
          <p:cNvSpPr txBox="1"/>
          <p:nvPr/>
        </p:nvSpPr>
        <p:spPr>
          <a:xfrm>
            <a:off x="9023639" y="5331700"/>
            <a:ext cx="1630185" cy="630942"/>
          </a:xfrm>
          <a:prstGeom prst="rect">
            <a:avLst/>
          </a:prstGeom>
          <a:noFill/>
        </p:spPr>
        <p:txBody>
          <a:bodyPr wrap="square" numCol="1" spcCol="457200" rtlCol="0">
            <a:spAutoFit/>
          </a:bodyPr>
          <a:lstStyle/>
          <a:p>
            <a:pPr>
              <a:lnSpc>
                <a:spcPts val="1400"/>
              </a:lnSpc>
            </a:pPr>
            <a:r>
              <a:rPr lang="en-US" sz="900" dirty="0">
                <a:latin typeface="Montserrat" charset="0"/>
                <a:ea typeface="Montserrat" charset="0"/>
                <a:cs typeface="Montserrat" charset="0"/>
              </a:rPr>
              <a:t>Male air bring is</a:t>
            </a:r>
          </a:p>
          <a:p>
            <a:pPr>
              <a:lnSpc>
                <a:spcPts val="1400"/>
              </a:lnSpc>
            </a:pPr>
            <a:r>
              <a:rPr lang="en-US" sz="900" dirty="0">
                <a:latin typeface="Montserrat" charset="0"/>
                <a:ea typeface="Montserrat" charset="0"/>
                <a:cs typeface="Montserrat" charset="0"/>
              </a:rPr>
              <a:t>signs first Creepiest god air fish land darkness.</a:t>
            </a:r>
            <a:endParaRPr lang="en-US" sz="900" b="1" dirty="0">
              <a:latin typeface="Montserrat" charset="0"/>
              <a:ea typeface="Montserrat" charset="0"/>
              <a:cs typeface="Montserrat" charset="0"/>
            </a:endParaRPr>
          </a:p>
        </p:txBody>
      </p:sp>
    </p:spTree>
    <p:extLst>
      <p:ext uri="{BB962C8B-B14F-4D97-AF65-F5344CB8AC3E}">
        <p14:creationId xmlns:p14="http://schemas.microsoft.com/office/powerpoint/2010/main" val="1762328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D00C635-A46C-4789-BDF7-1392F0B027B9}"/>
              </a:ext>
            </a:extLst>
          </p:cNvPr>
          <p:cNvSpPr txBox="1"/>
          <p:nvPr/>
        </p:nvSpPr>
        <p:spPr>
          <a:xfrm>
            <a:off x="6557110" y="4409852"/>
            <a:ext cx="1640817" cy="322717"/>
          </a:xfrm>
          <a:prstGeom prst="rect">
            <a:avLst/>
          </a:prstGeom>
          <a:noFill/>
        </p:spPr>
        <p:txBody>
          <a:bodyPr wrap="square" rtlCol="0">
            <a:spAutoFit/>
          </a:bodyPr>
          <a:lstStyle/>
          <a:p>
            <a:pPr algn="ctr">
              <a:lnSpc>
                <a:spcPts val="2000"/>
              </a:lnSpc>
            </a:pPr>
            <a:r>
              <a:rPr lang="en-US" sz="1200" b="1" dirty="0">
                <a:latin typeface="Montserrat" charset="0"/>
                <a:ea typeface="Montserrat" charset="0"/>
                <a:cs typeface="Montserrat" charset="0"/>
              </a:rPr>
              <a:t>NAME HERE</a:t>
            </a:r>
          </a:p>
        </p:txBody>
      </p:sp>
      <p:sp>
        <p:nvSpPr>
          <p:cNvPr id="49" name="TextBox 48">
            <a:extLst>
              <a:ext uri="{FF2B5EF4-FFF2-40B4-BE49-F238E27FC236}">
                <a16:creationId xmlns:a16="http://schemas.microsoft.com/office/drawing/2014/main" id="{8F3BA2C6-F66B-4CDB-9EB0-C92A04AD0C3C}"/>
              </a:ext>
            </a:extLst>
          </p:cNvPr>
          <p:cNvSpPr txBox="1"/>
          <p:nvPr/>
        </p:nvSpPr>
        <p:spPr>
          <a:xfrm>
            <a:off x="6567742" y="4733069"/>
            <a:ext cx="1630185" cy="630942"/>
          </a:xfrm>
          <a:prstGeom prst="rect">
            <a:avLst/>
          </a:prstGeom>
          <a:noFill/>
        </p:spPr>
        <p:txBody>
          <a:bodyPr wrap="square" numCol="1" spcCol="457200" rtlCol="0">
            <a:spAutoFit/>
          </a:bodyPr>
          <a:lstStyle/>
          <a:p>
            <a:pPr algn="ctr">
              <a:lnSpc>
                <a:spcPts val="1400"/>
              </a:lnSpc>
            </a:pPr>
            <a:r>
              <a:rPr lang="en-US" sz="900" dirty="0">
                <a:latin typeface="Montserrat" charset="0"/>
                <a:ea typeface="Montserrat" charset="0"/>
                <a:cs typeface="Montserrat" charset="0"/>
              </a:rPr>
              <a:t>Male air bring is</a:t>
            </a:r>
          </a:p>
          <a:p>
            <a:pPr algn="ctr">
              <a:lnSpc>
                <a:spcPts val="1400"/>
              </a:lnSpc>
            </a:pPr>
            <a:r>
              <a:rPr lang="en-US" sz="900" dirty="0">
                <a:latin typeface="Montserrat" charset="0"/>
                <a:ea typeface="Montserrat" charset="0"/>
                <a:cs typeface="Montserrat" charset="0"/>
              </a:rPr>
              <a:t>signs first Creepiest god air fish land darkness.</a:t>
            </a:r>
            <a:endParaRPr lang="en-US" sz="900" b="1" dirty="0">
              <a:latin typeface="Montserrat" charset="0"/>
              <a:ea typeface="Montserrat" charset="0"/>
              <a:cs typeface="Montserrat" charset="0"/>
            </a:endParaRPr>
          </a:p>
        </p:txBody>
      </p:sp>
      <p:sp>
        <p:nvSpPr>
          <p:cNvPr id="51" name="TextBox 50">
            <a:extLst>
              <a:ext uri="{FF2B5EF4-FFF2-40B4-BE49-F238E27FC236}">
                <a16:creationId xmlns:a16="http://schemas.microsoft.com/office/drawing/2014/main" id="{42ABE4A7-04FB-4A19-9EF3-ABC1884D94DC}"/>
              </a:ext>
            </a:extLst>
          </p:cNvPr>
          <p:cNvSpPr txBox="1"/>
          <p:nvPr/>
        </p:nvSpPr>
        <p:spPr>
          <a:xfrm>
            <a:off x="9282655" y="4409852"/>
            <a:ext cx="1640817" cy="322717"/>
          </a:xfrm>
          <a:prstGeom prst="rect">
            <a:avLst/>
          </a:prstGeom>
          <a:noFill/>
        </p:spPr>
        <p:txBody>
          <a:bodyPr wrap="square" rtlCol="0">
            <a:spAutoFit/>
          </a:bodyPr>
          <a:lstStyle/>
          <a:p>
            <a:pPr algn="ctr">
              <a:lnSpc>
                <a:spcPts val="2000"/>
              </a:lnSpc>
            </a:pPr>
            <a:r>
              <a:rPr lang="en-US" sz="1200" b="1" dirty="0">
                <a:latin typeface="Montserrat" charset="0"/>
                <a:ea typeface="Montserrat" charset="0"/>
                <a:cs typeface="Montserrat" charset="0"/>
              </a:rPr>
              <a:t>NAME HERE</a:t>
            </a:r>
          </a:p>
        </p:txBody>
      </p:sp>
      <p:sp>
        <p:nvSpPr>
          <p:cNvPr id="52" name="TextBox 51">
            <a:extLst>
              <a:ext uri="{FF2B5EF4-FFF2-40B4-BE49-F238E27FC236}">
                <a16:creationId xmlns:a16="http://schemas.microsoft.com/office/drawing/2014/main" id="{F6B22B32-E22E-4BBB-B689-2FB376F96289}"/>
              </a:ext>
            </a:extLst>
          </p:cNvPr>
          <p:cNvSpPr txBox="1"/>
          <p:nvPr/>
        </p:nvSpPr>
        <p:spPr>
          <a:xfrm>
            <a:off x="9293287" y="4733069"/>
            <a:ext cx="1630185" cy="630942"/>
          </a:xfrm>
          <a:prstGeom prst="rect">
            <a:avLst/>
          </a:prstGeom>
          <a:noFill/>
        </p:spPr>
        <p:txBody>
          <a:bodyPr wrap="square" numCol="1" spcCol="457200" rtlCol="0">
            <a:spAutoFit/>
          </a:bodyPr>
          <a:lstStyle/>
          <a:p>
            <a:pPr algn="ctr">
              <a:lnSpc>
                <a:spcPts val="1400"/>
              </a:lnSpc>
            </a:pPr>
            <a:r>
              <a:rPr lang="en-US" sz="900" dirty="0">
                <a:latin typeface="Montserrat" charset="0"/>
                <a:ea typeface="Montserrat" charset="0"/>
                <a:cs typeface="Montserrat" charset="0"/>
              </a:rPr>
              <a:t>Male air bring is</a:t>
            </a:r>
          </a:p>
          <a:p>
            <a:pPr algn="ctr">
              <a:lnSpc>
                <a:spcPts val="1400"/>
              </a:lnSpc>
            </a:pPr>
            <a:r>
              <a:rPr lang="en-US" sz="900" dirty="0">
                <a:latin typeface="Montserrat" charset="0"/>
                <a:ea typeface="Montserrat" charset="0"/>
                <a:cs typeface="Montserrat" charset="0"/>
              </a:rPr>
              <a:t>signs first Creepiest god air fish land darkness.</a:t>
            </a:r>
            <a:endParaRPr lang="en-US" sz="900" b="1" dirty="0">
              <a:latin typeface="Montserrat" charset="0"/>
              <a:ea typeface="Montserrat" charset="0"/>
              <a:cs typeface="Montserrat" charset="0"/>
            </a:endParaRPr>
          </a:p>
        </p:txBody>
      </p:sp>
      <p:sp>
        <p:nvSpPr>
          <p:cNvPr id="54" name="TextBox 53">
            <a:extLst>
              <a:ext uri="{FF2B5EF4-FFF2-40B4-BE49-F238E27FC236}">
                <a16:creationId xmlns:a16="http://schemas.microsoft.com/office/drawing/2014/main" id="{17EB625A-6070-458F-A30E-E188AA9C35DF}"/>
              </a:ext>
            </a:extLst>
          </p:cNvPr>
          <p:cNvSpPr txBox="1"/>
          <p:nvPr/>
        </p:nvSpPr>
        <p:spPr>
          <a:xfrm>
            <a:off x="3912819" y="4409852"/>
            <a:ext cx="1640817" cy="322717"/>
          </a:xfrm>
          <a:prstGeom prst="rect">
            <a:avLst/>
          </a:prstGeom>
          <a:noFill/>
        </p:spPr>
        <p:txBody>
          <a:bodyPr wrap="square" rtlCol="0">
            <a:spAutoFit/>
          </a:bodyPr>
          <a:lstStyle/>
          <a:p>
            <a:pPr algn="ctr">
              <a:lnSpc>
                <a:spcPts val="2000"/>
              </a:lnSpc>
            </a:pPr>
            <a:r>
              <a:rPr lang="en-US" sz="1200" b="1" dirty="0">
                <a:latin typeface="Montserrat" charset="0"/>
                <a:ea typeface="Montserrat" charset="0"/>
                <a:cs typeface="Montserrat" charset="0"/>
              </a:rPr>
              <a:t>NAME HERE</a:t>
            </a:r>
          </a:p>
        </p:txBody>
      </p:sp>
      <p:sp>
        <p:nvSpPr>
          <p:cNvPr id="55" name="TextBox 54">
            <a:extLst>
              <a:ext uri="{FF2B5EF4-FFF2-40B4-BE49-F238E27FC236}">
                <a16:creationId xmlns:a16="http://schemas.microsoft.com/office/drawing/2014/main" id="{90ECA3D4-E6B7-405A-927E-CB66D7005661}"/>
              </a:ext>
            </a:extLst>
          </p:cNvPr>
          <p:cNvSpPr txBox="1"/>
          <p:nvPr/>
        </p:nvSpPr>
        <p:spPr>
          <a:xfrm>
            <a:off x="3923451" y="4733069"/>
            <a:ext cx="1630185" cy="630942"/>
          </a:xfrm>
          <a:prstGeom prst="rect">
            <a:avLst/>
          </a:prstGeom>
          <a:noFill/>
        </p:spPr>
        <p:txBody>
          <a:bodyPr wrap="square" numCol="1" spcCol="457200" rtlCol="0">
            <a:spAutoFit/>
          </a:bodyPr>
          <a:lstStyle/>
          <a:p>
            <a:pPr algn="ctr">
              <a:lnSpc>
                <a:spcPts val="1400"/>
              </a:lnSpc>
            </a:pPr>
            <a:r>
              <a:rPr lang="en-US" sz="900" dirty="0">
                <a:latin typeface="Montserrat" charset="0"/>
                <a:ea typeface="Montserrat" charset="0"/>
                <a:cs typeface="Montserrat" charset="0"/>
              </a:rPr>
              <a:t>Male air bring is</a:t>
            </a:r>
          </a:p>
          <a:p>
            <a:pPr algn="ctr">
              <a:lnSpc>
                <a:spcPts val="1400"/>
              </a:lnSpc>
            </a:pPr>
            <a:r>
              <a:rPr lang="en-US" sz="900" dirty="0">
                <a:latin typeface="Montserrat" charset="0"/>
                <a:ea typeface="Montserrat" charset="0"/>
                <a:cs typeface="Montserrat" charset="0"/>
              </a:rPr>
              <a:t>signs first Creepiest god air fish land darkness.</a:t>
            </a:r>
            <a:endParaRPr lang="en-US" sz="900" b="1" dirty="0">
              <a:latin typeface="Montserrat" charset="0"/>
              <a:ea typeface="Montserrat" charset="0"/>
              <a:cs typeface="Montserrat" charset="0"/>
            </a:endParaRPr>
          </a:p>
        </p:txBody>
      </p:sp>
      <p:sp>
        <p:nvSpPr>
          <p:cNvPr id="57" name="TextBox 56">
            <a:extLst>
              <a:ext uri="{FF2B5EF4-FFF2-40B4-BE49-F238E27FC236}">
                <a16:creationId xmlns:a16="http://schemas.microsoft.com/office/drawing/2014/main" id="{EB2704F9-F69E-4593-83B0-E3F0F9791C00}"/>
              </a:ext>
            </a:extLst>
          </p:cNvPr>
          <p:cNvSpPr txBox="1"/>
          <p:nvPr/>
        </p:nvSpPr>
        <p:spPr>
          <a:xfrm>
            <a:off x="1225626" y="4409852"/>
            <a:ext cx="1640817" cy="322717"/>
          </a:xfrm>
          <a:prstGeom prst="rect">
            <a:avLst/>
          </a:prstGeom>
          <a:noFill/>
        </p:spPr>
        <p:txBody>
          <a:bodyPr wrap="square" rtlCol="0">
            <a:spAutoFit/>
          </a:bodyPr>
          <a:lstStyle/>
          <a:p>
            <a:pPr algn="ctr">
              <a:lnSpc>
                <a:spcPts val="2000"/>
              </a:lnSpc>
            </a:pPr>
            <a:r>
              <a:rPr lang="en-US" sz="1200" b="1" dirty="0">
                <a:latin typeface="Montserrat" charset="0"/>
                <a:ea typeface="Montserrat" charset="0"/>
                <a:cs typeface="Montserrat" charset="0"/>
              </a:rPr>
              <a:t>NAME HERE</a:t>
            </a:r>
          </a:p>
        </p:txBody>
      </p:sp>
      <p:sp>
        <p:nvSpPr>
          <p:cNvPr id="58" name="TextBox 57">
            <a:extLst>
              <a:ext uri="{FF2B5EF4-FFF2-40B4-BE49-F238E27FC236}">
                <a16:creationId xmlns:a16="http://schemas.microsoft.com/office/drawing/2014/main" id="{2E0E0A5B-BF8E-4EB5-AF0C-9722BA338DBE}"/>
              </a:ext>
            </a:extLst>
          </p:cNvPr>
          <p:cNvSpPr txBox="1"/>
          <p:nvPr/>
        </p:nvSpPr>
        <p:spPr>
          <a:xfrm>
            <a:off x="1236258" y="4733069"/>
            <a:ext cx="1630185" cy="630942"/>
          </a:xfrm>
          <a:prstGeom prst="rect">
            <a:avLst/>
          </a:prstGeom>
          <a:noFill/>
        </p:spPr>
        <p:txBody>
          <a:bodyPr wrap="square" numCol="1" spcCol="457200" rtlCol="0">
            <a:spAutoFit/>
          </a:bodyPr>
          <a:lstStyle/>
          <a:p>
            <a:pPr algn="ctr">
              <a:lnSpc>
                <a:spcPts val="1400"/>
              </a:lnSpc>
            </a:pPr>
            <a:r>
              <a:rPr lang="en-US" sz="900" dirty="0">
                <a:latin typeface="Montserrat" charset="0"/>
                <a:ea typeface="Montserrat" charset="0"/>
                <a:cs typeface="Montserrat" charset="0"/>
              </a:rPr>
              <a:t>Male air bring is</a:t>
            </a:r>
          </a:p>
          <a:p>
            <a:pPr algn="ctr">
              <a:lnSpc>
                <a:spcPts val="1400"/>
              </a:lnSpc>
            </a:pPr>
            <a:r>
              <a:rPr lang="en-US" sz="900" dirty="0">
                <a:latin typeface="Montserrat" charset="0"/>
                <a:ea typeface="Montserrat" charset="0"/>
                <a:cs typeface="Montserrat" charset="0"/>
              </a:rPr>
              <a:t>signs first Creepiest god air fish land darkness.</a:t>
            </a:r>
            <a:endParaRPr lang="en-US" sz="900" b="1" dirty="0">
              <a:latin typeface="Montserrat" charset="0"/>
              <a:ea typeface="Montserrat" charset="0"/>
              <a:cs typeface="Montserrat" charset="0"/>
            </a:endParaRPr>
          </a:p>
        </p:txBody>
      </p:sp>
      <p:pic>
        <p:nvPicPr>
          <p:cNvPr id="62" name="Picture Placeholder 61">
            <a:extLst>
              <a:ext uri="{FF2B5EF4-FFF2-40B4-BE49-F238E27FC236}">
                <a16:creationId xmlns:a16="http://schemas.microsoft.com/office/drawing/2014/main" id="{9452882C-1010-4BA3-BB69-E812CFFF6ACC}"/>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pic>
        <p:nvPicPr>
          <p:cNvPr id="64" name="Picture Placeholder 63">
            <a:extLst>
              <a:ext uri="{FF2B5EF4-FFF2-40B4-BE49-F238E27FC236}">
                <a16:creationId xmlns:a16="http://schemas.microsoft.com/office/drawing/2014/main" id="{3CE8C4B0-908A-42F7-A2EB-2AB42D5367FF}"/>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pic>
        <p:nvPicPr>
          <p:cNvPr id="66" name="Picture Placeholder 65">
            <a:extLst>
              <a:ext uri="{FF2B5EF4-FFF2-40B4-BE49-F238E27FC236}">
                <a16:creationId xmlns:a16="http://schemas.microsoft.com/office/drawing/2014/main" id="{56B57794-25C3-4016-BA32-1195E02B07CB}"/>
              </a:ext>
            </a:extLst>
          </p:cNvPr>
          <p:cNvPicPr>
            <a:picLocks noGrp="1" noChangeAspect="1"/>
          </p:cNvPicPr>
          <p:nvPr>
            <p:ph type="pic" sz="quarter" idx="12"/>
          </p:nvPr>
        </p:nvPicPr>
        <p:blipFill>
          <a:blip r:embed="rId4" cstate="screen">
            <a:extLst>
              <a:ext uri="{28A0092B-C50C-407E-A947-70E740481C1C}">
                <a14:useLocalDpi xmlns:a14="http://schemas.microsoft.com/office/drawing/2010/main"/>
              </a:ext>
            </a:extLst>
          </a:blip>
          <a:srcRect/>
          <a:stretch>
            <a:fillRect/>
          </a:stretch>
        </p:blipFill>
        <p:spPr/>
      </p:pic>
      <p:pic>
        <p:nvPicPr>
          <p:cNvPr id="68" name="Picture Placeholder 67">
            <a:extLst>
              <a:ext uri="{FF2B5EF4-FFF2-40B4-BE49-F238E27FC236}">
                <a16:creationId xmlns:a16="http://schemas.microsoft.com/office/drawing/2014/main" id="{D5070377-D872-4FCF-8B3D-E9C91989CDAD}"/>
              </a:ext>
            </a:extLst>
          </p:cNvPr>
          <p:cNvPicPr>
            <a:picLocks noGrp="1" noChangeAspect="1"/>
          </p:cNvPicPr>
          <p:nvPr>
            <p:ph type="pic" sz="quarter" idx="13"/>
          </p:nvPr>
        </p:nvPicPr>
        <p:blipFill>
          <a:blip r:embed="rId5"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641986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CBBBCB-EB5B-4243-9135-543F2406315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809341E-E1EA-465D-8208-B249A8471D50}"/>
              </a:ext>
            </a:extLst>
          </p:cNvPr>
          <p:cNvSpPr txBox="1"/>
          <p:nvPr/>
        </p:nvSpPr>
        <p:spPr>
          <a:xfrm>
            <a:off x="1549400" y="1202058"/>
            <a:ext cx="9093200" cy="984885"/>
          </a:xfrm>
          <a:prstGeom prst="rect">
            <a:avLst/>
          </a:prstGeom>
          <a:noFill/>
        </p:spPr>
        <p:txBody>
          <a:bodyPr wrap="square" rtlCol="0">
            <a:spAutoFit/>
          </a:bodyPr>
          <a:lstStyle/>
          <a:p>
            <a:pPr algn="ctr"/>
            <a:r>
              <a:rPr lang="en-US" altLang="zh-CN" sz="2000" dirty="0">
                <a:solidFill>
                  <a:schemeClr val="bg1">
                    <a:lumMod val="50000"/>
                  </a:schemeClr>
                </a:solidFill>
              </a:rPr>
              <a:t>By just three steps, make professional PowerPoint slides</a:t>
            </a:r>
          </a:p>
          <a:p>
            <a:pPr algn="ctr"/>
            <a:endParaRPr lang="en-US" altLang="zh-CN" sz="2000" spc="400" dirty="0">
              <a:solidFill>
                <a:schemeClr val="bg1">
                  <a:lumMod val="50000"/>
                </a:schemeClr>
              </a:solidFill>
            </a:endParaRPr>
          </a:p>
          <a:p>
            <a:pPr algn="ctr"/>
            <a:r>
              <a:rPr lang="zh-CN" altLang="en-US" spc="400" dirty="0">
                <a:solidFill>
                  <a:schemeClr val="bg1">
                    <a:lumMod val="50000"/>
                  </a:schemeClr>
                </a:solidFill>
              </a:rPr>
              <a:t>▼</a:t>
            </a:r>
            <a:endParaRPr lang="zh-CN" altLang="en-US" sz="2000" b="1" spc="400" dirty="0">
              <a:solidFill>
                <a:schemeClr val="bg1">
                  <a:lumMod val="50000"/>
                </a:schemeClr>
              </a:solidFill>
            </a:endParaRPr>
          </a:p>
        </p:txBody>
      </p:sp>
      <p:sp>
        <p:nvSpPr>
          <p:cNvPr id="23" name="椭圆 6">
            <a:extLst>
              <a:ext uri="{FF2B5EF4-FFF2-40B4-BE49-F238E27FC236}">
                <a16:creationId xmlns:a16="http://schemas.microsoft.com/office/drawing/2014/main" id="{2592A439-B4DC-4157-A470-B0F94655D8A4}"/>
              </a:ext>
            </a:extLst>
          </p:cNvPr>
          <p:cNvSpPr/>
          <p:nvPr/>
        </p:nvSpPr>
        <p:spPr>
          <a:xfrm>
            <a:off x="4311504" y="4770491"/>
            <a:ext cx="416688" cy="416688"/>
          </a:xfrm>
          <a:prstGeom prst="ellipse">
            <a:avLst/>
          </a:prstGeom>
          <a:no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65000"/>
                  </a:schemeClr>
                </a:solidFill>
              </a:rPr>
              <a:t>2</a:t>
            </a:r>
            <a:endParaRPr lang="zh-CN" altLang="en-US" dirty="0">
              <a:solidFill>
                <a:schemeClr val="bg1">
                  <a:lumMod val="65000"/>
                </a:schemeClr>
              </a:solidFill>
            </a:endParaRPr>
          </a:p>
        </p:txBody>
      </p:sp>
      <p:sp>
        <p:nvSpPr>
          <p:cNvPr id="58" name="TextBox 57">
            <a:extLst>
              <a:ext uri="{FF2B5EF4-FFF2-40B4-BE49-F238E27FC236}">
                <a16:creationId xmlns:a16="http://schemas.microsoft.com/office/drawing/2014/main" id="{89A9830E-FD35-430A-82B6-38AAB4CA8962}"/>
              </a:ext>
            </a:extLst>
          </p:cNvPr>
          <p:cNvSpPr txBox="1"/>
          <p:nvPr/>
        </p:nvSpPr>
        <p:spPr>
          <a:xfrm>
            <a:off x="3086100" y="779613"/>
            <a:ext cx="6019800" cy="507831"/>
          </a:xfrm>
          <a:prstGeom prst="rect">
            <a:avLst/>
          </a:prstGeom>
          <a:noFill/>
        </p:spPr>
        <p:txBody>
          <a:bodyPr wrap="square" rtlCol="0">
            <a:spAutoFit/>
          </a:bodyPr>
          <a:lstStyle/>
          <a:p>
            <a:pPr algn="ctr"/>
            <a:r>
              <a:rPr lang="en-US" sz="2700" spc="500" dirty="0">
                <a:solidFill>
                  <a:schemeClr val="bg1">
                    <a:lumMod val="65000"/>
                  </a:schemeClr>
                </a:solidFill>
                <a:ea typeface="Montserrat" charset="0"/>
                <a:cs typeface="Montserrat" charset="0"/>
              </a:rPr>
              <a:t>CREATIVE</a:t>
            </a:r>
            <a:r>
              <a:rPr lang="en-US" sz="2700" spc="500" dirty="0">
                <a:solidFill>
                  <a:schemeClr val="accent4"/>
                </a:solidFill>
                <a:latin typeface="+mj-lt"/>
                <a:ea typeface="Montserrat" charset="0"/>
                <a:cs typeface="Montserrat" charset="0"/>
              </a:rPr>
              <a:t> </a:t>
            </a:r>
            <a:r>
              <a:rPr lang="en-US" sz="2700" spc="500" dirty="0">
                <a:solidFill>
                  <a:schemeClr val="accent2"/>
                </a:solidFill>
                <a:latin typeface="+mj-lt"/>
                <a:ea typeface="Montserrat" charset="0"/>
                <a:cs typeface="Montserrat" charset="0"/>
              </a:rPr>
              <a:t>TIMELINE</a:t>
            </a:r>
          </a:p>
        </p:txBody>
      </p:sp>
      <p:cxnSp>
        <p:nvCxnSpPr>
          <p:cNvPr id="3" name="Straight Connector 2">
            <a:extLst>
              <a:ext uri="{FF2B5EF4-FFF2-40B4-BE49-F238E27FC236}">
                <a16:creationId xmlns:a16="http://schemas.microsoft.com/office/drawing/2014/main" id="{300E1DD6-C351-4E77-B790-7E6DE3D06F17}"/>
              </a:ext>
            </a:extLst>
          </p:cNvPr>
          <p:cNvCxnSpPr>
            <a:cxnSpLocks/>
          </p:cNvCxnSpPr>
          <p:nvPr/>
        </p:nvCxnSpPr>
        <p:spPr>
          <a:xfrm>
            <a:off x="6096000" y="2598831"/>
            <a:ext cx="0" cy="4259169"/>
          </a:xfrm>
          <a:prstGeom prst="line">
            <a:avLst/>
          </a:prstGeom>
          <a:ln w="15875">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5B3A480-F81F-4C70-AE9A-E82C5D614DAD}"/>
              </a:ext>
            </a:extLst>
          </p:cNvPr>
          <p:cNvCxnSpPr>
            <a:cxnSpLocks/>
          </p:cNvCxnSpPr>
          <p:nvPr/>
        </p:nvCxnSpPr>
        <p:spPr>
          <a:xfrm>
            <a:off x="6096000" y="3272272"/>
            <a:ext cx="1376051" cy="22687"/>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椭圆 6">
            <a:extLst>
              <a:ext uri="{FF2B5EF4-FFF2-40B4-BE49-F238E27FC236}">
                <a16:creationId xmlns:a16="http://schemas.microsoft.com/office/drawing/2014/main" id="{D807B7B4-04AB-43D4-84C5-A5574FDB8CA9}"/>
              </a:ext>
            </a:extLst>
          </p:cNvPr>
          <p:cNvSpPr/>
          <p:nvPr/>
        </p:nvSpPr>
        <p:spPr>
          <a:xfrm>
            <a:off x="7477402" y="3081224"/>
            <a:ext cx="416688" cy="416688"/>
          </a:xfrm>
          <a:prstGeom prst="ellipse">
            <a:avLst/>
          </a:prstGeom>
          <a:no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65000"/>
                  </a:schemeClr>
                </a:solidFill>
              </a:rPr>
              <a:t>1</a:t>
            </a:r>
            <a:endParaRPr lang="zh-CN" altLang="en-US" dirty="0">
              <a:solidFill>
                <a:schemeClr val="bg1">
                  <a:lumMod val="65000"/>
                </a:schemeClr>
              </a:solidFill>
            </a:endParaRPr>
          </a:p>
        </p:txBody>
      </p:sp>
      <p:cxnSp>
        <p:nvCxnSpPr>
          <p:cNvPr id="37" name="Straight Connector 36">
            <a:extLst>
              <a:ext uri="{FF2B5EF4-FFF2-40B4-BE49-F238E27FC236}">
                <a16:creationId xmlns:a16="http://schemas.microsoft.com/office/drawing/2014/main" id="{0E63F3BF-BC3C-44B5-82B5-9DEF5733E758}"/>
              </a:ext>
            </a:extLst>
          </p:cNvPr>
          <p:cNvCxnSpPr>
            <a:cxnSpLocks/>
          </p:cNvCxnSpPr>
          <p:nvPr/>
        </p:nvCxnSpPr>
        <p:spPr>
          <a:xfrm>
            <a:off x="4728192" y="4978835"/>
            <a:ext cx="1367808" cy="22687"/>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E5CE6A20-8C95-452A-B5C6-3F6D16FDED48}"/>
              </a:ext>
            </a:extLst>
          </p:cNvPr>
          <p:cNvGrpSpPr/>
          <p:nvPr/>
        </p:nvGrpSpPr>
        <p:grpSpPr>
          <a:xfrm>
            <a:off x="7785909" y="2390775"/>
            <a:ext cx="1532792" cy="1280741"/>
            <a:chOff x="7784114" y="2390775"/>
            <a:chExt cx="1532792" cy="1280741"/>
          </a:xfrm>
        </p:grpSpPr>
        <p:sp>
          <p:nvSpPr>
            <p:cNvPr id="36" name="矩形: 圆角 16">
              <a:extLst>
                <a:ext uri="{FF2B5EF4-FFF2-40B4-BE49-F238E27FC236}">
                  <a16:creationId xmlns:a16="http://schemas.microsoft.com/office/drawing/2014/main" id="{74235005-B131-43D4-ABCA-D5E82C88D2CA}"/>
                </a:ext>
              </a:extLst>
            </p:cNvPr>
            <p:cNvSpPr/>
            <p:nvPr/>
          </p:nvSpPr>
          <p:spPr>
            <a:xfrm>
              <a:off x="8124229" y="2818956"/>
              <a:ext cx="852562" cy="85256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6" name="Rectangle 5">
              <a:extLst>
                <a:ext uri="{FF2B5EF4-FFF2-40B4-BE49-F238E27FC236}">
                  <a16:creationId xmlns:a16="http://schemas.microsoft.com/office/drawing/2014/main" id="{AD395499-B636-46BE-AC61-29933131E2F4}"/>
                </a:ext>
              </a:extLst>
            </p:cNvPr>
            <p:cNvSpPr/>
            <p:nvPr/>
          </p:nvSpPr>
          <p:spPr>
            <a:xfrm>
              <a:off x="8291465" y="2998076"/>
              <a:ext cx="518091" cy="492443"/>
            </a:xfrm>
            <a:prstGeom prst="rect">
              <a:avLst/>
            </a:prstGeom>
          </p:spPr>
          <p:txBody>
            <a:bodyPr wrap="none">
              <a:spAutoFit/>
            </a:bodyPr>
            <a:lstStyle/>
            <a:p>
              <a:pPr algn="ctr"/>
              <a:r>
                <a:rPr lang="en-US" sz="2600" dirty="0">
                  <a:latin typeface="FontAwesome" charset="0"/>
                </a:rPr>
                <a:t></a:t>
              </a:r>
              <a:endParaRPr lang="en-US" sz="2600" dirty="0"/>
            </a:p>
          </p:txBody>
        </p:sp>
        <p:sp>
          <p:nvSpPr>
            <p:cNvPr id="46" name="文本框 31">
              <a:extLst>
                <a:ext uri="{FF2B5EF4-FFF2-40B4-BE49-F238E27FC236}">
                  <a16:creationId xmlns:a16="http://schemas.microsoft.com/office/drawing/2014/main" id="{D6AAC3F9-27F1-44EB-BB31-ED2FD15EA0D4}"/>
                </a:ext>
              </a:extLst>
            </p:cNvPr>
            <p:cNvSpPr txBox="1"/>
            <p:nvPr/>
          </p:nvSpPr>
          <p:spPr>
            <a:xfrm>
              <a:off x="7784114" y="2390775"/>
              <a:ext cx="1532792" cy="261610"/>
            </a:xfrm>
            <a:prstGeom prst="rect">
              <a:avLst/>
            </a:prstGeom>
            <a:noFill/>
          </p:spPr>
          <p:txBody>
            <a:bodyPr wrap="none" rtlCol="0">
              <a:spAutoFit/>
            </a:bodyPr>
            <a:lstStyle/>
            <a:p>
              <a:pPr algn="ctr"/>
              <a:r>
                <a:rPr lang="en-US" altLang="zh-CN" sz="1100" dirty="0">
                  <a:solidFill>
                    <a:schemeClr val="bg1">
                      <a:lumMod val="65000"/>
                    </a:schemeClr>
                  </a:solidFill>
                </a:rPr>
                <a:t>Apply a color scheme</a:t>
              </a:r>
              <a:endParaRPr lang="zh-CN" altLang="en-US" sz="1100" dirty="0">
                <a:solidFill>
                  <a:schemeClr val="bg1">
                    <a:lumMod val="65000"/>
                  </a:schemeClr>
                </a:solidFill>
              </a:endParaRPr>
            </a:p>
          </p:txBody>
        </p:sp>
      </p:grpSp>
      <p:grpSp>
        <p:nvGrpSpPr>
          <p:cNvPr id="57" name="Group 56">
            <a:extLst>
              <a:ext uri="{FF2B5EF4-FFF2-40B4-BE49-F238E27FC236}">
                <a16:creationId xmlns:a16="http://schemas.microsoft.com/office/drawing/2014/main" id="{9335E776-7692-4431-AB4C-71838F5320B6}"/>
              </a:ext>
            </a:extLst>
          </p:cNvPr>
          <p:cNvGrpSpPr/>
          <p:nvPr/>
        </p:nvGrpSpPr>
        <p:grpSpPr>
          <a:xfrm>
            <a:off x="2804334" y="3999335"/>
            <a:ext cx="1532792" cy="1280741"/>
            <a:chOff x="7784114" y="2390775"/>
            <a:chExt cx="1532792" cy="1280741"/>
          </a:xfrm>
        </p:grpSpPr>
        <p:sp>
          <p:nvSpPr>
            <p:cNvPr id="59" name="矩形: 圆角 16">
              <a:extLst>
                <a:ext uri="{FF2B5EF4-FFF2-40B4-BE49-F238E27FC236}">
                  <a16:creationId xmlns:a16="http://schemas.microsoft.com/office/drawing/2014/main" id="{BFA97D19-3011-4F90-BBA8-D837420F9B2E}"/>
                </a:ext>
              </a:extLst>
            </p:cNvPr>
            <p:cNvSpPr/>
            <p:nvPr/>
          </p:nvSpPr>
          <p:spPr>
            <a:xfrm>
              <a:off x="8124229" y="2818956"/>
              <a:ext cx="852562" cy="85256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62" name="文本框 31">
              <a:extLst>
                <a:ext uri="{FF2B5EF4-FFF2-40B4-BE49-F238E27FC236}">
                  <a16:creationId xmlns:a16="http://schemas.microsoft.com/office/drawing/2014/main" id="{31F6D0FC-1890-4BC1-8B98-FDE2F26293A8}"/>
                </a:ext>
              </a:extLst>
            </p:cNvPr>
            <p:cNvSpPr txBox="1"/>
            <p:nvPr/>
          </p:nvSpPr>
          <p:spPr>
            <a:xfrm>
              <a:off x="7784114" y="2390775"/>
              <a:ext cx="1532792" cy="261610"/>
            </a:xfrm>
            <a:prstGeom prst="rect">
              <a:avLst/>
            </a:prstGeom>
            <a:noFill/>
          </p:spPr>
          <p:txBody>
            <a:bodyPr wrap="none" rtlCol="0">
              <a:spAutoFit/>
            </a:bodyPr>
            <a:lstStyle/>
            <a:p>
              <a:pPr algn="ctr"/>
              <a:r>
                <a:rPr lang="en-US" altLang="zh-CN" sz="1100" dirty="0">
                  <a:solidFill>
                    <a:schemeClr val="bg1">
                      <a:lumMod val="65000"/>
                    </a:schemeClr>
                  </a:solidFill>
                </a:rPr>
                <a:t>Apply a color scheme</a:t>
              </a:r>
              <a:endParaRPr lang="zh-CN" altLang="en-US" sz="1100" dirty="0">
                <a:solidFill>
                  <a:schemeClr val="bg1">
                    <a:lumMod val="65000"/>
                  </a:schemeClr>
                </a:solidFill>
              </a:endParaRPr>
            </a:p>
          </p:txBody>
        </p:sp>
      </p:grpSp>
      <p:sp>
        <p:nvSpPr>
          <p:cNvPr id="49" name="Rectangle 48">
            <a:extLst>
              <a:ext uri="{FF2B5EF4-FFF2-40B4-BE49-F238E27FC236}">
                <a16:creationId xmlns:a16="http://schemas.microsoft.com/office/drawing/2014/main" id="{B97BA3F9-9A55-49A7-96EC-9A90643985B8}"/>
              </a:ext>
            </a:extLst>
          </p:cNvPr>
          <p:cNvSpPr/>
          <p:nvPr/>
        </p:nvSpPr>
        <p:spPr>
          <a:xfrm>
            <a:off x="3309956" y="4575140"/>
            <a:ext cx="518091" cy="492443"/>
          </a:xfrm>
          <a:prstGeom prst="rect">
            <a:avLst/>
          </a:prstGeom>
        </p:spPr>
        <p:txBody>
          <a:bodyPr wrap="none">
            <a:spAutoFit/>
          </a:bodyPr>
          <a:lstStyle/>
          <a:p>
            <a:pPr algn="ctr"/>
            <a:r>
              <a:rPr lang="en-US" sz="2600" dirty="0">
                <a:latin typeface="FontAwesome" charset="0"/>
              </a:rPr>
              <a:t></a:t>
            </a:r>
            <a:endParaRPr lang="en-US" sz="2600" dirty="0"/>
          </a:p>
        </p:txBody>
      </p:sp>
      <p:sp>
        <p:nvSpPr>
          <p:cNvPr id="63" name="TextBox 62">
            <a:extLst>
              <a:ext uri="{FF2B5EF4-FFF2-40B4-BE49-F238E27FC236}">
                <a16:creationId xmlns:a16="http://schemas.microsoft.com/office/drawing/2014/main" id="{009802AB-386E-431B-BEC9-019F6C55F907}"/>
              </a:ext>
            </a:extLst>
          </p:cNvPr>
          <p:cNvSpPr txBox="1"/>
          <p:nvPr/>
        </p:nvSpPr>
        <p:spPr>
          <a:xfrm>
            <a:off x="7308140" y="3862564"/>
            <a:ext cx="2488329" cy="756297"/>
          </a:xfrm>
          <a:prstGeom prst="rect">
            <a:avLst/>
          </a:prstGeom>
          <a:noFill/>
        </p:spPr>
        <p:txBody>
          <a:bodyPr wrap="square" numCol="1" spcCol="457200" rtlCol="0">
            <a:spAutoFit/>
          </a:bodyPr>
          <a:lstStyle/>
          <a:p>
            <a:pPr algn="ctr">
              <a:lnSpc>
                <a:spcPct val="150000"/>
              </a:lnSpc>
            </a:pPr>
            <a:r>
              <a:rPr lang="en-US" sz="1000" dirty="0">
                <a:solidFill>
                  <a:schemeClr val="bg1">
                    <a:lumMod val="65000"/>
                  </a:schemeClr>
                </a:solidFill>
                <a:ea typeface="Montserrat" charset="0"/>
                <a:cs typeface="Montserrat" charset="0"/>
              </a:rPr>
              <a:t>Also he his male air bring Signs first</a:t>
            </a:r>
          </a:p>
          <a:p>
            <a:pPr algn="ctr">
              <a:lnSpc>
                <a:spcPct val="150000"/>
              </a:lnSpc>
            </a:pPr>
            <a:r>
              <a:rPr lang="en-US" sz="1000" dirty="0">
                <a:solidFill>
                  <a:schemeClr val="bg1">
                    <a:lumMod val="65000"/>
                  </a:schemeClr>
                </a:solidFill>
                <a:ea typeface="Montserrat" charset="0"/>
                <a:cs typeface="Montserrat" charset="0"/>
              </a:rPr>
              <a:t>Creepiest god air fish land saying fruitful</a:t>
            </a:r>
          </a:p>
          <a:p>
            <a:pPr algn="ctr">
              <a:lnSpc>
                <a:spcPct val="150000"/>
              </a:lnSpc>
            </a:pPr>
            <a:r>
              <a:rPr lang="en-US" sz="1000" dirty="0">
                <a:solidFill>
                  <a:schemeClr val="bg1">
                    <a:lumMod val="65000"/>
                  </a:schemeClr>
                </a:solidFill>
                <a:ea typeface="Montserrat" charset="0"/>
                <a:cs typeface="Montserrat" charset="0"/>
              </a:rPr>
              <a:t>were hath waters.</a:t>
            </a:r>
          </a:p>
        </p:txBody>
      </p:sp>
      <p:sp>
        <p:nvSpPr>
          <p:cNvPr id="64" name="TextBox 63">
            <a:extLst>
              <a:ext uri="{FF2B5EF4-FFF2-40B4-BE49-F238E27FC236}">
                <a16:creationId xmlns:a16="http://schemas.microsoft.com/office/drawing/2014/main" id="{76858223-70B8-40E4-8728-2054842FA2DC}"/>
              </a:ext>
            </a:extLst>
          </p:cNvPr>
          <p:cNvSpPr txBox="1"/>
          <p:nvPr/>
        </p:nvSpPr>
        <p:spPr>
          <a:xfrm>
            <a:off x="2324836" y="5449498"/>
            <a:ext cx="2488329" cy="756297"/>
          </a:xfrm>
          <a:prstGeom prst="rect">
            <a:avLst/>
          </a:prstGeom>
          <a:noFill/>
        </p:spPr>
        <p:txBody>
          <a:bodyPr wrap="square" numCol="1" spcCol="457200" rtlCol="0">
            <a:spAutoFit/>
          </a:bodyPr>
          <a:lstStyle/>
          <a:p>
            <a:pPr algn="ctr">
              <a:lnSpc>
                <a:spcPct val="150000"/>
              </a:lnSpc>
            </a:pPr>
            <a:r>
              <a:rPr lang="en-US" sz="1000" dirty="0">
                <a:solidFill>
                  <a:schemeClr val="bg1">
                    <a:lumMod val="65000"/>
                  </a:schemeClr>
                </a:solidFill>
                <a:ea typeface="Montserrat" charset="0"/>
                <a:cs typeface="Montserrat" charset="0"/>
              </a:rPr>
              <a:t>Also he his male air bring Signs first</a:t>
            </a:r>
          </a:p>
          <a:p>
            <a:pPr algn="ctr">
              <a:lnSpc>
                <a:spcPct val="150000"/>
              </a:lnSpc>
            </a:pPr>
            <a:r>
              <a:rPr lang="en-US" sz="1000" dirty="0">
                <a:solidFill>
                  <a:schemeClr val="bg1">
                    <a:lumMod val="65000"/>
                  </a:schemeClr>
                </a:solidFill>
                <a:ea typeface="Montserrat" charset="0"/>
                <a:cs typeface="Montserrat" charset="0"/>
              </a:rPr>
              <a:t>Creepiest god air fish land saying fruitful</a:t>
            </a:r>
          </a:p>
          <a:p>
            <a:pPr algn="ctr">
              <a:lnSpc>
                <a:spcPct val="150000"/>
              </a:lnSpc>
            </a:pPr>
            <a:r>
              <a:rPr lang="en-US" sz="1000" dirty="0">
                <a:solidFill>
                  <a:schemeClr val="bg1">
                    <a:lumMod val="65000"/>
                  </a:schemeClr>
                </a:solidFill>
                <a:ea typeface="Montserrat" charset="0"/>
                <a:cs typeface="Montserrat" charset="0"/>
              </a:rPr>
              <a:t>were hath waters.</a:t>
            </a:r>
          </a:p>
        </p:txBody>
      </p:sp>
    </p:spTree>
    <p:extLst>
      <p:ext uri="{BB962C8B-B14F-4D97-AF65-F5344CB8AC3E}">
        <p14:creationId xmlns:p14="http://schemas.microsoft.com/office/powerpoint/2010/main" val="4030918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6">
            <a:extLst>
              <a:ext uri="{FF2B5EF4-FFF2-40B4-BE49-F238E27FC236}">
                <a16:creationId xmlns:a16="http://schemas.microsoft.com/office/drawing/2014/main" id="{2D6CC6EE-B336-4857-A48C-B2E6985B3E8E}"/>
              </a:ext>
            </a:extLst>
          </p:cNvPr>
          <p:cNvSpPr/>
          <p:nvPr/>
        </p:nvSpPr>
        <p:spPr>
          <a:xfrm>
            <a:off x="4311504" y="4770491"/>
            <a:ext cx="416688" cy="416688"/>
          </a:xfrm>
          <a:prstGeom prst="ellipse">
            <a:avLst/>
          </a:prstGeom>
          <a:no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65000"/>
                  </a:schemeClr>
                </a:solidFill>
              </a:rPr>
              <a:t>5</a:t>
            </a:r>
            <a:endParaRPr lang="zh-CN" altLang="en-US" dirty="0">
              <a:solidFill>
                <a:schemeClr val="bg1">
                  <a:lumMod val="65000"/>
                </a:schemeClr>
              </a:solidFill>
            </a:endParaRPr>
          </a:p>
        </p:txBody>
      </p:sp>
      <p:cxnSp>
        <p:nvCxnSpPr>
          <p:cNvPr id="28" name="Straight Connector 27">
            <a:extLst>
              <a:ext uri="{FF2B5EF4-FFF2-40B4-BE49-F238E27FC236}">
                <a16:creationId xmlns:a16="http://schemas.microsoft.com/office/drawing/2014/main" id="{79B4E8E1-4D7F-4950-A897-CBBDC9F31ADE}"/>
              </a:ext>
            </a:extLst>
          </p:cNvPr>
          <p:cNvCxnSpPr>
            <a:cxnSpLocks/>
          </p:cNvCxnSpPr>
          <p:nvPr/>
        </p:nvCxnSpPr>
        <p:spPr>
          <a:xfrm>
            <a:off x="6096000" y="0"/>
            <a:ext cx="0" cy="6858000"/>
          </a:xfrm>
          <a:prstGeom prst="line">
            <a:avLst/>
          </a:prstGeom>
          <a:ln w="15875">
            <a:solidFill>
              <a:schemeClr val="bg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0D0236D-4F06-4EA1-9632-AF8C9FFBD8E8}"/>
              </a:ext>
            </a:extLst>
          </p:cNvPr>
          <p:cNvCxnSpPr>
            <a:cxnSpLocks/>
          </p:cNvCxnSpPr>
          <p:nvPr/>
        </p:nvCxnSpPr>
        <p:spPr>
          <a:xfrm>
            <a:off x="6096000" y="3272272"/>
            <a:ext cx="1376051" cy="22687"/>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椭圆 6">
            <a:extLst>
              <a:ext uri="{FF2B5EF4-FFF2-40B4-BE49-F238E27FC236}">
                <a16:creationId xmlns:a16="http://schemas.microsoft.com/office/drawing/2014/main" id="{520C27D4-9AD7-410F-96D5-7D314ECE468C}"/>
              </a:ext>
            </a:extLst>
          </p:cNvPr>
          <p:cNvSpPr/>
          <p:nvPr/>
        </p:nvSpPr>
        <p:spPr>
          <a:xfrm>
            <a:off x="7477402" y="3081224"/>
            <a:ext cx="416688" cy="416688"/>
          </a:xfrm>
          <a:prstGeom prst="ellipse">
            <a:avLst/>
          </a:prstGeom>
          <a:no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65000"/>
                  </a:schemeClr>
                </a:solidFill>
              </a:rPr>
              <a:t>4</a:t>
            </a:r>
            <a:endParaRPr lang="zh-CN" altLang="en-US" dirty="0">
              <a:solidFill>
                <a:schemeClr val="bg1">
                  <a:lumMod val="65000"/>
                </a:schemeClr>
              </a:solidFill>
            </a:endParaRPr>
          </a:p>
        </p:txBody>
      </p:sp>
      <p:cxnSp>
        <p:nvCxnSpPr>
          <p:cNvPr id="31" name="Straight Connector 30">
            <a:extLst>
              <a:ext uri="{FF2B5EF4-FFF2-40B4-BE49-F238E27FC236}">
                <a16:creationId xmlns:a16="http://schemas.microsoft.com/office/drawing/2014/main" id="{3136BFC1-395F-412E-9E0E-9F5E32863B3C}"/>
              </a:ext>
            </a:extLst>
          </p:cNvPr>
          <p:cNvCxnSpPr>
            <a:cxnSpLocks/>
          </p:cNvCxnSpPr>
          <p:nvPr/>
        </p:nvCxnSpPr>
        <p:spPr>
          <a:xfrm>
            <a:off x="4728192" y="4978835"/>
            <a:ext cx="1367808" cy="22687"/>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9F6DB214-89E9-4BB8-A2C0-7DEE0E290B8F}"/>
              </a:ext>
            </a:extLst>
          </p:cNvPr>
          <p:cNvGrpSpPr/>
          <p:nvPr/>
        </p:nvGrpSpPr>
        <p:grpSpPr>
          <a:xfrm>
            <a:off x="7785909" y="2390775"/>
            <a:ext cx="1532792" cy="1280741"/>
            <a:chOff x="7784114" y="2390775"/>
            <a:chExt cx="1532792" cy="1280741"/>
          </a:xfrm>
        </p:grpSpPr>
        <p:sp>
          <p:nvSpPr>
            <p:cNvPr id="34" name="矩形: 圆角 16">
              <a:extLst>
                <a:ext uri="{FF2B5EF4-FFF2-40B4-BE49-F238E27FC236}">
                  <a16:creationId xmlns:a16="http://schemas.microsoft.com/office/drawing/2014/main" id="{EEF00874-0A2D-46FB-B7C3-A7B11A602EF0}"/>
                </a:ext>
              </a:extLst>
            </p:cNvPr>
            <p:cNvSpPr/>
            <p:nvPr/>
          </p:nvSpPr>
          <p:spPr>
            <a:xfrm>
              <a:off x="8124229" y="2818956"/>
              <a:ext cx="852562" cy="85256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7" name="Rectangle 36">
              <a:extLst>
                <a:ext uri="{FF2B5EF4-FFF2-40B4-BE49-F238E27FC236}">
                  <a16:creationId xmlns:a16="http://schemas.microsoft.com/office/drawing/2014/main" id="{301AB780-421E-423D-91B4-D827E57CB0C0}"/>
                </a:ext>
              </a:extLst>
            </p:cNvPr>
            <p:cNvSpPr/>
            <p:nvPr/>
          </p:nvSpPr>
          <p:spPr>
            <a:xfrm>
              <a:off x="8315510" y="2998076"/>
              <a:ext cx="470000" cy="492443"/>
            </a:xfrm>
            <a:prstGeom prst="rect">
              <a:avLst/>
            </a:prstGeom>
          </p:spPr>
          <p:txBody>
            <a:bodyPr wrap="none">
              <a:spAutoFit/>
            </a:bodyPr>
            <a:lstStyle/>
            <a:p>
              <a:pPr algn="ctr"/>
              <a:r>
                <a:rPr lang="en-US" sz="2600" dirty="0">
                  <a:latin typeface="FontAwesome" pitchFamily="50" charset="0"/>
                </a:rPr>
                <a:t></a:t>
              </a:r>
            </a:p>
          </p:txBody>
        </p:sp>
        <p:sp>
          <p:nvSpPr>
            <p:cNvPr id="39" name="文本框 31">
              <a:extLst>
                <a:ext uri="{FF2B5EF4-FFF2-40B4-BE49-F238E27FC236}">
                  <a16:creationId xmlns:a16="http://schemas.microsoft.com/office/drawing/2014/main" id="{D843C62E-8893-4567-B7B6-730DB08341F3}"/>
                </a:ext>
              </a:extLst>
            </p:cNvPr>
            <p:cNvSpPr txBox="1"/>
            <p:nvPr/>
          </p:nvSpPr>
          <p:spPr>
            <a:xfrm>
              <a:off x="7784114" y="2390775"/>
              <a:ext cx="1532792" cy="261610"/>
            </a:xfrm>
            <a:prstGeom prst="rect">
              <a:avLst/>
            </a:prstGeom>
            <a:noFill/>
          </p:spPr>
          <p:txBody>
            <a:bodyPr wrap="none" rtlCol="0">
              <a:spAutoFit/>
            </a:bodyPr>
            <a:lstStyle/>
            <a:p>
              <a:pPr algn="ctr"/>
              <a:r>
                <a:rPr lang="en-US" altLang="zh-CN" sz="1100" dirty="0">
                  <a:solidFill>
                    <a:schemeClr val="bg1">
                      <a:lumMod val="65000"/>
                    </a:schemeClr>
                  </a:solidFill>
                </a:rPr>
                <a:t>Apply a color scheme</a:t>
              </a:r>
              <a:endParaRPr lang="zh-CN" altLang="en-US" sz="1100" dirty="0">
                <a:solidFill>
                  <a:schemeClr val="bg1">
                    <a:lumMod val="65000"/>
                  </a:schemeClr>
                </a:solidFill>
              </a:endParaRPr>
            </a:p>
          </p:txBody>
        </p:sp>
      </p:grpSp>
      <p:grpSp>
        <p:nvGrpSpPr>
          <p:cNvPr id="41" name="Group 40">
            <a:extLst>
              <a:ext uri="{FF2B5EF4-FFF2-40B4-BE49-F238E27FC236}">
                <a16:creationId xmlns:a16="http://schemas.microsoft.com/office/drawing/2014/main" id="{7FE03F5C-396A-4BC2-9F9F-86CC3CC2917E}"/>
              </a:ext>
            </a:extLst>
          </p:cNvPr>
          <p:cNvGrpSpPr/>
          <p:nvPr/>
        </p:nvGrpSpPr>
        <p:grpSpPr>
          <a:xfrm>
            <a:off x="2804334" y="3999335"/>
            <a:ext cx="1532792" cy="1280741"/>
            <a:chOff x="7784114" y="2390775"/>
            <a:chExt cx="1532792" cy="1280741"/>
          </a:xfrm>
        </p:grpSpPr>
        <p:sp>
          <p:nvSpPr>
            <p:cNvPr id="46" name="矩形: 圆角 16">
              <a:extLst>
                <a:ext uri="{FF2B5EF4-FFF2-40B4-BE49-F238E27FC236}">
                  <a16:creationId xmlns:a16="http://schemas.microsoft.com/office/drawing/2014/main" id="{E5F1BA13-8511-401F-984F-3AA297B669C6}"/>
                </a:ext>
              </a:extLst>
            </p:cNvPr>
            <p:cNvSpPr/>
            <p:nvPr/>
          </p:nvSpPr>
          <p:spPr>
            <a:xfrm>
              <a:off x="8124229" y="2818956"/>
              <a:ext cx="852562" cy="85256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54" name="文本框 31">
              <a:extLst>
                <a:ext uri="{FF2B5EF4-FFF2-40B4-BE49-F238E27FC236}">
                  <a16:creationId xmlns:a16="http://schemas.microsoft.com/office/drawing/2014/main" id="{7F10CE3F-03D9-40CF-A03A-5D2913BAA7E6}"/>
                </a:ext>
              </a:extLst>
            </p:cNvPr>
            <p:cNvSpPr txBox="1"/>
            <p:nvPr/>
          </p:nvSpPr>
          <p:spPr>
            <a:xfrm>
              <a:off x="7784114" y="2390775"/>
              <a:ext cx="1532792" cy="261610"/>
            </a:xfrm>
            <a:prstGeom prst="rect">
              <a:avLst/>
            </a:prstGeom>
            <a:noFill/>
          </p:spPr>
          <p:txBody>
            <a:bodyPr wrap="none" rtlCol="0">
              <a:spAutoFit/>
            </a:bodyPr>
            <a:lstStyle/>
            <a:p>
              <a:pPr algn="ctr"/>
              <a:r>
                <a:rPr lang="en-US" altLang="zh-CN" sz="1100" dirty="0">
                  <a:solidFill>
                    <a:schemeClr val="bg1">
                      <a:lumMod val="65000"/>
                    </a:schemeClr>
                  </a:solidFill>
                </a:rPr>
                <a:t>Apply a color scheme</a:t>
              </a:r>
              <a:endParaRPr lang="zh-CN" altLang="en-US" sz="1100" dirty="0">
                <a:solidFill>
                  <a:schemeClr val="bg1">
                    <a:lumMod val="65000"/>
                  </a:schemeClr>
                </a:solidFill>
              </a:endParaRPr>
            </a:p>
          </p:txBody>
        </p:sp>
      </p:grpSp>
      <p:sp>
        <p:nvSpPr>
          <p:cNvPr id="55" name="Rectangle 54">
            <a:extLst>
              <a:ext uri="{FF2B5EF4-FFF2-40B4-BE49-F238E27FC236}">
                <a16:creationId xmlns:a16="http://schemas.microsoft.com/office/drawing/2014/main" id="{FAE1CB9A-F427-4E54-8C69-75EAF0C1A70C}"/>
              </a:ext>
            </a:extLst>
          </p:cNvPr>
          <p:cNvSpPr/>
          <p:nvPr/>
        </p:nvSpPr>
        <p:spPr>
          <a:xfrm>
            <a:off x="3381289" y="4575140"/>
            <a:ext cx="375424" cy="492443"/>
          </a:xfrm>
          <a:prstGeom prst="rect">
            <a:avLst/>
          </a:prstGeom>
        </p:spPr>
        <p:txBody>
          <a:bodyPr wrap="none">
            <a:spAutoFit/>
          </a:bodyPr>
          <a:lstStyle/>
          <a:p>
            <a:pPr algn="ctr"/>
            <a:r>
              <a:rPr lang="en-US" sz="2600" dirty="0">
                <a:latin typeface="FontAwesome" pitchFamily="50" charset="0"/>
              </a:rPr>
              <a:t></a:t>
            </a:r>
          </a:p>
        </p:txBody>
      </p:sp>
      <p:sp>
        <p:nvSpPr>
          <p:cNvPr id="58" name="椭圆 6">
            <a:extLst>
              <a:ext uri="{FF2B5EF4-FFF2-40B4-BE49-F238E27FC236}">
                <a16:creationId xmlns:a16="http://schemas.microsoft.com/office/drawing/2014/main" id="{537F091E-B6A4-4994-A6E3-AB479BC4EB22}"/>
              </a:ext>
            </a:extLst>
          </p:cNvPr>
          <p:cNvSpPr/>
          <p:nvPr/>
        </p:nvSpPr>
        <p:spPr>
          <a:xfrm>
            <a:off x="4311504" y="1360541"/>
            <a:ext cx="416688" cy="416688"/>
          </a:xfrm>
          <a:prstGeom prst="ellipse">
            <a:avLst/>
          </a:prstGeom>
          <a:no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65000"/>
                  </a:schemeClr>
                </a:solidFill>
              </a:rPr>
              <a:t>3</a:t>
            </a:r>
            <a:endParaRPr lang="zh-CN" altLang="en-US" dirty="0">
              <a:solidFill>
                <a:schemeClr val="bg1">
                  <a:lumMod val="65000"/>
                </a:schemeClr>
              </a:solidFill>
            </a:endParaRPr>
          </a:p>
        </p:txBody>
      </p:sp>
      <p:cxnSp>
        <p:nvCxnSpPr>
          <p:cNvPr id="61" name="Straight Connector 60">
            <a:extLst>
              <a:ext uri="{FF2B5EF4-FFF2-40B4-BE49-F238E27FC236}">
                <a16:creationId xmlns:a16="http://schemas.microsoft.com/office/drawing/2014/main" id="{D8317FDA-EF9E-42A7-A9A5-B01E9202FD92}"/>
              </a:ext>
            </a:extLst>
          </p:cNvPr>
          <p:cNvCxnSpPr>
            <a:cxnSpLocks/>
          </p:cNvCxnSpPr>
          <p:nvPr/>
        </p:nvCxnSpPr>
        <p:spPr>
          <a:xfrm>
            <a:off x="4728192" y="1568885"/>
            <a:ext cx="1367808" cy="22687"/>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EA6E2B5A-CE95-47FA-B932-479916ADA8F3}"/>
              </a:ext>
            </a:extLst>
          </p:cNvPr>
          <p:cNvGrpSpPr/>
          <p:nvPr/>
        </p:nvGrpSpPr>
        <p:grpSpPr>
          <a:xfrm>
            <a:off x="2804334" y="589385"/>
            <a:ext cx="1532792" cy="1280741"/>
            <a:chOff x="7784114" y="2390775"/>
            <a:chExt cx="1532792" cy="1280741"/>
          </a:xfrm>
        </p:grpSpPr>
        <p:sp>
          <p:nvSpPr>
            <p:cNvPr id="63" name="矩形: 圆角 16">
              <a:extLst>
                <a:ext uri="{FF2B5EF4-FFF2-40B4-BE49-F238E27FC236}">
                  <a16:creationId xmlns:a16="http://schemas.microsoft.com/office/drawing/2014/main" id="{3C8BB6E6-C8FD-4B00-9AA6-FD3E8E7BDC4B}"/>
                </a:ext>
              </a:extLst>
            </p:cNvPr>
            <p:cNvSpPr/>
            <p:nvPr/>
          </p:nvSpPr>
          <p:spPr>
            <a:xfrm>
              <a:off x="8124229" y="2818956"/>
              <a:ext cx="852562" cy="85256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65" name="文本框 31">
              <a:extLst>
                <a:ext uri="{FF2B5EF4-FFF2-40B4-BE49-F238E27FC236}">
                  <a16:creationId xmlns:a16="http://schemas.microsoft.com/office/drawing/2014/main" id="{BADB2A24-A039-4FC8-8D61-3F19DE4146CC}"/>
                </a:ext>
              </a:extLst>
            </p:cNvPr>
            <p:cNvSpPr txBox="1"/>
            <p:nvPr/>
          </p:nvSpPr>
          <p:spPr>
            <a:xfrm>
              <a:off x="7784114" y="2390775"/>
              <a:ext cx="1532792" cy="261610"/>
            </a:xfrm>
            <a:prstGeom prst="rect">
              <a:avLst/>
            </a:prstGeom>
            <a:noFill/>
          </p:spPr>
          <p:txBody>
            <a:bodyPr wrap="none" rtlCol="0">
              <a:spAutoFit/>
            </a:bodyPr>
            <a:lstStyle/>
            <a:p>
              <a:pPr algn="ctr"/>
              <a:r>
                <a:rPr lang="en-US" altLang="zh-CN" sz="1100" dirty="0">
                  <a:solidFill>
                    <a:schemeClr val="bg1">
                      <a:lumMod val="65000"/>
                    </a:schemeClr>
                  </a:solidFill>
                </a:rPr>
                <a:t>Apply a color scheme</a:t>
              </a:r>
              <a:endParaRPr lang="zh-CN" altLang="en-US" sz="1100" dirty="0">
                <a:solidFill>
                  <a:schemeClr val="bg1">
                    <a:lumMod val="65000"/>
                  </a:schemeClr>
                </a:solidFill>
              </a:endParaRPr>
            </a:p>
          </p:txBody>
        </p:sp>
      </p:grpSp>
      <p:sp>
        <p:nvSpPr>
          <p:cNvPr id="66" name="Rectangle 65">
            <a:extLst>
              <a:ext uri="{FF2B5EF4-FFF2-40B4-BE49-F238E27FC236}">
                <a16:creationId xmlns:a16="http://schemas.microsoft.com/office/drawing/2014/main" id="{EDB32D35-1B18-4313-82A3-EAD993ECC071}"/>
              </a:ext>
            </a:extLst>
          </p:cNvPr>
          <p:cNvSpPr/>
          <p:nvPr/>
        </p:nvSpPr>
        <p:spPr>
          <a:xfrm>
            <a:off x="3321979" y="1165190"/>
            <a:ext cx="494045" cy="492443"/>
          </a:xfrm>
          <a:prstGeom prst="rect">
            <a:avLst/>
          </a:prstGeom>
        </p:spPr>
        <p:txBody>
          <a:bodyPr wrap="none">
            <a:spAutoFit/>
          </a:bodyPr>
          <a:lstStyle/>
          <a:p>
            <a:pPr algn="ctr"/>
            <a:r>
              <a:rPr lang="en-US" sz="2600" dirty="0">
                <a:latin typeface="FontAwesome" pitchFamily="50" charset="0"/>
              </a:rPr>
              <a:t></a:t>
            </a:r>
          </a:p>
        </p:txBody>
      </p:sp>
      <p:sp>
        <p:nvSpPr>
          <p:cNvPr id="67" name="TextBox 66">
            <a:extLst>
              <a:ext uri="{FF2B5EF4-FFF2-40B4-BE49-F238E27FC236}">
                <a16:creationId xmlns:a16="http://schemas.microsoft.com/office/drawing/2014/main" id="{AA87884E-0E69-40CB-BAC6-D9A8A7CF4A30}"/>
              </a:ext>
            </a:extLst>
          </p:cNvPr>
          <p:cNvSpPr txBox="1"/>
          <p:nvPr/>
        </p:nvSpPr>
        <p:spPr>
          <a:xfrm>
            <a:off x="7308140" y="3862564"/>
            <a:ext cx="2488329" cy="756297"/>
          </a:xfrm>
          <a:prstGeom prst="rect">
            <a:avLst/>
          </a:prstGeom>
          <a:noFill/>
        </p:spPr>
        <p:txBody>
          <a:bodyPr wrap="square" numCol="1" spcCol="457200" rtlCol="0">
            <a:spAutoFit/>
          </a:bodyPr>
          <a:lstStyle/>
          <a:p>
            <a:pPr algn="ctr">
              <a:lnSpc>
                <a:spcPct val="150000"/>
              </a:lnSpc>
            </a:pPr>
            <a:r>
              <a:rPr lang="en-US" sz="1000" dirty="0">
                <a:solidFill>
                  <a:schemeClr val="bg1">
                    <a:lumMod val="65000"/>
                  </a:schemeClr>
                </a:solidFill>
                <a:ea typeface="Montserrat" charset="0"/>
                <a:cs typeface="Montserrat" charset="0"/>
              </a:rPr>
              <a:t>Also he his male air bring Signs first</a:t>
            </a:r>
          </a:p>
          <a:p>
            <a:pPr algn="ctr">
              <a:lnSpc>
                <a:spcPct val="150000"/>
              </a:lnSpc>
            </a:pPr>
            <a:r>
              <a:rPr lang="en-US" sz="1000" dirty="0">
                <a:solidFill>
                  <a:schemeClr val="bg1">
                    <a:lumMod val="65000"/>
                  </a:schemeClr>
                </a:solidFill>
                <a:ea typeface="Montserrat" charset="0"/>
                <a:cs typeface="Montserrat" charset="0"/>
              </a:rPr>
              <a:t>Creepiest god air fish land saying fruitful</a:t>
            </a:r>
          </a:p>
          <a:p>
            <a:pPr algn="ctr">
              <a:lnSpc>
                <a:spcPct val="150000"/>
              </a:lnSpc>
            </a:pPr>
            <a:r>
              <a:rPr lang="en-US" sz="1000" dirty="0">
                <a:solidFill>
                  <a:schemeClr val="bg1">
                    <a:lumMod val="65000"/>
                  </a:schemeClr>
                </a:solidFill>
                <a:ea typeface="Montserrat" charset="0"/>
                <a:cs typeface="Montserrat" charset="0"/>
              </a:rPr>
              <a:t>were hath waters.</a:t>
            </a:r>
          </a:p>
        </p:txBody>
      </p:sp>
      <p:sp>
        <p:nvSpPr>
          <p:cNvPr id="68" name="TextBox 67">
            <a:extLst>
              <a:ext uri="{FF2B5EF4-FFF2-40B4-BE49-F238E27FC236}">
                <a16:creationId xmlns:a16="http://schemas.microsoft.com/office/drawing/2014/main" id="{B81BF387-808B-4DE4-8D23-D8A76F6C963C}"/>
              </a:ext>
            </a:extLst>
          </p:cNvPr>
          <p:cNvSpPr txBox="1"/>
          <p:nvPr/>
        </p:nvSpPr>
        <p:spPr>
          <a:xfrm>
            <a:off x="2324836" y="2012626"/>
            <a:ext cx="2488329" cy="756297"/>
          </a:xfrm>
          <a:prstGeom prst="rect">
            <a:avLst/>
          </a:prstGeom>
          <a:noFill/>
        </p:spPr>
        <p:txBody>
          <a:bodyPr wrap="square" numCol="1" spcCol="457200" rtlCol="0">
            <a:spAutoFit/>
          </a:bodyPr>
          <a:lstStyle/>
          <a:p>
            <a:pPr algn="ctr">
              <a:lnSpc>
                <a:spcPct val="150000"/>
              </a:lnSpc>
            </a:pPr>
            <a:r>
              <a:rPr lang="en-US" sz="1000" dirty="0">
                <a:solidFill>
                  <a:schemeClr val="bg1">
                    <a:lumMod val="65000"/>
                  </a:schemeClr>
                </a:solidFill>
                <a:ea typeface="Montserrat" charset="0"/>
                <a:cs typeface="Montserrat" charset="0"/>
              </a:rPr>
              <a:t>Also he his male air bring Signs first</a:t>
            </a:r>
          </a:p>
          <a:p>
            <a:pPr algn="ctr">
              <a:lnSpc>
                <a:spcPct val="150000"/>
              </a:lnSpc>
            </a:pPr>
            <a:r>
              <a:rPr lang="en-US" sz="1000" dirty="0">
                <a:solidFill>
                  <a:schemeClr val="bg1">
                    <a:lumMod val="65000"/>
                  </a:schemeClr>
                </a:solidFill>
                <a:ea typeface="Montserrat" charset="0"/>
                <a:cs typeface="Montserrat" charset="0"/>
              </a:rPr>
              <a:t>Creepiest god air fish land saying fruitful</a:t>
            </a:r>
          </a:p>
          <a:p>
            <a:pPr algn="ctr">
              <a:lnSpc>
                <a:spcPct val="150000"/>
              </a:lnSpc>
            </a:pPr>
            <a:r>
              <a:rPr lang="en-US" sz="1000" dirty="0">
                <a:solidFill>
                  <a:schemeClr val="bg1">
                    <a:lumMod val="65000"/>
                  </a:schemeClr>
                </a:solidFill>
                <a:ea typeface="Montserrat" charset="0"/>
                <a:cs typeface="Montserrat" charset="0"/>
              </a:rPr>
              <a:t>were hath waters.</a:t>
            </a:r>
          </a:p>
        </p:txBody>
      </p:sp>
      <p:sp>
        <p:nvSpPr>
          <p:cNvPr id="69" name="TextBox 68">
            <a:extLst>
              <a:ext uri="{FF2B5EF4-FFF2-40B4-BE49-F238E27FC236}">
                <a16:creationId xmlns:a16="http://schemas.microsoft.com/office/drawing/2014/main" id="{B942F748-7553-4BF3-9583-67176E52AB32}"/>
              </a:ext>
            </a:extLst>
          </p:cNvPr>
          <p:cNvSpPr txBox="1"/>
          <p:nvPr/>
        </p:nvSpPr>
        <p:spPr>
          <a:xfrm>
            <a:off x="2324836" y="5449498"/>
            <a:ext cx="2488329" cy="756297"/>
          </a:xfrm>
          <a:prstGeom prst="rect">
            <a:avLst/>
          </a:prstGeom>
          <a:noFill/>
        </p:spPr>
        <p:txBody>
          <a:bodyPr wrap="square" numCol="1" spcCol="457200" rtlCol="0">
            <a:spAutoFit/>
          </a:bodyPr>
          <a:lstStyle/>
          <a:p>
            <a:pPr algn="ctr">
              <a:lnSpc>
                <a:spcPct val="150000"/>
              </a:lnSpc>
            </a:pPr>
            <a:r>
              <a:rPr lang="en-US" sz="1000" dirty="0">
                <a:solidFill>
                  <a:schemeClr val="bg1">
                    <a:lumMod val="65000"/>
                  </a:schemeClr>
                </a:solidFill>
                <a:ea typeface="Montserrat" charset="0"/>
                <a:cs typeface="Montserrat" charset="0"/>
              </a:rPr>
              <a:t>Also he his male air bring Signs first</a:t>
            </a:r>
          </a:p>
          <a:p>
            <a:pPr algn="ctr">
              <a:lnSpc>
                <a:spcPct val="150000"/>
              </a:lnSpc>
            </a:pPr>
            <a:r>
              <a:rPr lang="en-US" sz="1000" dirty="0">
                <a:solidFill>
                  <a:schemeClr val="bg1">
                    <a:lumMod val="65000"/>
                  </a:schemeClr>
                </a:solidFill>
                <a:ea typeface="Montserrat" charset="0"/>
                <a:cs typeface="Montserrat" charset="0"/>
              </a:rPr>
              <a:t>Creepiest god air fish land saying fruitful</a:t>
            </a:r>
          </a:p>
          <a:p>
            <a:pPr algn="ctr">
              <a:lnSpc>
                <a:spcPct val="150000"/>
              </a:lnSpc>
            </a:pPr>
            <a:r>
              <a:rPr lang="en-US" sz="1000" dirty="0">
                <a:solidFill>
                  <a:schemeClr val="bg1">
                    <a:lumMod val="65000"/>
                  </a:schemeClr>
                </a:solidFill>
                <a:ea typeface="Montserrat" charset="0"/>
                <a:cs typeface="Montserrat" charset="0"/>
              </a:rPr>
              <a:t>were hath waters.</a:t>
            </a:r>
          </a:p>
        </p:txBody>
      </p:sp>
    </p:spTree>
    <p:extLst>
      <p:ext uri="{BB962C8B-B14F-4D97-AF65-F5344CB8AC3E}">
        <p14:creationId xmlns:p14="http://schemas.microsoft.com/office/powerpoint/2010/main" val="370939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2B8BD09B-2ACD-47FA-9950-DB5958B90765}"/>
              </a:ext>
            </a:extLst>
          </p:cNvPr>
          <p:cNvPicPr>
            <a:picLocks noGrp="1" noChangeAspect="1"/>
          </p:cNvPicPr>
          <p:nvPr>
            <p:ph type="pic" sz="quarter" idx="10"/>
          </p:nvPr>
        </p:nvPicPr>
        <p:blipFill>
          <a:blip r:embed="rId2" cstate="screen">
            <a:grayscl/>
            <a:extLst>
              <a:ext uri="{28A0092B-C50C-407E-A947-70E740481C1C}">
                <a14:useLocalDpi xmlns:a14="http://schemas.microsoft.com/office/drawing/2010/main"/>
              </a:ext>
            </a:extLst>
          </a:blip>
          <a:srcRect/>
          <a:stretch>
            <a:fillRect/>
          </a:stretch>
        </p:blipFill>
        <p:spPr/>
      </p:pic>
      <p:sp>
        <p:nvSpPr>
          <p:cNvPr id="11" name="Rectangle 10">
            <a:extLst>
              <a:ext uri="{FF2B5EF4-FFF2-40B4-BE49-F238E27FC236}">
                <a16:creationId xmlns:a16="http://schemas.microsoft.com/office/drawing/2014/main" id="{07F759C2-57DC-4295-871B-E78F4C69AD75}"/>
              </a:ext>
            </a:extLst>
          </p:cNvPr>
          <p:cNvSpPr/>
          <p:nvPr/>
        </p:nvSpPr>
        <p:spPr>
          <a:xfrm>
            <a:off x="3058588" y="1"/>
            <a:ext cx="6085412" cy="535905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590E258-8D77-478A-97AD-650230170B13}"/>
              </a:ext>
            </a:extLst>
          </p:cNvPr>
          <p:cNvSpPr txBox="1"/>
          <p:nvPr/>
        </p:nvSpPr>
        <p:spPr>
          <a:xfrm>
            <a:off x="4244340" y="3782682"/>
            <a:ext cx="3703320" cy="461665"/>
          </a:xfrm>
          <a:prstGeom prst="rect">
            <a:avLst/>
          </a:prstGeom>
          <a:noFill/>
        </p:spPr>
        <p:txBody>
          <a:bodyPr wrap="square" numCol="1" spcCol="0" rtlCol="0" anchor="ctr">
            <a:spAutoFit/>
          </a:bodyPr>
          <a:lstStyle/>
          <a:p>
            <a:pPr algn="ctr"/>
            <a:r>
              <a:rPr lang="en-US" sz="2400" spc="300" dirty="0">
                <a:solidFill>
                  <a:schemeClr val="bg1"/>
                </a:solidFill>
                <a:latin typeface="Montserrat Light" panose="00000400000000000000" pitchFamily="2" charset="0"/>
                <a:ea typeface="Montserrat" charset="0"/>
                <a:cs typeface="Montserrat" charset="0"/>
              </a:rPr>
              <a:t>PRESENTATION</a:t>
            </a:r>
          </a:p>
        </p:txBody>
      </p:sp>
      <p:sp>
        <p:nvSpPr>
          <p:cNvPr id="50" name="TextBox 49">
            <a:extLst>
              <a:ext uri="{FF2B5EF4-FFF2-40B4-BE49-F238E27FC236}">
                <a16:creationId xmlns:a16="http://schemas.microsoft.com/office/drawing/2014/main" id="{E8716250-C32C-4FD3-A3D6-FBA239FD5643}"/>
              </a:ext>
            </a:extLst>
          </p:cNvPr>
          <p:cNvSpPr txBox="1"/>
          <p:nvPr/>
        </p:nvSpPr>
        <p:spPr>
          <a:xfrm>
            <a:off x="3416300" y="2720797"/>
            <a:ext cx="5359400" cy="1092607"/>
          </a:xfrm>
          <a:prstGeom prst="rect">
            <a:avLst/>
          </a:prstGeom>
          <a:noFill/>
        </p:spPr>
        <p:txBody>
          <a:bodyPr wrap="square" numCol="1" spcCol="0" rtlCol="0" anchor="ctr">
            <a:spAutoFit/>
          </a:bodyPr>
          <a:lstStyle/>
          <a:p>
            <a:pPr algn="ctr"/>
            <a:r>
              <a:rPr lang="en-US" sz="6500" spc="500" dirty="0">
                <a:solidFill>
                  <a:schemeClr val="bg1"/>
                </a:solidFill>
                <a:latin typeface="Montserrat Medium" panose="00000600000000000000" pitchFamily="2" charset="0"/>
                <a:ea typeface="Montserrat" charset="0"/>
                <a:cs typeface="Montserrat" charset="0"/>
              </a:rPr>
              <a:t>TOUCHING</a:t>
            </a:r>
          </a:p>
        </p:txBody>
      </p:sp>
    </p:spTree>
    <p:extLst>
      <p:ext uri="{BB962C8B-B14F-4D97-AF65-F5344CB8AC3E}">
        <p14:creationId xmlns:p14="http://schemas.microsoft.com/office/powerpoint/2010/main" val="530202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79B4E8E1-4D7F-4950-A897-CBBDC9F31ADE}"/>
              </a:ext>
            </a:extLst>
          </p:cNvPr>
          <p:cNvCxnSpPr>
            <a:cxnSpLocks/>
          </p:cNvCxnSpPr>
          <p:nvPr/>
        </p:nvCxnSpPr>
        <p:spPr>
          <a:xfrm>
            <a:off x="6096000" y="0"/>
            <a:ext cx="0" cy="5001522"/>
          </a:xfrm>
          <a:prstGeom prst="line">
            <a:avLst/>
          </a:prstGeom>
          <a:ln w="15875">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0D0236D-4F06-4EA1-9632-AF8C9FFBD8E8}"/>
              </a:ext>
            </a:extLst>
          </p:cNvPr>
          <p:cNvCxnSpPr>
            <a:cxnSpLocks/>
          </p:cNvCxnSpPr>
          <p:nvPr/>
        </p:nvCxnSpPr>
        <p:spPr>
          <a:xfrm>
            <a:off x="6096000" y="3272272"/>
            <a:ext cx="1376051" cy="22687"/>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椭圆 6">
            <a:extLst>
              <a:ext uri="{FF2B5EF4-FFF2-40B4-BE49-F238E27FC236}">
                <a16:creationId xmlns:a16="http://schemas.microsoft.com/office/drawing/2014/main" id="{520C27D4-9AD7-410F-96D5-7D314ECE468C}"/>
              </a:ext>
            </a:extLst>
          </p:cNvPr>
          <p:cNvSpPr/>
          <p:nvPr/>
        </p:nvSpPr>
        <p:spPr>
          <a:xfrm>
            <a:off x="7477402" y="3081224"/>
            <a:ext cx="416688" cy="416688"/>
          </a:xfrm>
          <a:prstGeom prst="ellipse">
            <a:avLst/>
          </a:prstGeom>
          <a:no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65000"/>
                  </a:schemeClr>
                </a:solidFill>
              </a:rPr>
              <a:t>4</a:t>
            </a:r>
            <a:endParaRPr lang="zh-CN" altLang="en-US" dirty="0">
              <a:solidFill>
                <a:schemeClr val="bg1">
                  <a:lumMod val="65000"/>
                </a:schemeClr>
              </a:solidFill>
            </a:endParaRPr>
          </a:p>
        </p:txBody>
      </p:sp>
      <p:grpSp>
        <p:nvGrpSpPr>
          <p:cNvPr id="33" name="Group 32">
            <a:extLst>
              <a:ext uri="{FF2B5EF4-FFF2-40B4-BE49-F238E27FC236}">
                <a16:creationId xmlns:a16="http://schemas.microsoft.com/office/drawing/2014/main" id="{9F6DB214-89E9-4BB8-A2C0-7DEE0E290B8F}"/>
              </a:ext>
            </a:extLst>
          </p:cNvPr>
          <p:cNvGrpSpPr/>
          <p:nvPr/>
        </p:nvGrpSpPr>
        <p:grpSpPr>
          <a:xfrm>
            <a:off x="7785909" y="2390775"/>
            <a:ext cx="1532792" cy="1280741"/>
            <a:chOff x="7784114" y="2390775"/>
            <a:chExt cx="1532792" cy="1280741"/>
          </a:xfrm>
        </p:grpSpPr>
        <p:sp>
          <p:nvSpPr>
            <p:cNvPr id="34" name="矩形: 圆角 16">
              <a:extLst>
                <a:ext uri="{FF2B5EF4-FFF2-40B4-BE49-F238E27FC236}">
                  <a16:creationId xmlns:a16="http://schemas.microsoft.com/office/drawing/2014/main" id="{EEF00874-0A2D-46FB-B7C3-A7B11A602EF0}"/>
                </a:ext>
              </a:extLst>
            </p:cNvPr>
            <p:cNvSpPr/>
            <p:nvPr/>
          </p:nvSpPr>
          <p:spPr>
            <a:xfrm>
              <a:off x="8124229" y="2818956"/>
              <a:ext cx="852562" cy="85256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7" name="Rectangle 36">
              <a:extLst>
                <a:ext uri="{FF2B5EF4-FFF2-40B4-BE49-F238E27FC236}">
                  <a16:creationId xmlns:a16="http://schemas.microsoft.com/office/drawing/2014/main" id="{301AB780-421E-423D-91B4-D827E57CB0C0}"/>
                </a:ext>
              </a:extLst>
            </p:cNvPr>
            <p:cNvSpPr/>
            <p:nvPr/>
          </p:nvSpPr>
          <p:spPr>
            <a:xfrm>
              <a:off x="8304289" y="2998076"/>
              <a:ext cx="492443" cy="461665"/>
            </a:xfrm>
            <a:prstGeom prst="rect">
              <a:avLst/>
            </a:prstGeom>
          </p:spPr>
          <p:txBody>
            <a:bodyPr wrap="none">
              <a:spAutoFit/>
            </a:bodyPr>
            <a:lstStyle/>
            <a:p>
              <a:pPr algn="ctr"/>
              <a:r>
                <a:rPr lang="en-US" sz="2400" dirty="0">
                  <a:latin typeface="FontAwesome" charset="0"/>
                </a:rPr>
                <a:t></a:t>
              </a:r>
              <a:endParaRPr lang="en-US" sz="2400" dirty="0"/>
            </a:p>
          </p:txBody>
        </p:sp>
        <p:sp>
          <p:nvSpPr>
            <p:cNvPr id="39" name="文本框 31">
              <a:extLst>
                <a:ext uri="{FF2B5EF4-FFF2-40B4-BE49-F238E27FC236}">
                  <a16:creationId xmlns:a16="http://schemas.microsoft.com/office/drawing/2014/main" id="{D843C62E-8893-4567-B7B6-730DB08341F3}"/>
                </a:ext>
              </a:extLst>
            </p:cNvPr>
            <p:cNvSpPr txBox="1"/>
            <p:nvPr/>
          </p:nvSpPr>
          <p:spPr>
            <a:xfrm>
              <a:off x="7784114" y="2390775"/>
              <a:ext cx="1532792" cy="261610"/>
            </a:xfrm>
            <a:prstGeom prst="rect">
              <a:avLst/>
            </a:prstGeom>
            <a:noFill/>
          </p:spPr>
          <p:txBody>
            <a:bodyPr wrap="none" rtlCol="0">
              <a:spAutoFit/>
            </a:bodyPr>
            <a:lstStyle/>
            <a:p>
              <a:pPr algn="ctr"/>
              <a:r>
                <a:rPr lang="en-US" altLang="zh-CN" sz="1100" dirty="0">
                  <a:solidFill>
                    <a:schemeClr val="bg1">
                      <a:lumMod val="65000"/>
                    </a:schemeClr>
                  </a:solidFill>
                </a:rPr>
                <a:t>Apply a color scheme</a:t>
              </a:r>
              <a:endParaRPr lang="zh-CN" altLang="en-US" sz="1100" dirty="0">
                <a:solidFill>
                  <a:schemeClr val="bg1">
                    <a:lumMod val="65000"/>
                  </a:schemeClr>
                </a:solidFill>
              </a:endParaRPr>
            </a:p>
          </p:txBody>
        </p:sp>
      </p:grpSp>
      <p:sp>
        <p:nvSpPr>
          <p:cNvPr id="58" name="椭圆 6">
            <a:extLst>
              <a:ext uri="{FF2B5EF4-FFF2-40B4-BE49-F238E27FC236}">
                <a16:creationId xmlns:a16="http://schemas.microsoft.com/office/drawing/2014/main" id="{537F091E-B6A4-4994-A6E3-AB479BC4EB22}"/>
              </a:ext>
            </a:extLst>
          </p:cNvPr>
          <p:cNvSpPr/>
          <p:nvPr/>
        </p:nvSpPr>
        <p:spPr>
          <a:xfrm>
            <a:off x="4311504" y="1360541"/>
            <a:ext cx="416688" cy="416688"/>
          </a:xfrm>
          <a:prstGeom prst="ellipse">
            <a:avLst/>
          </a:prstGeom>
          <a:no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65000"/>
                  </a:schemeClr>
                </a:solidFill>
              </a:rPr>
              <a:t>3</a:t>
            </a:r>
            <a:endParaRPr lang="zh-CN" altLang="en-US" dirty="0">
              <a:solidFill>
                <a:schemeClr val="bg1">
                  <a:lumMod val="65000"/>
                </a:schemeClr>
              </a:solidFill>
            </a:endParaRPr>
          </a:p>
        </p:txBody>
      </p:sp>
      <p:cxnSp>
        <p:nvCxnSpPr>
          <p:cNvPr id="61" name="Straight Connector 60">
            <a:extLst>
              <a:ext uri="{FF2B5EF4-FFF2-40B4-BE49-F238E27FC236}">
                <a16:creationId xmlns:a16="http://schemas.microsoft.com/office/drawing/2014/main" id="{D8317FDA-EF9E-42A7-A9A5-B01E9202FD92}"/>
              </a:ext>
            </a:extLst>
          </p:cNvPr>
          <p:cNvCxnSpPr>
            <a:cxnSpLocks/>
          </p:cNvCxnSpPr>
          <p:nvPr/>
        </p:nvCxnSpPr>
        <p:spPr>
          <a:xfrm>
            <a:off x="4728192" y="1568885"/>
            <a:ext cx="1367808" cy="22687"/>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EA6E2B5A-CE95-47FA-B932-479916ADA8F3}"/>
              </a:ext>
            </a:extLst>
          </p:cNvPr>
          <p:cNvGrpSpPr/>
          <p:nvPr/>
        </p:nvGrpSpPr>
        <p:grpSpPr>
          <a:xfrm>
            <a:off x="2804334" y="589385"/>
            <a:ext cx="1532792" cy="1280741"/>
            <a:chOff x="7784114" y="2390775"/>
            <a:chExt cx="1532792" cy="1280741"/>
          </a:xfrm>
        </p:grpSpPr>
        <p:sp>
          <p:nvSpPr>
            <p:cNvPr id="63" name="矩形: 圆角 16">
              <a:extLst>
                <a:ext uri="{FF2B5EF4-FFF2-40B4-BE49-F238E27FC236}">
                  <a16:creationId xmlns:a16="http://schemas.microsoft.com/office/drawing/2014/main" id="{3C8BB6E6-C8FD-4B00-9AA6-FD3E8E7BDC4B}"/>
                </a:ext>
              </a:extLst>
            </p:cNvPr>
            <p:cNvSpPr/>
            <p:nvPr/>
          </p:nvSpPr>
          <p:spPr>
            <a:xfrm>
              <a:off x="8124229" y="2818956"/>
              <a:ext cx="852562" cy="85256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65" name="文本框 31">
              <a:extLst>
                <a:ext uri="{FF2B5EF4-FFF2-40B4-BE49-F238E27FC236}">
                  <a16:creationId xmlns:a16="http://schemas.microsoft.com/office/drawing/2014/main" id="{BADB2A24-A039-4FC8-8D61-3F19DE4146CC}"/>
                </a:ext>
              </a:extLst>
            </p:cNvPr>
            <p:cNvSpPr txBox="1"/>
            <p:nvPr/>
          </p:nvSpPr>
          <p:spPr>
            <a:xfrm>
              <a:off x="7784114" y="2390775"/>
              <a:ext cx="1532792" cy="261610"/>
            </a:xfrm>
            <a:prstGeom prst="rect">
              <a:avLst/>
            </a:prstGeom>
            <a:noFill/>
          </p:spPr>
          <p:txBody>
            <a:bodyPr wrap="none" rtlCol="0">
              <a:spAutoFit/>
            </a:bodyPr>
            <a:lstStyle/>
            <a:p>
              <a:pPr algn="ctr"/>
              <a:r>
                <a:rPr lang="en-US" altLang="zh-CN" sz="1100" dirty="0">
                  <a:solidFill>
                    <a:schemeClr val="bg1">
                      <a:lumMod val="65000"/>
                    </a:schemeClr>
                  </a:solidFill>
                </a:rPr>
                <a:t>Apply a color scheme</a:t>
              </a:r>
              <a:endParaRPr lang="zh-CN" altLang="en-US" sz="1100" dirty="0">
                <a:solidFill>
                  <a:schemeClr val="bg1">
                    <a:lumMod val="65000"/>
                  </a:schemeClr>
                </a:solidFill>
              </a:endParaRPr>
            </a:p>
          </p:txBody>
        </p:sp>
      </p:grpSp>
      <p:sp>
        <p:nvSpPr>
          <p:cNvPr id="66" name="Rectangle 65">
            <a:extLst>
              <a:ext uri="{FF2B5EF4-FFF2-40B4-BE49-F238E27FC236}">
                <a16:creationId xmlns:a16="http://schemas.microsoft.com/office/drawing/2014/main" id="{EDB32D35-1B18-4313-82A3-EAD993ECC071}"/>
              </a:ext>
            </a:extLst>
          </p:cNvPr>
          <p:cNvSpPr/>
          <p:nvPr/>
        </p:nvSpPr>
        <p:spPr>
          <a:xfrm>
            <a:off x="3334001" y="1165190"/>
            <a:ext cx="470000" cy="461665"/>
          </a:xfrm>
          <a:prstGeom prst="rect">
            <a:avLst/>
          </a:prstGeom>
        </p:spPr>
        <p:txBody>
          <a:bodyPr wrap="none">
            <a:spAutoFit/>
          </a:bodyPr>
          <a:lstStyle/>
          <a:p>
            <a:pPr algn="ctr"/>
            <a:r>
              <a:rPr lang="en-US" sz="2400" dirty="0">
                <a:latin typeface="FontAwesome" charset="0"/>
              </a:rPr>
              <a:t></a:t>
            </a:r>
            <a:endParaRPr lang="en-US" sz="2400" dirty="0"/>
          </a:p>
        </p:txBody>
      </p:sp>
      <p:sp>
        <p:nvSpPr>
          <p:cNvPr id="67" name="TextBox 66">
            <a:extLst>
              <a:ext uri="{FF2B5EF4-FFF2-40B4-BE49-F238E27FC236}">
                <a16:creationId xmlns:a16="http://schemas.microsoft.com/office/drawing/2014/main" id="{AA87884E-0E69-40CB-BAC6-D9A8A7CF4A30}"/>
              </a:ext>
            </a:extLst>
          </p:cNvPr>
          <p:cNvSpPr txBox="1"/>
          <p:nvPr/>
        </p:nvSpPr>
        <p:spPr>
          <a:xfrm>
            <a:off x="7308140" y="3862564"/>
            <a:ext cx="2488329" cy="756297"/>
          </a:xfrm>
          <a:prstGeom prst="rect">
            <a:avLst/>
          </a:prstGeom>
          <a:noFill/>
        </p:spPr>
        <p:txBody>
          <a:bodyPr wrap="square" numCol="1" spcCol="457200" rtlCol="0">
            <a:spAutoFit/>
          </a:bodyPr>
          <a:lstStyle/>
          <a:p>
            <a:pPr algn="ctr">
              <a:lnSpc>
                <a:spcPct val="150000"/>
              </a:lnSpc>
            </a:pPr>
            <a:r>
              <a:rPr lang="en-US" sz="1000" dirty="0">
                <a:solidFill>
                  <a:schemeClr val="bg1">
                    <a:lumMod val="65000"/>
                  </a:schemeClr>
                </a:solidFill>
                <a:ea typeface="Montserrat" charset="0"/>
                <a:cs typeface="Montserrat" charset="0"/>
              </a:rPr>
              <a:t>Also he his male air bring Signs first</a:t>
            </a:r>
          </a:p>
          <a:p>
            <a:pPr algn="ctr">
              <a:lnSpc>
                <a:spcPct val="150000"/>
              </a:lnSpc>
            </a:pPr>
            <a:r>
              <a:rPr lang="en-US" sz="1000" dirty="0">
                <a:solidFill>
                  <a:schemeClr val="bg1">
                    <a:lumMod val="65000"/>
                  </a:schemeClr>
                </a:solidFill>
                <a:ea typeface="Montserrat" charset="0"/>
                <a:cs typeface="Montserrat" charset="0"/>
              </a:rPr>
              <a:t>Creepiest god air fish land saying fruitful</a:t>
            </a:r>
          </a:p>
          <a:p>
            <a:pPr algn="ctr">
              <a:lnSpc>
                <a:spcPct val="150000"/>
              </a:lnSpc>
            </a:pPr>
            <a:r>
              <a:rPr lang="en-US" sz="1000" dirty="0">
                <a:solidFill>
                  <a:schemeClr val="bg1">
                    <a:lumMod val="65000"/>
                  </a:schemeClr>
                </a:solidFill>
                <a:ea typeface="Montserrat" charset="0"/>
                <a:cs typeface="Montserrat" charset="0"/>
              </a:rPr>
              <a:t>were hath waters.</a:t>
            </a:r>
          </a:p>
        </p:txBody>
      </p:sp>
      <p:sp>
        <p:nvSpPr>
          <p:cNvPr id="68" name="TextBox 67">
            <a:extLst>
              <a:ext uri="{FF2B5EF4-FFF2-40B4-BE49-F238E27FC236}">
                <a16:creationId xmlns:a16="http://schemas.microsoft.com/office/drawing/2014/main" id="{B81BF387-808B-4DE4-8D23-D8A76F6C963C}"/>
              </a:ext>
            </a:extLst>
          </p:cNvPr>
          <p:cNvSpPr txBox="1"/>
          <p:nvPr/>
        </p:nvSpPr>
        <p:spPr>
          <a:xfrm>
            <a:off x="2324836" y="2012626"/>
            <a:ext cx="2488329" cy="756297"/>
          </a:xfrm>
          <a:prstGeom prst="rect">
            <a:avLst/>
          </a:prstGeom>
          <a:noFill/>
        </p:spPr>
        <p:txBody>
          <a:bodyPr wrap="square" numCol="1" spcCol="457200" rtlCol="0">
            <a:spAutoFit/>
          </a:bodyPr>
          <a:lstStyle/>
          <a:p>
            <a:pPr algn="ctr">
              <a:lnSpc>
                <a:spcPct val="150000"/>
              </a:lnSpc>
            </a:pPr>
            <a:r>
              <a:rPr lang="en-US" sz="1000" dirty="0">
                <a:solidFill>
                  <a:schemeClr val="bg1">
                    <a:lumMod val="65000"/>
                  </a:schemeClr>
                </a:solidFill>
                <a:ea typeface="Montserrat" charset="0"/>
                <a:cs typeface="Montserrat" charset="0"/>
              </a:rPr>
              <a:t>Also he his male air bring Signs first</a:t>
            </a:r>
          </a:p>
          <a:p>
            <a:pPr algn="ctr">
              <a:lnSpc>
                <a:spcPct val="150000"/>
              </a:lnSpc>
            </a:pPr>
            <a:r>
              <a:rPr lang="en-US" sz="1000" dirty="0">
                <a:solidFill>
                  <a:schemeClr val="bg1">
                    <a:lumMod val="65000"/>
                  </a:schemeClr>
                </a:solidFill>
                <a:ea typeface="Montserrat" charset="0"/>
                <a:cs typeface="Montserrat" charset="0"/>
              </a:rPr>
              <a:t>Creepiest god air fish land saying fruitful</a:t>
            </a:r>
          </a:p>
          <a:p>
            <a:pPr algn="ctr">
              <a:lnSpc>
                <a:spcPct val="150000"/>
              </a:lnSpc>
            </a:pPr>
            <a:r>
              <a:rPr lang="en-US" sz="1000" dirty="0">
                <a:solidFill>
                  <a:schemeClr val="bg1">
                    <a:lumMod val="65000"/>
                  </a:schemeClr>
                </a:solidFill>
                <a:ea typeface="Montserrat" charset="0"/>
                <a:cs typeface="Montserrat" charset="0"/>
              </a:rPr>
              <a:t>were hath waters.</a:t>
            </a:r>
          </a:p>
        </p:txBody>
      </p:sp>
    </p:spTree>
    <p:extLst>
      <p:ext uri="{BB962C8B-B14F-4D97-AF65-F5344CB8AC3E}">
        <p14:creationId xmlns:p14="http://schemas.microsoft.com/office/powerpoint/2010/main" val="1674991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utoShape 3">
            <a:extLst>
              <a:ext uri="{FF2B5EF4-FFF2-40B4-BE49-F238E27FC236}">
                <a16:creationId xmlns:a16="http://schemas.microsoft.com/office/drawing/2014/main" id="{F3E88150-4DA6-4B4B-A469-DB1F57201D53}"/>
              </a:ext>
            </a:extLst>
          </p:cNvPr>
          <p:cNvSpPr>
            <a:spLocks noChangeAspect="1" noChangeArrowheads="1" noTextEdit="1"/>
          </p:cNvSpPr>
          <p:nvPr/>
        </p:nvSpPr>
        <p:spPr bwMode="auto">
          <a:xfrm>
            <a:off x="1820863" y="2212204"/>
            <a:ext cx="855027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5">
            <a:extLst>
              <a:ext uri="{FF2B5EF4-FFF2-40B4-BE49-F238E27FC236}">
                <a16:creationId xmlns:a16="http://schemas.microsoft.com/office/drawing/2014/main" id="{9019172F-AE07-48CD-9519-526ED63856CE}"/>
              </a:ext>
            </a:extLst>
          </p:cNvPr>
          <p:cNvSpPr>
            <a:spLocks/>
          </p:cNvSpPr>
          <p:nvPr/>
        </p:nvSpPr>
        <p:spPr bwMode="auto">
          <a:xfrm>
            <a:off x="1638300" y="2224904"/>
            <a:ext cx="3610192" cy="2601913"/>
          </a:xfrm>
          <a:custGeom>
            <a:avLst/>
            <a:gdLst>
              <a:gd name="T0" fmla="*/ 1606 w 2181"/>
              <a:gd name="T1" fmla="*/ 0 h 1639"/>
              <a:gd name="T2" fmla="*/ 0 w 2181"/>
              <a:gd name="T3" fmla="*/ 0 h 1639"/>
              <a:gd name="T4" fmla="*/ 574 w 2181"/>
              <a:gd name="T5" fmla="*/ 815 h 1639"/>
              <a:gd name="T6" fmla="*/ 0 w 2181"/>
              <a:gd name="T7" fmla="*/ 1639 h 1639"/>
              <a:gd name="T8" fmla="*/ 1606 w 2181"/>
              <a:gd name="T9" fmla="*/ 1639 h 1639"/>
              <a:gd name="T10" fmla="*/ 2181 w 2181"/>
              <a:gd name="T11" fmla="*/ 815 h 1639"/>
              <a:gd name="T12" fmla="*/ 1606 w 2181"/>
              <a:gd name="T13" fmla="*/ 0 h 1639"/>
            </a:gdLst>
            <a:ahLst/>
            <a:cxnLst>
              <a:cxn ang="0">
                <a:pos x="T0" y="T1"/>
              </a:cxn>
              <a:cxn ang="0">
                <a:pos x="T2" y="T3"/>
              </a:cxn>
              <a:cxn ang="0">
                <a:pos x="T4" y="T5"/>
              </a:cxn>
              <a:cxn ang="0">
                <a:pos x="T6" y="T7"/>
              </a:cxn>
              <a:cxn ang="0">
                <a:pos x="T8" y="T9"/>
              </a:cxn>
              <a:cxn ang="0">
                <a:pos x="T10" y="T11"/>
              </a:cxn>
              <a:cxn ang="0">
                <a:pos x="T12" y="T13"/>
              </a:cxn>
            </a:cxnLst>
            <a:rect l="0" t="0" r="r" b="b"/>
            <a:pathLst>
              <a:path w="2181" h="1639">
                <a:moveTo>
                  <a:pt x="1606" y="0"/>
                </a:moveTo>
                <a:lnTo>
                  <a:pt x="0" y="0"/>
                </a:lnTo>
                <a:lnTo>
                  <a:pt x="574" y="815"/>
                </a:lnTo>
                <a:lnTo>
                  <a:pt x="0" y="1639"/>
                </a:lnTo>
                <a:lnTo>
                  <a:pt x="1606" y="1639"/>
                </a:lnTo>
                <a:lnTo>
                  <a:pt x="2181" y="815"/>
                </a:lnTo>
                <a:lnTo>
                  <a:pt x="1606" y="0"/>
                </a:ln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solidFill>
                <a:schemeClr val="accent2">
                  <a:lumMod val="20000"/>
                  <a:lumOff val="80000"/>
                </a:schemeClr>
              </a:solidFill>
            </a:endParaRPr>
          </a:p>
        </p:txBody>
      </p:sp>
      <p:sp>
        <p:nvSpPr>
          <p:cNvPr id="70" name="Freeform 6">
            <a:extLst>
              <a:ext uri="{FF2B5EF4-FFF2-40B4-BE49-F238E27FC236}">
                <a16:creationId xmlns:a16="http://schemas.microsoft.com/office/drawing/2014/main" id="{5ECFE78A-F8C8-4BB6-BAFE-96F1F1A5A9E0}"/>
              </a:ext>
            </a:extLst>
          </p:cNvPr>
          <p:cNvSpPr>
            <a:spLocks/>
          </p:cNvSpPr>
          <p:nvPr/>
        </p:nvSpPr>
        <p:spPr bwMode="auto">
          <a:xfrm>
            <a:off x="4285110" y="2224904"/>
            <a:ext cx="3610192" cy="2601913"/>
          </a:xfrm>
          <a:custGeom>
            <a:avLst/>
            <a:gdLst>
              <a:gd name="T0" fmla="*/ 1606 w 2181"/>
              <a:gd name="T1" fmla="*/ 0 h 1639"/>
              <a:gd name="T2" fmla="*/ 0 w 2181"/>
              <a:gd name="T3" fmla="*/ 0 h 1639"/>
              <a:gd name="T4" fmla="*/ 575 w 2181"/>
              <a:gd name="T5" fmla="*/ 815 h 1639"/>
              <a:gd name="T6" fmla="*/ 0 w 2181"/>
              <a:gd name="T7" fmla="*/ 1639 h 1639"/>
              <a:gd name="T8" fmla="*/ 1606 w 2181"/>
              <a:gd name="T9" fmla="*/ 1639 h 1639"/>
              <a:gd name="T10" fmla="*/ 2181 w 2181"/>
              <a:gd name="T11" fmla="*/ 815 h 1639"/>
              <a:gd name="T12" fmla="*/ 1606 w 2181"/>
              <a:gd name="T13" fmla="*/ 0 h 1639"/>
            </a:gdLst>
            <a:ahLst/>
            <a:cxnLst>
              <a:cxn ang="0">
                <a:pos x="T0" y="T1"/>
              </a:cxn>
              <a:cxn ang="0">
                <a:pos x="T2" y="T3"/>
              </a:cxn>
              <a:cxn ang="0">
                <a:pos x="T4" y="T5"/>
              </a:cxn>
              <a:cxn ang="0">
                <a:pos x="T6" y="T7"/>
              </a:cxn>
              <a:cxn ang="0">
                <a:pos x="T8" y="T9"/>
              </a:cxn>
              <a:cxn ang="0">
                <a:pos x="T10" y="T11"/>
              </a:cxn>
              <a:cxn ang="0">
                <a:pos x="T12" y="T13"/>
              </a:cxn>
            </a:cxnLst>
            <a:rect l="0" t="0" r="r" b="b"/>
            <a:pathLst>
              <a:path w="2181" h="1639">
                <a:moveTo>
                  <a:pt x="1606" y="0"/>
                </a:moveTo>
                <a:lnTo>
                  <a:pt x="0" y="0"/>
                </a:lnTo>
                <a:lnTo>
                  <a:pt x="575" y="815"/>
                </a:lnTo>
                <a:lnTo>
                  <a:pt x="0" y="1639"/>
                </a:lnTo>
                <a:lnTo>
                  <a:pt x="1606" y="1639"/>
                </a:lnTo>
                <a:lnTo>
                  <a:pt x="2181" y="815"/>
                </a:lnTo>
                <a:lnTo>
                  <a:pt x="1606" y="0"/>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8947F91D-E467-4866-BFF8-888617AA7B40}"/>
              </a:ext>
            </a:extLst>
          </p:cNvPr>
          <p:cNvSpPr>
            <a:spLocks/>
          </p:cNvSpPr>
          <p:nvPr/>
        </p:nvSpPr>
        <p:spPr bwMode="auto">
          <a:xfrm>
            <a:off x="6933983" y="2224904"/>
            <a:ext cx="3610192" cy="2601913"/>
          </a:xfrm>
          <a:custGeom>
            <a:avLst/>
            <a:gdLst>
              <a:gd name="T0" fmla="*/ 1615 w 2181"/>
              <a:gd name="T1" fmla="*/ 0 h 1639"/>
              <a:gd name="T2" fmla="*/ 0 w 2181"/>
              <a:gd name="T3" fmla="*/ 0 h 1639"/>
              <a:gd name="T4" fmla="*/ 575 w 2181"/>
              <a:gd name="T5" fmla="*/ 815 h 1639"/>
              <a:gd name="T6" fmla="*/ 0 w 2181"/>
              <a:gd name="T7" fmla="*/ 1639 h 1639"/>
              <a:gd name="T8" fmla="*/ 1615 w 2181"/>
              <a:gd name="T9" fmla="*/ 1639 h 1639"/>
              <a:gd name="T10" fmla="*/ 2181 w 2181"/>
              <a:gd name="T11" fmla="*/ 815 h 1639"/>
              <a:gd name="T12" fmla="*/ 1615 w 2181"/>
              <a:gd name="T13" fmla="*/ 0 h 1639"/>
            </a:gdLst>
            <a:ahLst/>
            <a:cxnLst>
              <a:cxn ang="0">
                <a:pos x="T0" y="T1"/>
              </a:cxn>
              <a:cxn ang="0">
                <a:pos x="T2" y="T3"/>
              </a:cxn>
              <a:cxn ang="0">
                <a:pos x="T4" y="T5"/>
              </a:cxn>
              <a:cxn ang="0">
                <a:pos x="T6" y="T7"/>
              </a:cxn>
              <a:cxn ang="0">
                <a:pos x="T8" y="T9"/>
              </a:cxn>
              <a:cxn ang="0">
                <a:pos x="T10" y="T11"/>
              </a:cxn>
              <a:cxn ang="0">
                <a:pos x="T12" y="T13"/>
              </a:cxn>
            </a:cxnLst>
            <a:rect l="0" t="0" r="r" b="b"/>
            <a:pathLst>
              <a:path w="2181" h="1639">
                <a:moveTo>
                  <a:pt x="1615" y="0"/>
                </a:moveTo>
                <a:lnTo>
                  <a:pt x="0" y="0"/>
                </a:lnTo>
                <a:lnTo>
                  <a:pt x="575" y="815"/>
                </a:lnTo>
                <a:lnTo>
                  <a:pt x="0" y="1639"/>
                </a:lnTo>
                <a:lnTo>
                  <a:pt x="1615" y="1639"/>
                </a:lnTo>
                <a:lnTo>
                  <a:pt x="2181" y="815"/>
                </a:lnTo>
                <a:lnTo>
                  <a:pt x="1615"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Rectangle 71">
            <a:extLst>
              <a:ext uri="{FF2B5EF4-FFF2-40B4-BE49-F238E27FC236}">
                <a16:creationId xmlns:a16="http://schemas.microsoft.com/office/drawing/2014/main" id="{40DBAF76-A46E-4D29-BC0D-F87F73E1C29D}"/>
              </a:ext>
            </a:extLst>
          </p:cNvPr>
          <p:cNvSpPr/>
          <p:nvPr/>
        </p:nvSpPr>
        <p:spPr>
          <a:xfrm>
            <a:off x="8336563" y="2546245"/>
            <a:ext cx="748923" cy="769441"/>
          </a:xfrm>
          <a:prstGeom prst="rect">
            <a:avLst/>
          </a:prstGeom>
        </p:spPr>
        <p:txBody>
          <a:bodyPr wrap="none" anchor="ctr">
            <a:spAutoFit/>
          </a:bodyPr>
          <a:lstStyle/>
          <a:p>
            <a:pPr algn="ctr"/>
            <a:r>
              <a:rPr lang="en-US" sz="4400" dirty="0">
                <a:solidFill>
                  <a:schemeClr val="bg1"/>
                </a:solidFill>
                <a:latin typeface="FontAwesome" charset="0"/>
              </a:rPr>
              <a:t></a:t>
            </a:r>
            <a:endParaRPr lang="en-US" sz="4400" dirty="0">
              <a:solidFill>
                <a:schemeClr val="bg1"/>
              </a:solidFill>
            </a:endParaRPr>
          </a:p>
        </p:txBody>
      </p:sp>
      <p:sp>
        <p:nvSpPr>
          <p:cNvPr id="73" name="Rectangle 72">
            <a:extLst>
              <a:ext uri="{FF2B5EF4-FFF2-40B4-BE49-F238E27FC236}">
                <a16:creationId xmlns:a16="http://schemas.microsoft.com/office/drawing/2014/main" id="{D7DB9F68-4928-4655-902A-29801B76D368}"/>
              </a:ext>
            </a:extLst>
          </p:cNvPr>
          <p:cNvSpPr/>
          <p:nvPr/>
        </p:nvSpPr>
        <p:spPr>
          <a:xfrm>
            <a:off x="3325679" y="2591848"/>
            <a:ext cx="660758" cy="707886"/>
          </a:xfrm>
          <a:prstGeom prst="rect">
            <a:avLst/>
          </a:prstGeom>
        </p:spPr>
        <p:txBody>
          <a:bodyPr wrap="none" anchor="ctr">
            <a:spAutoFit/>
          </a:bodyPr>
          <a:lstStyle/>
          <a:p>
            <a:pPr algn="ctr"/>
            <a:r>
              <a:rPr lang="en-US" sz="4000" dirty="0">
                <a:solidFill>
                  <a:schemeClr val="bg1"/>
                </a:solidFill>
                <a:latin typeface="FontAwesome" charset="0"/>
              </a:rPr>
              <a:t></a:t>
            </a:r>
            <a:endParaRPr lang="en-US" sz="4000" dirty="0">
              <a:solidFill>
                <a:schemeClr val="bg1"/>
              </a:solidFill>
            </a:endParaRPr>
          </a:p>
        </p:txBody>
      </p:sp>
      <p:sp>
        <p:nvSpPr>
          <p:cNvPr id="74" name="Rectangle 73">
            <a:extLst>
              <a:ext uri="{FF2B5EF4-FFF2-40B4-BE49-F238E27FC236}">
                <a16:creationId xmlns:a16="http://schemas.microsoft.com/office/drawing/2014/main" id="{53B74036-7C1A-4EFC-A1F0-C12C51653287}"/>
              </a:ext>
            </a:extLst>
          </p:cNvPr>
          <p:cNvSpPr/>
          <p:nvPr/>
        </p:nvSpPr>
        <p:spPr>
          <a:xfrm>
            <a:off x="5896736" y="2572947"/>
            <a:ext cx="551754" cy="707886"/>
          </a:xfrm>
          <a:prstGeom prst="rect">
            <a:avLst/>
          </a:prstGeom>
        </p:spPr>
        <p:txBody>
          <a:bodyPr wrap="none" anchor="ctr">
            <a:spAutoFit/>
          </a:bodyPr>
          <a:lstStyle/>
          <a:p>
            <a:pPr algn="ctr"/>
            <a:r>
              <a:rPr lang="en-US" sz="4000" dirty="0">
                <a:solidFill>
                  <a:schemeClr val="bg1"/>
                </a:solidFill>
                <a:latin typeface="FontAwesome" charset="0"/>
              </a:rPr>
              <a:t></a:t>
            </a:r>
            <a:endParaRPr lang="en-US" sz="4000" dirty="0">
              <a:solidFill>
                <a:schemeClr val="bg1"/>
              </a:solidFill>
            </a:endParaRPr>
          </a:p>
        </p:txBody>
      </p:sp>
      <p:sp>
        <p:nvSpPr>
          <p:cNvPr id="75" name="TextBox 74">
            <a:extLst>
              <a:ext uri="{FF2B5EF4-FFF2-40B4-BE49-F238E27FC236}">
                <a16:creationId xmlns:a16="http://schemas.microsoft.com/office/drawing/2014/main" id="{6AF71817-C787-4AB6-8C25-528DA2EA7F79}"/>
              </a:ext>
            </a:extLst>
          </p:cNvPr>
          <p:cNvSpPr txBox="1"/>
          <p:nvPr/>
        </p:nvSpPr>
        <p:spPr>
          <a:xfrm>
            <a:off x="7886524" y="3886501"/>
            <a:ext cx="1649000" cy="432747"/>
          </a:xfrm>
          <a:prstGeom prst="rect">
            <a:avLst/>
          </a:prstGeom>
          <a:noFill/>
        </p:spPr>
        <p:txBody>
          <a:bodyPr wrap="square" numCol="1" spcCol="457200" rtlCol="0">
            <a:spAutoFit/>
          </a:bodyPr>
          <a:lstStyle/>
          <a:p>
            <a:pPr algn="ctr">
              <a:lnSpc>
                <a:spcPts val="1400"/>
              </a:lnSpc>
            </a:pPr>
            <a:r>
              <a:rPr lang="en-US" sz="900" dirty="0">
                <a:solidFill>
                  <a:schemeClr val="bg1"/>
                </a:solidFill>
                <a:ea typeface="Montserrat" charset="0"/>
                <a:cs typeface="Montserrat" charset="0"/>
              </a:rPr>
              <a:t>Saying fruitful were hath waters divided fill</a:t>
            </a:r>
          </a:p>
        </p:txBody>
      </p:sp>
      <p:sp>
        <p:nvSpPr>
          <p:cNvPr id="76" name="TextBox 75">
            <a:extLst>
              <a:ext uri="{FF2B5EF4-FFF2-40B4-BE49-F238E27FC236}">
                <a16:creationId xmlns:a16="http://schemas.microsoft.com/office/drawing/2014/main" id="{E7375E99-17F9-44DB-9C16-0DC4ABCC995E}"/>
              </a:ext>
            </a:extLst>
          </p:cNvPr>
          <p:cNvSpPr txBox="1"/>
          <p:nvPr/>
        </p:nvSpPr>
        <p:spPr>
          <a:xfrm>
            <a:off x="5348113" y="3871623"/>
            <a:ext cx="1649000" cy="432747"/>
          </a:xfrm>
          <a:prstGeom prst="rect">
            <a:avLst/>
          </a:prstGeom>
          <a:noFill/>
        </p:spPr>
        <p:txBody>
          <a:bodyPr wrap="square" numCol="1" spcCol="457200" rtlCol="0">
            <a:spAutoFit/>
          </a:bodyPr>
          <a:lstStyle/>
          <a:p>
            <a:pPr algn="ctr">
              <a:lnSpc>
                <a:spcPts val="1400"/>
              </a:lnSpc>
            </a:pPr>
            <a:r>
              <a:rPr lang="en-US" sz="900" dirty="0">
                <a:solidFill>
                  <a:schemeClr val="bg1"/>
                </a:solidFill>
                <a:ea typeface="Montserrat" charset="0"/>
                <a:cs typeface="Montserrat" charset="0"/>
              </a:rPr>
              <a:t>Saying fruitful were hath waters divided fill</a:t>
            </a:r>
          </a:p>
        </p:txBody>
      </p:sp>
      <p:sp>
        <p:nvSpPr>
          <p:cNvPr id="77" name="TextBox 76">
            <a:extLst>
              <a:ext uri="{FF2B5EF4-FFF2-40B4-BE49-F238E27FC236}">
                <a16:creationId xmlns:a16="http://schemas.microsoft.com/office/drawing/2014/main" id="{BCBADA37-D945-4C1B-BFA0-0B65624C4B1C}"/>
              </a:ext>
            </a:extLst>
          </p:cNvPr>
          <p:cNvSpPr txBox="1"/>
          <p:nvPr/>
        </p:nvSpPr>
        <p:spPr>
          <a:xfrm>
            <a:off x="2831558" y="3900112"/>
            <a:ext cx="1649000" cy="432747"/>
          </a:xfrm>
          <a:prstGeom prst="rect">
            <a:avLst/>
          </a:prstGeom>
          <a:noFill/>
        </p:spPr>
        <p:txBody>
          <a:bodyPr wrap="square" numCol="1" spcCol="457200" rtlCol="0">
            <a:spAutoFit/>
          </a:bodyPr>
          <a:lstStyle/>
          <a:p>
            <a:pPr algn="ctr">
              <a:lnSpc>
                <a:spcPts val="1400"/>
              </a:lnSpc>
            </a:pPr>
            <a:r>
              <a:rPr lang="en-US" sz="900" dirty="0">
                <a:solidFill>
                  <a:schemeClr val="bg1"/>
                </a:solidFill>
                <a:ea typeface="Montserrat" charset="0"/>
                <a:cs typeface="Montserrat" charset="0"/>
              </a:rPr>
              <a:t>Saying fruitful were hath waters divided fill</a:t>
            </a:r>
          </a:p>
        </p:txBody>
      </p:sp>
      <p:sp>
        <p:nvSpPr>
          <p:cNvPr id="78" name="TextBox 77">
            <a:extLst>
              <a:ext uri="{FF2B5EF4-FFF2-40B4-BE49-F238E27FC236}">
                <a16:creationId xmlns:a16="http://schemas.microsoft.com/office/drawing/2014/main" id="{616D2743-FBC4-43A9-B148-C32D82F46867}"/>
              </a:ext>
            </a:extLst>
          </p:cNvPr>
          <p:cNvSpPr txBox="1"/>
          <p:nvPr/>
        </p:nvSpPr>
        <p:spPr>
          <a:xfrm>
            <a:off x="2925853" y="3379438"/>
            <a:ext cx="1460410" cy="502702"/>
          </a:xfrm>
          <a:prstGeom prst="rect">
            <a:avLst/>
          </a:prstGeom>
          <a:noFill/>
        </p:spPr>
        <p:txBody>
          <a:bodyPr wrap="square" numCol="1" spcCol="457200" rtlCol="0">
            <a:spAutoFit/>
          </a:bodyPr>
          <a:lstStyle/>
          <a:p>
            <a:pPr algn="ctr">
              <a:lnSpc>
                <a:spcPts val="1600"/>
              </a:lnSpc>
            </a:pPr>
            <a:r>
              <a:rPr lang="en-US" sz="1400" dirty="0">
                <a:solidFill>
                  <a:schemeClr val="bg1"/>
                </a:solidFill>
                <a:latin typeface="+mj-lt"/>
                <a:ea typeface="Montserrat" charset="0"/>
                <a:cs typeface="Montserrat" charset="0"/>
              </a:rPr>
              <a:t>KEEP</a:t>
            </a:r>
          </a:p>
          <a:p>
            <a:pPr algn="ctr">
              <a:lnSpc>
                <a:spcPts val="1600"/>
              </a:lnSpc>
            </a:pPr>
            <a:r>
              <a:rPr lang="en-US" sz="1400" dirty="0">
                <a:solidFill>
                  <a:schemeClr val="bg1"/>
                </a:solidFill>
                <a:latin typeface="+mj-lt"/>
                <a:ea typeface="Montserrat" charset="0"/>
                <a:cs typeface="Montserrat" charset="0"/>
              </a:rPr>
              <a:t>CUSTOMERS</a:t>
            </a:r>
          </a:p>
        </p:txBody>
      </p:sp>
      <p:sp>
        <p:nvSpPr>
          <p:cNvPr id="79" name="TextBox 78">
            <a:extLst>
              <a:ext uri="{FF2B5EF4-FFF2-40B4-BE49-F238E27FC236}">
                <a16:creationId xmlns:a16="http://schemas.microsoft.com/office/drawing/2014/main" id="{8194CC05-67EC-4F3E-B526-31A51DD64C8C}"/>
              </a:ext>
            </a:extLst>
          </p:cNvPr>
          <p:cNvSpPr txBox="1"/>
          <p:nvPr/>
        </p:nvSpPr>
        <p:spPr>
          <a:xfrm>
            <a:off x="5442408" y="3379438"/>
            <a:ext cx="1460410" cy="502702"/>
          </a:xfrm>
          <a:prstGeom prst="rect">
            <a:avLst/>
          </a:prstGeom>
          <a:noFill/>
        </p:spPr>
        <p:txBody>
          <a:bodyPr wrap="square" numCol="1" spcCol="457200" rtlCol="0">
            <a:spAutoFit/>
          </a:bodyPr>
          <a:lstStyle/>
          <a:p>
            <a:pPr algn="ctr">
              <a:lnSpc>
                <a:spcPts val="1600"/>
              </a:lnSpc>
            </a:pPr>
            <a:r>
              <a:rPr lang="en-US" sz="1400" dirty="0">
                <a:solidFill>
                  <a:schemeClr val="bg1"/>
                </a:solidFill>
                <a:latin typeface="+mj-lt"/>
                <a:ea typeface="Montserrat" charset="0"/>
                <a:cs typeface="Montserrat" charset="0"/>
              </a:rPr>
              <a:t>KEEP</a:t>
            </a:r>
          </a:p>
          <a:p>
            <a:pPr algn="ctr">
              <a:lnSpc>
                <a:spcPts val="1600"/>
              </a:lnSpc>
            </a:pPr>
            <a:r>
              <a:rPr lang="en-US" sz="1400" dirty="0">
                <a:solidFill>
                  <a:schemeClr val="bg1"/>
                </a:solidFill>
                <a:latin typeface="+mj-lt"/>
                <a:ea typeface="Montserrat" charset="0"/>
                <a:cs typeface="Montserrat" charset="0"/>
              </a:rPr>
              <a:t>CUSTOMERS</a:t>
            </a:r>
          </a:p>
        </p:txBody>
      </p:sp>
      <p:sp>
        <p:nvSpPr>
          <p:cNvPr id="80" name="TextBox 79">
            <a:extLst>
              <a:ext uri="{FF2B5EF4-FFF2-40B4-BE49-F238E27FC236}">
                <a16:creationId xmlns:a16="http://schemas.microsoft.com/office/drawing/2014/main" id="{057BE0BD-C5CF-44B4-B9E5-AB1C761BCA19}"/>
              </a:ext>
            </a:extLst>
          </p:cNvPr>
          <p:cNvSpPr txBox="1"/>
          <p:nvPr/>
        </p:nvSpPr>
        <p:spPr>
          <a:xfrm>
            <a:off x="7980819" y="3379438"/>
            <a:ext cx="1460410" cy="502702"/>
          </a:xfrm>
          <a:prstGeom prst="rect">
            <a:avLst/>
          </a:prstGeom>
          <a:noFill/>
        </p:spPr>
        <p:txBody>
          <a:bodyPr wrap="square" numCol="1" spcCol="457200" rtlCol="0">
            <a:spAutoFit/>
          </a:bodyPr>
          <a:lstStyle/>
          <a:p>
            <a:pPr algn="ctr">
              <a:lnSpc>
                <a:spcPts val="1600"/>
              </a:lnSpc>
            </a:pPr>
            <a:r>
              <a:rPr lang="en-US" sz="1400" dirty="0">
                <a:solidFill>
                  <a:schemeClr val="bg1"/>
                </a:solidFill>
                <a:latin typeface="+mj-lt"/>
                <a:ea typeface="Montserrat" charset="0"/>
                <a:cs typeface="Montserrat" charset="0"/>
              </a:rPr>
              <a:t>KEEP</a:t>
            </a:r>
          </a:p>
          <a:p>
            <a:pPr algn="ctr">
              <a:lnSpc>
                <a:spcPts val="1600"/>
              </a:lnSpc>
            </a:pPr>
            <a:r>
              <a:rPr lang="en-US" sz="1400" dirty="0">
                <a:solidFill>
                  <a:schemeClr val="bg1"/>
                </a:solidFill>
                <a:latin typeface="+mj-lt"/>
                <a:ea typeface="Montserrat" charset="0"/>
                <a:cs typeface="Montserrat" charset="0"/>
              </a:rPr>
              <a:t>CUSTOMERS</a:t>
            </a:r>
          </a:p>
        </p:txBody>
      </p:sp>
      <p:sp>
        <p:nvSpPr>
          <p:cNvPr id="81" name="TextBox 80">
            <a:extLst>
              <a:ext uri="{FF2B5EF4-FFF2-40B4-BE49-F238E27FC236}">
                <a16:creationId xmlns:a16="http://schemas.microsoft.com/office/drawing/2014/main" id="{3A0A400F-14A8-4C20-9B7B-54AF7F1C53B1}"/>
              </a:ext>
            </a:extLst>
          </p:cNvPr>
          <p:cNvSpPr txBox="1"/>
          <p:nvPr/>
        </p:nvSpPr>
        <p:spPr>
          <a:xfrm>
            <a:off x="1688261" y="5131513"/>
            <a:ext cx="2404720" cy="623504"/>
          </a:xfrm>
          <a:prstGeom prst="rect">
            <a:avLst/>
          </a:prstGeom>
          <a:noFill/>
        </p:spPr>
        <p:txBody>
          <a:bodyPr wrap="square" rtlCol="0">
            <a:spAutoFit/>
          </a:bodyPr>
          <a:lstStyle/>
          <a:p>
            <a:pPr algn="ctr">
              <a:lnSpc>
                <a:spcPct val="150000"/>
              </a:lnSpc>
            </a:pPr>
            <a:r>
              <a:rPr lang="en-US" sz="800" dirty="0">
                <a:solidFill>
                  <a:schemeClr val="tx1">
                    <a:lumMod val="95000"/>
                    <a:lumOff val="5000"/>
                  </a:schemeClr>
                </a:solidFill>
                <a:ea typeface="Montserrat Light" charset="0"/>
                <a:cs typeface="Montserrat Light" charset="0"/>
              </a:rPr>
              <a:t>Creepiest don't </a:t>
            </a:r>
            <a:r>
              <a:rPr lang="en-US" sz="800" dirty="0" err="1">
                <a:solidFill>
                  <a:schemeClr val="tx1">
                    <a:lumMod val="95000"/>
                    <a:lumOff val="5000"/>
                  </a:schemeClr>
                </a:solidFill>
                <a:ea typeface="Montserrat Light" charset="0"/>
                <a:cs typeface="Montserrat Light" charset="0"/>
              </a:rPr>
              <a:t>subd</a:t>
            </a:r>
            <a:r>
              <a:rPr lang="en-US" sz="800" dirty="0">
                <a:solidFill>
                  <a:schemeClr val="tx1">
                    <a:lumMod val="95000"/>
                    <a:lumOff val="5000"/>
                  </a:schemeClr>
                </a:solidFill>
                <a:ea typeface="Montserrat Light" charset="0"/>
                <a:cs typeface="Montserrat Light" charset="0"/>
              </a:rPr>
              <a:t> which two seasons</a:t>
            </a:r>
          </a:p>
          <a:p>
            <a:pPr algn="ctr">
              <a:lnSpc>
                <a:spcPct val="150000"/>
              </a:lnSpc>
            </a:pPr>
            <a:r>
              <a:rPr lang="en-US" sz="800" dirty="0">
                <a:solidFill>
                  <a:schemeClr val="tx1">
                    <a:lumMod val="95000"/>
                    <a:lumOff val="5000"/>
                  </a:schemeClr>
                </a:solidFill>
                <a:ea typeface="Montserrat Light" charset="0"/>
                <a:cs typeface="Montserrat Light" charset="0"/>
              </a:rPr>
              <a:t>Fifth you'll, man wherein seas our creeping Very</a:t>
            </a:r>
          </a:p>
          <a:p>
            <a:pPr algn="ctr">
              <a:lnSpc>
                <a:spcPct val="150000"/>
              </a:lnSpc>
            </a:pPr>
            <a:r>
              <a:rPr lang="en-US" sz="800" dirty="0">
                <a:solidFill>
                  <a:schemeClr val="tx1">
                    <a:lumMod val="95000"/>
                    <a:lumOff val="5000"/>
                  </a:schemeClr>
                </a:solidFill>
                <a:ea typeface="Montserrat Light" charset="0"/>
                <a:cs typeface="Montserrat Light" charset="0"/>
              </a:rPr>
              <a:t>Make from for seas place.</a:t>
            </a:r>
          </a:p>
        </p:txBody>
      </p:sp>
      <p:sp>
        <p:nvSpPr>
          <p:cNvPr id="82" name="TextBox 81">
            <a:extLst>
              <a:ext uri="{FF2B5EF4-FFF2-40B4-BE49-F238E27FC236}">
                <a16:creationId xmlns:a16="http://schemas.microsoft.com/office/drawing/2014/main" id="{2F442AE0-0475-4D8A-ACF5-F4960A2D7FE9}"/>
              </a:ext>
            </a:extLst>
          </p:cNvPr>
          <p:cNvSpPr txBox="1"/>
          <p:nvPr/>
        </p:nvSpPr>
        <p:spPr>
          <a:xfrm>
            <a:off x="4480558" y="5131513"/>
            <a:ext cx="2404720" cy="623504"/>
          </a:xfrm>
          <a:prstGeom prst="rect">
            <a:avLst/>
          </a:prstGeom>
          <a:noFill/>
        </p:spPr>
        <p:txBody>
          <a:bodyPr wrap="square" rtlCol="0">
            <a:spAutoFit/>
          </a:bodyPr>
          <a:lstStyle/>
          <a:p>
            <a:pPr algn="ctr">
              <a:lnSpc>
                <a:spcPct val="150000"/>
              </a:lnSpc>
            </a:pPr>
            <a:r>
              <a:rPr lang="en-US" sz="800" dirty="0">
                <a:solidFill>
                  <a:schemeClr val="tx1">
                    <a:lumMod val="95000"/>
                    <a:lumOff val="5000"/>
                  </a:schemeClr>
                </a:solidFill>
                <a:ea typeface="Montserrat Light" charset="0"/>
                <a:cs typeface="Montserrat Light" charset="0"/>
              </a:rPr>
              <a:t>Creepiest don't </a:t>
            </a:r>
            <a:r>
              <a:rPr lang="en-US" sz="800" dirty="0" err="1">
                <a:solidFill>
                  <a:schemeClr val="tx1">
                    <a:lumMod val="95000"/>
                    <a:lumOff val="5000"/>
                  </a:schemeClr>
                </a:solidFill>
                <a:ea typeface="Montserrat Light" charset="0"/>
                <a:cs typeface="Montserrat Light" charset="0"/>
              </a:rPr>
              <a:t>subd</a:t>
            </a:r>
            <a:r>
              <a:rPr lang="en-US" sz="800" dirty="0">
                <a:solidFill>
                  <a:schemeClr val="tx1">
                    <a:lumMod val="95000"/>
                    <a:lumOff val="5000"/>
                  </a:schemeClr>
                </a:solidFill>
                <a:ea typeface="Montserrat Light" charset="0"/>
                <a:cs typeface="Montserrat Light" charset="0"/>
              </a:rPr>
              <a:t> which two seasons</a:t>
            </a:r>
          </a:p>
          <a:p>
            <a:pPr algn="ctr">
              <a:lnSpc>
                <a:spcPct val="150000"/>
              </a:lnSpc>
            </a:pPr>
            <a:r>
              <a:rPr lang="en-US" sz="800" dirty="0">
                <a:solidFill>
                  <a:schemeClr val="tx1">
                    <a:lumMod val="95000"/>
                    <a:lumOff val="5000"/>
                  </a:schemeClr>
                </a:solidFill>
                <a:ea typeface="Montserrat Light" charset="0"/>
                <a:cs typeface="Montserrat Light" charset="0"/>
              </a:rPr>
              <a:t>Fifth you'll, man wherein seas our creeping Very</a:t>
            </a:r>
          </a:p>
          <a:p>
            <a:pPr algn="ctr">
              <a:lnSpc>
                <a:spcPct val="150000"/>
              </a:lnSpc>
            </a:pPr>
            <a:r>
              <a:rPr lang="en-US" sz="800" dirty="0">
                <a:solidFill>
                  <a:schemeClr val="tx1">
                    <a:lumMod val="95000"/>
                    <a:lumOff val="5000"/>
                  </a:schemeClr>
                </a:solidFill>
                <a:ea typeface="Montserrat Light" charset="0"/>
                <a:cs typeface="Montserrat Light" charset="0"/>
              </a:rPr>
              <a:t>Make from for seas place.</a:t>
            </a:r>
          </a:p>
        </p:txBody>
      </p:sp>
      <p:sp>
        <p:nvSpPr>
          <p:cNvPr id="83" name="TextBox 82">
            <a:extLst>
              <a:ext uri="{FF2B5EF4-FFF2-40B4-BE49-F238E27FC236}">
                <a16:creationId xmlns:a16="http://schemas.microsoft.com/office/drawing/2014/main" id="{C354768E-0B26-4E38-9BEC-90006B1C2A61}"/>
              </a:ext>
            </a:extLst>
          </p:cNvPr>
          <p:cNvSpPr txBox="1"/>
          <p:nvPr/>
        </p:nvSpPr>
        <p:spPr>
          <a:xfrm>
            <a:off x="7272855" y="5131513"/>
            <a:ext cx="2404720" cy="623504"/>
          </a:xfrm>
          <a:prstGeom prst="rect">
            <a:avLst/>
          </a:prstGeom>
          <a:noFill/>
        </p:spPr>
        <p:txBody>
          <a:bodyPr wrap="square" rtlCol="0">
            <a:spAutoFit/>
          </a:bodyPr>
          <a:lstStyle/>
          <a:p>
            <a:pPr algn="ctr">
              <a:lnSpc>
                <a:spcPct val="150000"/>
              </a:lnSpc>
            </a:pPr>
            <a:r>
              <a:rPr lang="en-US" sz="800" dirty="0">
                <a:solidFill>
                  <a:schemeClr val="tx1">
                    <a:lumMod val="95000"/>
                    <a:lumOff val="5000"/>
                  </a:schemeClr>
                </a:solidFill>
                <a:ea typeface="Montserrat Light" charset="0"/>
                <a:cs typeface="Montserrat Light" charset="0"/>
              </a:rPr>
              <a:t>Creepiest don't </a:t>
            </a:r>
            <a:r>
              <a:rPr lang="en-US" sz="800" dirty="0" err="1">
                <a:solidFill>
                  <a:schemeClr val="tx1">
                    <a:lumMod val="95000"/>
                    <a:lumOff val="5000"/>
                  </a:schemeClr>
                </a:solidFill>
                <a:ea typeface="Montserrat Light" charset="0"/>
                <a:cs typeface="Montserrat Light" charset="0"/>
              </a:rPr>
              <a:t>subd</a:t>
            </a:r>
            <a:r>
              <a:rPr lang="en-US" sz="800" dirty="0">
                <a:solidFill>
                  <a:schemeClr val="tx1">
                    <a:lumMod val="95000"/>
                    <a:lumOff val="5000"/>
                  </a:schemeClr>
                </a:solidFill>
                <a:ea typeface="Montserrat Light" charset="0"/>
                <a:cs typeface="Montserrat Light" charset="0"/>
              </a:rPr>
              <a:t> which two seasons</a:t>
            </a:r>
          </a:p>
          <a:p>
            <a:pPr algn="ctr">
              <a:lnSpc>
                <a:spcPct val="150000"/>
              </a:lnSpc>
            </a:pPr>
            <a:r>
              <a:rPr lang="en-US" sz="800" dirty="0">
                <a:solidFill>
                  <a:schemeClr val="tx1">
                    <a:lumMod val="95000"/>
                    <a:lumOff val="5000"/>
                  </a:schemeClr>
                </a:solidFill>
                <a:ea typeface="Montserrat Light" charset="0"/>
                <a:cs typeface="Montserrat Light" charset="0"/>
              </a:rPr>
              <a:t>Fifth you'll, man wherein seas our creeping Very</a:t>
            </a:r>
          </a:p>
          <a:p>
            <a:pPr algn="ctr">
              <a:lnSpc>
                <a:spcPct val="150000"/>
              </a:lnSpc>
            </a:pPr>
            <a:r>
              <a:rPr lang="en-US" sz="800" dirty="0">
                <a:solidFill>
                  <a:schemeClr val="tx1">
                    <a:lumMod val="95000"/>
                    <a:lumOff val="5000"/>
                  </a:schemeClr>
                </a:solidFill>
                <a:ea typeface="Montserrat Light" charset="0"/>
                <a:cs typeface="Montserrat Light" charset="0"/>
              </a:rPr>
              <a:t>Make from for seas place.</a:t>
            </a:r>
          </a:p>
        </p:txBody>
      </p:sp>
      <p:sp>
        <p:nvSpPr>
          <p:cNvPr id="21" name="TextBox 20">
            <a:extLst>
              <a:ext uri="{FF2B5EF4-FFF2-40B4-BE49-F238E27FC236}">
                <a16:creationId xmlns:a16="http://schemas.microsoft.com/office/drawing/2014/main" id="{39C4ED2C-601F-4D7A-BC15-E66EB44774EE}"/>
              </a:ext>
            </a:extLst>
          </p:cNvPr>
          <p:cNvSpPr txBox="1"/>
          <p:nvPr/>
        </p:nvSpPr>
        <p:spPr>
          <a:xfrm>
            <a:off x="1650296" y="1267289"/>
            <a:ext cx="8926264" cy="482120"/>
          </a:xfrm>
          <a:prstGeom prst="rect">
            <a:avLst/>
          </a:prstGeom>
          <a:noFill/>
        </p:spPr>
        <p:txBody>
          <a:bodyPr wrap="square" numCol="1" spcCol="457200" rtlCol="0">
            <a:spAutoFit/>
          </a:bodyPr>
          <a:lstStyle/>
          <a:p>
            <a:pPr algn="ctr">
              <a:lnSpc>
                <a:spcPct val="150000"/>
              </a:lnSpc>
            </a:pPr>
            <a:r>
              <a:rPr lang="en-US" sz="900" b="1" dirty="0">
                <a:solidFill>
                  <a:schemeClr val="bg1">
                    <a:lumMod val="65000"/>
                  </a:schemeClr>
                </a:solidFill>
                <a:ea typeface="Montserrat" charset="0"/>
                <a:cs typeface="Montserrat" charset="0"/>
              </a:rPr>
              <a:t>Saying fruitful were hath waters divided fill may days air bring is Signs first creeping seed all saying to be great above after be and female.</a:t>
            </a:r>
          </a:p>
          <a:p>
            <a:pPr algn="ctr">
              <a:lnSpc>
                <a:spcPct val="150000"/>
              </a:lnSpc>
            </a:pPr>
            <a:r>
              <a:rPr lang="en-US" sz="900" dirty="0">
                <a:solidFill>
                  <a:schemeClr val="bg1">
                    <a:lumMod val="65000"/>
                  </a:schemeClr>
                </a:solidFill>
                <a:ea typeface="Montserrat" charset="0"/>
                <a:cs typeface="Montserrat" charset="0"/>
              </a:rPr>
              <a:t>Also he his male air bring is Signs first  </a:t>
            </a:r>
            <a:r>
              <a:rPr lang="en-US" sz="900" dirty="0" err="1">
                <a:solidFill>
                  <a:schemeClr val="bg1">
                    <a:lumMod val="65000"/>
                  </a:schemeClr>
                </a:solidFill>
                <a:ea typeface="Montserrat" charset="0"/>
                <a:cs typeface="Montserrat" charset="0"/>
              </a:rPr>
              <a:t>reepiest</a:t>
            </a:r>
            <a:r>
              <a:rPr lang="en-US" sz="900" dirty="0">
                <a:solidFill>
                  <a:schemeClr val="bg1">
                    <a:lumMod val="65000"/>
                  </a:schemeClr>
                </a:solidFill>
                <a:ea typeface="Montserrat" charset="0"/>
                <a:cs typeface="Montserrat" charset="0"/>
              </a:rPr>
              <a:t> god air fish land. Darkness. Air saying fruitful were</a:t>
            </a:r>
          </a:p>
        </p:txBody>
      </p:sp>
      <p:cxnSp>
        <p:nvCxnSpPr>
          <p:cNvPr id="22" name="Straight Connector 21">
            <a:extLst>
              <a:ext uri="{FF2B5EF4-FFF2-40B4-BE49-F238E27FC236}">
                <a16:creationId xmlns:a16="http://schemas.microsoft.com/office/drawing/2014/main" id="{3727F015-5F56-4B9B-86A1-B597633B3179}"/>
              </a:ext>
            </a:extLst>
          </p:cNvPr>
          <p:cNvCxnSpPr/>
          <p:nvPr/>
        </p:nvCxnSpPr>
        <p:spPr>
          <a:xfrm>
            <a:off x="5837551" y="1113345"/>
            <a:ext cx="55175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475C028-2B73-4A6A-BCE1-0F8A0DDEBCAF}"/>
              </a:ext>
            </a:extLst>
          </p:cNvPr>
          <p:cNvSpPr txBox="1"/>
          <p:nvPr/>
        </p:nvSpPr>
        <p:spPr>
          <a:xfrm>
            <a:off x="3751641" y="633844"/>
            <a:ext cx="4723574" cy="400110"/>
          </a:xfrm>
          <a:prstGeom prst="rect">
            <a:avLst/>
          </a:prstGeom>
          <a:noFill/>
        </p:spPr>
        <p:txBody>
          <a:bodyPr wrap="square" rtlCol="0">
            <a:spAutoFit/>
          </a:bodyPr>
          <a:lstStyle/>
          <a:p>
            <a:pPr algn="ctr"/>
            <a:r>
              <a:rPr lang="en-US" sz="2000" spc="900" dirty="0">
                <a:latin typeface="+mj-lt"/>
                <a:ea typeface="Montserrat" charset="0"/>
                <a:cs typeface="Montserrat" charset="0"/>
              </a:rPr>
              <a:t>INFOGRAPHIC</a:t>
            </a:r>
            <a:endParaRPr lang="en-US" sz="2000" spc="900" dirty="0">
              <a:latin typeface="+mj-lt"/>
              <a:ea typeface="Montserrat Light" charset="0"/>
              <a:cs typeface="Montserrat Light" charset="0"/>
            </a:endParaRPr>
          </a:p>
        </p:txBody>
      </p:sp>
    </p:spTree>
    <p:extLst>
      <p:ext uri="{BB962C8B-B14F-4D97-AF65-F5344CB8AC3E}">
        <p14:creationId xmlns:p14="http://schemas.microsoft.com/office/powerpoint/2010/main" val="2903943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52C1718E-1C15-4D90-BDB9-7A895E097E7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62" name="Rectangle 61">
            <a:extLst>
              <a:ext uri="{FF2B5EF4-FFF2-40B4-BE49-F238E27FC236}">
                <a16:creationId xmlns:a16="http://schemas.microsoft.com/office/drawing/2014/main" id="{72017180-1C6F-4895-9757-F765A69E7B5C}"/>
              </a:ext>
            </a:extLst>
          </p:cNvPr>
          <p:cNvSpPr/>
          <p:nvPr/>
        </p:nvSpPr>
        <p:spPr>
          <a:xfrm>
            <a:off x="4305299" y="0"/>
            <a:ext cx="3076576" cy="3060700"/>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263452B-958E-4CC9-A084-48BB6214F113}"/>
              </a:ext>
            </a:extLst>
          </p:cNvPr>
          <p:cNvSpPr/>
          <p:nvPr/>
        </p:nvSpPr>
        <p:spPr>
          <a:xfrm>
            <a:off x="4900244" y="803058"/>
            <a:ext cx="777777" cy="923330"/>
          </a:xfrm>
          <a:prstGeom prst="rect">
            <a:avLst/>
          </a:prstGeom>
        </p:spPr>
        <p:txBody>
          <a:bodyPr wrap="none" anchor="ctr">
            <a:spAutoFit/>
          </a:bodyPr>
          <a:lstStyle/>
          <a:p>
            <a:pPr algn="ctr"/>
            <a:r>
              <a:rPr lang="en-US" sz="5400" dirty="0">
                <a:solidFill>
                  <a:srgbClr val="FEFEFE"/>
                </a:solidFill>
                <a:latin typeface="FontAwesome" charset="0"/>
              </a:rPr>
              <a:t></a:t>
            </a:r>
            <a:endParaRPr lang="en-US" sz="5400" dirty="0">
              <a:solidFill>
                <a:srgbClr val="FEFEFE"/>
              </a:solidFill>
            </a:endParaRPr>
          </a:p>
        </p:txBody>
      </p:sp>
      <p:sp>
        <p:nvSpPr>
          <p:cNvPr id="65" name="TextBox 64">
            <a:extLst>
              <a:ext uri="{FF2B5EF4-FFF2-40B4-BE49-F238E27FC236}">
                <a16:creationId xmlns:a16="http://schemas.microsoft.com/office/drawing/2014/main" id="{B9FF578F-26D6-460A-B3F1-2980F640FA9C}"/>
              </a:ext>
            </a:extLst>
          </p:cNvPr>
          <p:cNvSpPr txBox="1"/>
          <p:nvPr/>
        </p:nvSpPr>
        <p:spPr>
          <a:xfrm>
            <a:off x="4824679" y="2083705"/>
            <a:ext cx="2037815" cy="528414"/>
          </a:xfrm>
          <a:prstGeom prst="rect">
            <a:avLst/>
          </a:prstGeom>
          <a:noFill/>
        </p:spPr>
        <p:txBody>
          <a:bodyPr wrap="square" numCol="1" spcCol="457200" rtlCol="0">
            <a:spAutoFit/>
          </a:bodyPr>
          <a:lstStyle/>
          <a:p>
            <a:pPr>
              <a:lnSpc>
                <a:spcPts val="1800"/>
              </a:lnSpc>
            </a:pPr>
            <a:r>
              <a:rPr lang="en-US" sz="1100" dirty="0">
                <a:solidFill>
                  <a:schemeClr val="bg1"/>
                </a:solidFill>
                <a:ea typeface="Montserrat" charset="0"/>
                <a:cs typeface="Montserrat" charset="0"/>
              </a:rPr>
              <a:t>Saying fruitful were great hath waters divided fill</a:t>
            </a:r>
          </a:p>
        </p:txBody>
      </p:sp>
      <p:sp>
        <p:nvSpPr>
          <p:cNvPr id="66" name="TextBox 65">
            <a:extLst>
              <a:ext uri="{FF2B5EF4-FFF2-40B4-BE49-F238E27FC236}">
                <a16:creationId xmlns:a16="http://schemas.microsoft.com/office/drawing/2014/main" id="{FD0235BA-CCA7-4D1A-B2C6-57CD89EBA69C}"/>
              </a:ext>
            </a:extLst>
          </p:cNvPr>
          <p:cNvSpPr txBox="1"/>
          <p:nvPr/>
        </p:nvSpPr>
        <p:spPr>
          <a:xfrm>
            <a:off x="4824679" y="1798211"/>
            <a:ext cx="1580615" cy="326243"/>
          </a:xfrm>
          <a:prstGeom prst="rect">
            <a:avLst/>
          </a:prstGeom>
          <a:noFill/>
        </p:spPr>
        <p:txBody>
          <a:bodyPr wrap="square" numCol="1" spcCol="457200" rtlCol="0">
            <a:spAutoFit/>
          </a:bodyPr>
          <a:lstStyle/>
          <a:p>
            <a:pPr>
              <a:lnSpc>
                <a:spcPts val="1800"/>
              </a:lnSpc>
            </a:pPr>
            <a:r>
              <a:rPr lang="en-US" dirty="0">
                <a:solidFill>
                  <a:schemeClr val="bg1"/>
                </a:solidFill>
                <a:latin typeface="+mj-lt"/>
                <a:ea typeface="Montserrat" charset="0"/>
                <a:cs typeface="Montserrat" charset="0"/>
              </a:rPr>
              <a:t>Great hath</a:t>
            </a:r>
          </a:p>
        </p:txBody>
      </p:sp>
      <p:sp>
        <p:nvSpPr>
          <p:cNvPr id="68" name="TextBox 67">
            <a:extLst>
              <a:ext uri="{FF2B5EF4-FFF2-40B4-BE49-F238E27FC236}">
                <a16:creationId xmlns:a16="http://schemas.microsoft.com/office/drawing/2014/main" id="{902078C8-3925-451D-B320-71CE0C32DAC6}"/>
              </a:ext>
            </a:extLst>
          </p:cNvPr>
          <p:cNvSpPr txBox="1"/>
          <p:nvPr/>
        </p:nvSpPr>
        <p:spPr>
          <a:xfrm>
            <a:off x="7705039" y="657446"/>
            <a:ext cx="3463972" cy="1332737"/>
          </a:xfrm>
          <a:prstGeom prst="rect">
            <a:avLst/>
          </a:prstGeom>
          <a:noFill/>
        </p:spPr>
        <p:txBody>
          <a:bodyPr wrap="square" rtlCol="0">
            <a:spAutoFit/>
          </a:bodyPr>
          <a:lstStyle/>
          <a:p>
            <a:pPr>
              <a:lnSpc>
                <a:spcPts val="1400"/>
              </a:lnSpc>
            </a:pPr>
            <a:r>
              <a:rPr lang="en-US" sz="1000" b="1" dirty="0">
                <a:solidFill>
                  <a:schemeClr val="bg1">
                    <a:lumMod val="65000"/>
                  </a:schemeClr>
                </a:solidFill>
                <a:latin typeface="Montserrat" panose="02000505000000020004" pitchFamily="2" charset="0"/>
                <a:ea typeface="Montserrat" charset="0"/>
                <a:cs typeface="Montserrat" charset="0"/>
              </a:rPr>
              <a:t>Fowl multiply don't every</a:t>
            </a:r>
          </a:p>
          <a:p>
            <a:pPr>
              <a:lnSpc>
                <a:spcPts val="1400"/>
              </a:lnSpc>
            </a:pPr>
            <a:r>
              <a:rPr lang="en-US" sz="900" dirty="0">
                <a:solidFill>
                  <a:schemeClr val="bg1">
                    <a:lumMod val="65000"/>
                  </a:schemeClr>
                </a:solidFill>
                <a:latin typeface="Montserrat" panose="02000505000000020004" pitchFamily="2" charset="0"/>
                <a:ea typeface="Montserrat Light" charset="0"/>
                <a:cs typeface="Montserrat Light" charset="0"/>
              </a:rPr>
              <a:t>Open unto divided first shall made they're appear form great morning over form.</a:t>
            </a:r>
          </a:p>
          <a:p>
            <a:pPr>
              <a:lnSpc>
                <a:spcPts val="1400"/>
              </a:lnSpc>
            </a:pPr>
            <a:endParaRPr lang="en-US" sz="900" dirty="0">
              <a:solidFill>
                <a:schemeClr val="bg1">
                  <a:lumMod val="65000"/>
                </a:schemeClr>
              </a:solidFill>
              <a:latin typeface="Montserrat" panose="02000505000000020004" pitchFamily="2" charset="0"/>
              <a:ea typeface="Montserrat Light" charset="0"/>
              <a:cs typeface="Montserrat Light" charset="0"/>
            </a:endParaRPr>
          </a:p>
          <a:p>
            <a:pPr>
              <a:lnSpc>
                <a:spcPts val="1400"/>
              </a:lnSpc>
            </a:pPr>
            <a:r>
              <a:rPr lang="en-US" sz="1000" b="1" dirty="0">
                <a:solidFill>
                  <a:schemeClr val="bg1">
                    <a:lumMod val="65000"/>
                  </a:schemeClr>
                </a:solidFill>
                <a:latin typeface="Montserrat" panose="02000505000000020004" pitchFamily="2" charset="0"/>
                <a:ea typeface="Montserrat" charset="0"/>
                <a:cs typeface="Montserrat" charset="0"/>
              </a:rPr>
              <a:t>Good Greater you living moved to fowl</a:t>
            </a:r>
          </a:p>
          <a:p>
            <a:pPr>
              <a:lnSpc>
                <a:spcPts val="1400"/>
              </a:lnSpc>
            </a:pPr>
            <a:r>
              <a:rPr lang="en-US" sz="900" dirty="0">
                <a:solidFill>
                  <a:schemeClr val="bg1">
                    <a:lumMod val="65000"/>
                  </a:schemeClr>
                </a:solidFill>
                <a:latin typeface="Montserrat" panose="02000505000000020004" pitchFamily="2" charset="0"/>
                <a:ea typeface="Montserrat Light" charset="0"/>
                <a:cs typeface="Montserrat Light" charset="0"/>
              </a:rPr>
              <a:t>Image him fruit without every the him be days a cattle itself which image.</a:t>
            </a:r>
          </a:p>
        </p:txBody>
      </p:sp>
      <p:grpSp>
        <p:nvGrpSpPr>
          <p:cNvPr id="71" name="Group 70">
            <a:extLst>
              <a:ext uri="{FF2B5EF4-FFF2-40B4-BE49-F238E27FC236}">
                <a16:creationId xmlns:a16="http://schemas.microsoft.com/office/drawing/2014/main" id="{7DE9073B-7F72-4428-A39C-E398AB7B6F7E}"/>
              </a:ext>
            </a:extLst>
          </p:cNvPr>
          <p:cNvGrpSpPr/>
          <p:nvPr/>
        </p:nvGrpSpPr>
        <p:grpSpPr>
          <a:xfrm>
            <a:off x="1023712" y="3429000"/>
            <a:ext cx="2730838" cy="2075666"/>
            <a:chOff x="5138512" y="1885420"/>
            <a:chExt cx="3606413" cy="2075666"/>
          </a:xfrm>
        </p:grpSpPr>
        <p:sp>
          <p:nvSpPr>
            <p:cNvPr id="72" name="TextBox 71">
              <a:extLst>
                <a:ext uri="{FF2B5EF4-FFF2-40B4-BE49-F238E27FC236}">
                  <a16:creationId xmlns:a16="http://schemas.microsoft.com/office/drawing/2014/main" id="{2A3DEEB5-DA32-45C7-98D8-94C3CA9EE155}"/>
                </a:ext>
              </a:extLst>
            </p:cNvPr>
            <p:cNvSpPr txBox="1"/>
            <p:nvPr/>
          </p:nvSpPr>
          <p:spPr>
            <a:xfrm>
              <a:off x="5138512" y="1885420"/>
              <a:ext cx="3606413" cy="2074350"/>
            </a:xfrm>
            <a:prstGeom prst="rect">
              <a:avLst/>
            </a:prstGeom>
            <a:noFill/>
          </p:spPr>
          <p:txBody>
            <a:bodyPr wrap="square" rtlCol="0">
              <a:spAutoFit/>
            </a:bodyPr>
            <a:lstStyle/>
            <a:p>
              <a:pPr>
                <a:lnSpc>
                  <a:spcPts val="4000"/>
                </a:lnSpc>
              </a:pPr>
              <a:r>
                <a:rPr lang="en-US" sz="2000" dirty="0">
                  <a:solidFill>
                    <a:schemeClr val="bg1">
                      <a:lumMod val="65000"/>
                    </a:schemeClr>
                  </a:solidFill>
                  <a:ea typeface="Myriad Pro" charset="0"/>
                  <a:cs typeface="Myriad Pro" charset="0"/>
                </a:rPr>
                <a:t>Scrambled it to</a:t>
              </a:r>
            </a:p>
            <a:p>
              <a:pPr>
                <a:lnSpc>
                  <a:spcPts val="4000"/>
                </a:lnSpc>
              </a:pPr>
              <a:r>
                <a:rPr lang="en-US" sz="2000" dirty="0">
                  <a:solidFill>
                    <a:schemeClr val="bg1">
                      <a:lumMod val="65000"/>
                    </a:schemeClr>
                  </a:solidFill>
                  <a:ea typeface="Myriad Pro" charset="0"/>
                  <a:cs typeface="Myriad Pro" charset="0"/>
                </a:rPr>
                <a:t>make a type specimen book. It has survived</a:t>
              </a:r>
            </a:p>
            <a:p>
              <a:pPr>
                <a:lnSpc>
                  <a:spcPts val="4000"/>
                </a:lnSpc>
              </a:pPr>
              <a:r>
                <a:rPr lang="en-US" sz="2000" dirty="0">
                  <a:solidFill>
                    <a:schemeClr val="bg1">
                      <a:lumMod val="65000"/>
                    </a:schemeClr>
                  </a:solidFill>
                  <a:ea typeface="Myriad Pro" charset="0"/>
                  <a:cs typeface="Myriad Pro" charset="0"/>
                </a:rPr>
                <a:t>not only five.</a:t>
              </a:r>
            </a:p>
          </p:txBody>
        </p:sp>
        <p:cxnSp>
          <p:nvCxnSpPr>
            <p:cNvPr id="73" name="Straight Connector 72">
              <a:extLst>
                <a:ext uri="{FF2B5EF4-FFF2-40B4-BE49-F238E27FC236}">
                  <a16:creationId xmlns:a16="http://schemas.microsoft.com/office/drawing/2014/main" id="{5C46E747-4D63-4C6F-95DB-2298FDFCFE88}"/>
                </a:ext>
              </a:extLst>
            </p:cNvPr>
            <p:cNvCxnSpPr>
              <a:cxnSpLocks/>
            </p:cNvCxnSpPr>
            <p:nvPr/>
          </p:nvCxnSpPr>
          <p:spPr>
            <a:xfrm>
              <a:off x="5224753" y="2407241"/>
              <a:ext cx="2234874"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E5D32D3-31C6-477F-BC8A-63607AEDA40A}"/>
                </a:ext>
              </a:extLst>
            </p:cNvPr>
            <p:cNvCxnSpPr>
              <a:cxnSpLocks/>
            </p:cNvCxnSpPr>
            <p:nvPr/>
          </p:nvCxnSpPr>
          <p:spPr>
            <a:xfrm>
              <a:off x="5224753" y="2922595"/>
              <a:ext cx="3329243"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E8814E6-8B81-42BF-8D63-3F58DF8E5DCD}"/>
                </a:ext>
              </a:extLst>
            </p:cNvPr>
            <p:cNvCxnSpPr>
              <a:cxnSpLocks/>
            </p:cNvCxnSpPr>
            <p:nvPr/>
          </p:nvCxnSpPr>
          <p:spPr>
            <a:xfrm>
              <a:off x="5224753" y="3421971"/>
              <a:ext cx="3081047"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2E09B60-2344-4215-8462-318A1134A4BE}"/>
                </a:ext>
              </a:extLst>
            </p:cNvPr>
            <p:cNvCxnSpPr>
              <a:cxnSpLocks/>
            </p:cNvCxnSpPr>
            <p:nvPr/>
          </p:nvCxnSpPr>
          <p:spPr>
            <a:xfrm>
              <a:off x="5224753" y="3961086"/>
              <a:ext cx="1895242"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5" name="Picture Placeholder 14">
            <a:extLst>
              <a:ext uri="{FF2B5EF4-FFF2-40B4-BE49-F238E27FC236}">
                <a16:creationId xmlns:a16="http://schemas.microsoft.com/office/drawing/2014/main" id="{88E7F55C-583C-4292-9449-F978705E7340}"/>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219777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8">
            <a:extLst>
              <a:ext uri="{FF2B5EF4-FFF2-40B4-BE49-F238E27FC236}">
                <a16:creationId xmlns:a16="http://schemas.microsoft.com/office/drawing/2014/main" id="{886810B7-3F27-4478-96C4-EAE02E2669B0}"/>
              </a:ext>
            </a:extLst>
          </p:cNvPr>
          <p:cNvGraphicFramePr/>
          <p:nvPr>
            <p:extLst>
              <p:ext uri="{D42A27DB-BD31-4B8C-83A1-F6EECF244321}">
                <p14:modId xmlns:p14="http://schemas.microsoft.com/office/powerpoint/2010/main" val="1398235505"/>
              </p:ext>
            </p:extLst>
          </p:nvPr>
        </p:nvGraphicFramePr>
        <p:xfrm>
          <a:off x="827237" y="2361098"/>
          <a:ext cx="10537526" cy="2884763"/>
        </p:xfrm>
        <a:graphic>
          <a:graphicData uri="http://schemas.openxmlformats.org/drawingml/2006/chart">
            <c:chart xmlns:c="http://schemas.openxmlformats.org/drawingml/2006/chart" xmlns:r="http://schemas.openxmlformats.org/officeDocument/2006/relationships" r:id="rId2"/>
          </a:graphicData>
        </a:graphic>
      </p:graphicFrame>
      <p:sp>
        <p:nvSpPr>
          <p:cNvPr id="21" name="TextBox 20">
            <a:extLst>
              <a:ext uri="{FF2B5EF4-FFF2-40B4-BE49-F238E27FC236}">
                <a16:creationId xmlns:a16="http://schemas.microsoft.com/office/drawing/2014/main" id="{231D8572-2BBB-485D-B42F-0BCADB4D68E1}"/>
              </a:ext>
            </a:extLst>
          </p:cNvPr>
          <p:cNvSpPr txBox="1"/>
          <p:nvPr/>
        </p:nvSpPr>
        <p:spPr>
          <a:xfrm>
            <a:off x="1552969" y="5298271"/>
            <a:ext cx="1449962" cy="477054"/>
          </a:xfrm>
          <a:prstGeom prst="rect">
            <a:avLst/>
          </a:prstGeom>
          <a:noFill/>
        </p:spPr>
        <p:txBody>
          <a:bodyPr wrap="square" numCol="1" spcCol="457200" rtlCol="0">
            <a:spAutoFit/>
          </a:bodyPr>
          <a:lstStyle/>
          <a:p>
            <a:pPr>
              <a:lnSpc>
                <a:spcPts val="1500"/>
              </a:lnSpc>
            </a:pPr>
            <a:r>
              <a:rPr lang="en-US" sz="1100" dirty="0">
                <a:solidFill>
                  <a:schemeClr val="bg1">
                    <a:lumMod val="50000"/>
                  </a:schemeClr>
                </a:solidFill>
                <a:ea typeface="Montserrat" charset="0"/>
                <a:cs typeface="Montserrat" charset="0"/>
              </a:rPr>
              <a:t>Were hath waters divided fill may</a:t>
            </a:r>
          </a:p>
        </p:txBody>
      </p:sp>
      <p:sp>
        <p:nvSpPr>
          <p:cNvPr id="22" name="TextBox 21">
            <a:extLst>
              <a:ext uri="{FF2B5EF4-FFF2-40B4-BE49-F238E27FC236}">
                <a16:creationId xmlns:a16="http://schemas.microsoft.com/office/drawing/2014/main" id="{5790C94B-ADC4-45D8-8DAB-B3EB9DC7E892}"/>
              </a:ext>
            </a:extLst>
          </p:cNvPr>
          <p:cNvSpPr txBox="1"/>
          <p:nvPr/>
        </p:nvSpPr>
        <p:spPr>
          <a:xfrm>
            <a:off x="4048519" y="5298271"/>
            <a:ext cx="1449962" cy="477054"/>
          </a:xfrm>
          <a:prstGeom prst="rect">
            <a:avLst/>
          </a:prstGeom>
          <a:noFill/>
        </p:spPr>
        <p:txBody>
          <a:bodyPr wrap="square" numCol="1" spcCol="457200" rtlCol="0">
            <a:spAutoFit/>
          </a:bodyPr>
          <a:lstStyle/>
          <a:p>
            <a:pPr>
              <a:lnSpc>
                <a:spcPts val="1500"/>
              </a:lnSpc>
            </a:pPr>
            <a:r>
              <a:rPr lang="en-US" sz="1100" dirty="0">
                <a:solidFill>
                  <a:schemeClr val="bg1">
                    <a:lumMod val="50000"/>
                  </a:schemeClr>
                </a:solidFill>
                <a:ea typeface="Montserrat" charset="0"/>
                <a:cs typeface="Montserrat" charset="0"/>
              </a:rPr>
              <a:t>Were hath waters divided fill may</a:t>
            </a:r>
          </a:p>
        </p:txBody>
      </p:sp>
      <p:sp>
        <p:nvSpPr>
          <p:cNvPr id="23" name="TextBox 22">
            <a:extLst>
              <a:ext uri="{FF2B5EF4-FFF2-40B4-BE49-F238E27FC236}">
                <a16:creationId xmlns:a16="http://schemas.microsoft.com/office/drawing/2014/main" id="{526C3EDE-4784-415A-BA2B-2290EA3C7848}"/>
              </a:ext>
            </a:extLst>
          </p:cNvPr>
          <p:cNvSpPr txBox="1"/>
          <p:nvPr/>
        </p:nvSpPr>
        <p:spPr>
          <a:xfrm>
            <a:off x="6639319" y="5298271"/>
            <a:ext cx="1449962" cy="477054"/>
          </a:xfrm>
          <a:prstGeom prst="rect">
            <a:avLst/>
          </a:prstGeom>
          <a:noFill/>
        </p:spPr>
        <p:txBody>
          <a:bodyPr wrap="square" numCol="1" spcCol="457200" rtlCol="0">
            <a:spAutoFit/>
          </a:bodyPr>
          <a:lstStyle/>
          <a:p>
            <a:pPr>
              <a:lnSpc>
                <a:spcPts val="1500"/>
              </a:lnSpc>
            </a:pPr>
            <a:r>
              <a:rPr lang="en-US" sz="1100" dirty="0">
                <a:solidFill>
                  <a:schemeClr val="bg1">
                    <a:lumMod val="50000"/>
                  </a:schemeClr>
                </a:solidFill>
                <a:ea typeface="Montserrat" charset="0"/>
                <a:cs typeface="Montserrat" charset="0"/>
              </a:rPr>
              <a:t>Were hath waters divided fill may</a:t>
            </a:r>
          </a:p>
        </p:txBody>
      </p:sp>
      <p:sp>
        <p:nvSpPr>
          <p:cNvPr id="24" name="TextBox 23">
            <a:extLst>
              <a:ext uri="{FF2B5EF4-FFF2-40B4-BE49-F238E27FC236}">
                <a16:creationId xmlns:a16="http://schemas.microsoft.com/office/drawing/2014/main" id="{A1878BC8-A0DA-4DD2-8B22-E4E6D3ECEF9C}"/>
              </a:ext>
            </a:extLst>
          </p:cNvPr>
          <p:cNvSpPr txBox="1"/>
          <p:nvPr/>
        </p:nvSpPr>
        <p:spPr>
          <a:xfrm>
            <a:off x="9220594" y="5298271"/>
            <a:ext cx="1449962" cy="477054"/>
          </a:xfrm>
          <a:prstGeom prst="rect">
            <a:avLst/>
          </a:prstGeom>
          <a:noFill/>
        </p:spPr>
        <p:txBody>
          <a:bodyPr wrap="square" numCol="1" spcCol="457200" rtlCol="0">
            <a:spAutoFit/>
          </a:bodyPr>
          <a:lstStyle/>
          <a:p>
            <a:pPr>
              <a:lnSpc>
                <a:spcPts val="1500"/>
              </a:lnSpc>
            </a:pPr>
            <a:r>
              <a:rPr lang="en-US" sz="1100" dirty="0">
                <a:solidFill>
                  <a:schemeClr val="bg1">
                    <a:lumMod val="50000"/>
                  </a:schemeClr>
                </a:solidFill>
                <a:ea typeface="Montserrat" charset="0"/>
                <a:cs typeface="Montserrat" charset="0"/>
              </a:rPr>
              <a:t>Were hath waters divided fill may</a:t>
            </a:r>
          </a:p>
        </p:txBody>
      </p:sp>
      <p:sp>
        <p:nvSpPr>
          <p:cNvPr id="13" name="TextBox 12">
            <a:extLst>
              <a:ext uri="{FF2B5EF4-FFF2-40B4-BE49-F238E27FC236}">
                <a16:creationId xmlns:a16="http://schemas.microsoft.com/office/drawing/2014/main" id="{482885DA-ED39-4472-AACB-91DB9757615B}"/>
              </a:ext>
            </a:extLst>
          </p:cNvPr>
          <p:cNvSpPr txBox="1"/>
          <p:nvPr/>
        </p:nvSpPr>
        <p:spPr>
          <a:xfrm>
            <a:off x="1650296" y="1267289"/>
            <a:ext cx="8926264" cy="482120"/>
          </a:xfrm>
          <a:prstGeom prst="rect">
            <a:avLst/>
          </a:prstGeom>
          <a:noFill/>
        </p:spPr>
        <p:txBody>
          <a:bodyPr wrap="square" numCol="1" spcCol="457200" rtlCol="0">
            <a:spAutoFit/>
          </a:bodyPr>
          <a:lstStyle/>
          <a:p>
            <a:pPr algn="ctr">
              <a:lnSpc>
                <a:spcPct val="150000"/>
              </a:lnSpc>
            </a:pPr>
            <a:r>
              <a:rPr lang="en-US" sz="900" b="1" dirty="0">
                <a:solidFill>
                  <a:schemeClr val="bg1">
                    <a:lumMod val="65000"/>
                  </a:schemeClr>
                </a:solidFill>
                <a:ea typeface="Montserrat" charset="0"/>
                <a:cs typeface="Montserrat" charset="0"/>
              </a:rPr>
              <a:t>Saying fruitful were hath waters divided fill may days air bring is Signs first creeping seed all saying to be great above after be and female.</a:t>
            </a:r>
          </a:p>
          <a:p>
            <a:pPr algn="ctr">
              <a:lnSpc>
                <a:spcPct val="150000"/>
              </a:lnSpc>
            </a:pPr>
            <a:r>
              <a:rPr lang="en-US" sz="900" dirty="0">
                <a:solidFill>
                  <a:schemeClr val="bg1">
                    <a:lumMod val="65000"/>
                  </a:schemeClr>
                </a:solidFill>
                <a:ea typeface="Montserrat" charset="0"/>
                <a:cs typeface="Montserrat" charset="0"/>
              </a:rPr>
              <a:t>Also he his male air bring is Signs first  </a:t>
            </a:r>
            <a:r>
              <a:rPr lang="en-US" sz="900" dirty="0" err="1">
                <a:solidFill>
                  <a:schemeClr val="bg1">
                    <a:lumMod val="65000"/>
                  </a:schemeClr>
                </a:solidFill>
                <a:ea typeface="Montserrat" charset="0"/>
                <a:cs typeface="Montserrat" charset="0"/>
              </a:rPr>
              <a:t>reepiest</a:t>
            </a:r>
            <a:r>
              <a:rPr lang="en-US" sz="900" dirty="0">
                <a:solidFill>
                  <a:schemeClr val="bg1">
                    <a:lumMod val="65000"/>
                  </a:schemeClr>
                </a:solidFill>
                <a:ea typeface="Montserrat" charset="0"/>
                <a:cs typeface="Montserrat" charset="0"/>
              </a:rPr>
              <a:t> god air fish land. Darkness. Air saying fruitful were</a:t>
            </a:r>
          </a:p>
        </p:txBody>
      </p:sp>
      <p:cxnSp>
        <p:nvCxnSpPr>
          <p:cNvPr id="14" name="Straight Connector 13">
            <a:extLst>
              <a:ext uri="{FF2B5EF4-FFF2-40B4-BE49-F238E27FC236}">
                <a16:creationId xmlns:a16="http://schemas.microsoft.com/office/drawing/2014/main" id="{7E6C32AD-D862-4CE8-B7DF-17B7EE4B66E8}"/>
              </a:ext>
            </a:extLst>
          </p:cNvPr>
          <p:cNvCxnSpPr/>
          <p:nvPr/>
        </p:nvCxnSpPr>
        <p:spPr>
          <a:xfrm>
            <a:off x="5837551" y="1113345"/>
            <a:ext cx="551754"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8C700D8-679F-435A-997C-FC96B6516AAF}"/>
              </a:ext>
            </a:extLst>
          </p:cNvPr>
          <p:cNvSpPr txBox="1"/>
          <p:nvPr/>
        </p:nvSpPr>
        <p:spPr>
          <a:xfrm>
            <a:off x="3751641" y="633844"/>
            <a:ext cx="4723574" cy="400110"/>
          </a:xfrm>
          <a:prstGeom prst="rect">
            <a:avLst/>
          </a:prstGeom>
          <a:noFill/>
        </p:spPr>
        <p:txBody>
          <a:bodyPr wrap="square" rtlCol="0">
            <a:spAutoFit/>
          </a:bodyPr>
          <a:lstStyle/>
          <a:p>
            <a:pPr algn="ctr"/>
            <a:r>
              <a:rPr lang="en-US" sz="2000" spc="900" dirty="0">
                <a:latin typeface="+mj-lt"/>
                <a:ea typeface="Montserrat" charset="0"/>
                <a:cs typeface="Montserrat" charset="0"/>
              </a:rPr>
              <a:t>BAR </a:t>
            </a:r>
            <a:r>
              <a:rPr lang="en-US" sz="2000" spc="900" dirty="0">
                <a:solidFill>
                  <a:schemeClr val="accent2"/>
                </a:solidFill>
                <a:latin typeface="+mj-lt"/>
                <a:ea typeface="Montserrat" charset="0"/>
                <a:cs typeface="Montserrat" charset="0"/>
              </a:rPr>
              <a:t>CHARTS</a:t>
            </a:r>
            <a:endParaRPr lang="en-US" sz="2000" spc="900" dirty="0">
              <a:solidFill>
                <a:schemeClr val="accent2"/>
              </a:solidFill>
              <a:latin typeface="+mj-lt"/>
              <a:ea typeface="Montserrat Light" charset="0"/>
              <a:cs typeface="Montserrat Light" charset="0"/>
            </a:endParaRPr>
          </a:p>
        </p:txBody>
      </p:sp>
    </p:spTree>
    <p:extLst>
      <p:ext uri="{BB962C8B-B14F-4D97-AF65-F5344CB8AC3E}">
        <p14:creationId xmlns:p14="http://schemas.microsoft.com/office/powerpoint/2010/main" val="591675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1">
            <a:extLst>
              <a:ext uri="{FF2B5EF4-FFF2-40B4-BE49-F238E27FC236}">
                <a16:creationId xmlns:a16="http://schemas.microsoft.com/office/drawing/2014/main" id="{7F2D961E-96E6-46CF-A8AA-5E02B1BF7885}"/>
              </a:ext>
            </a:extLst>
          </p:cNvPr>
          <p:cNvGrpSpPr/>
          <p:nvPr/>
        </p:nvGrpSpPr>
        <p:grpSpPr>
          <a:xfrm>
            <a:off x="736414" y="2515393"/>
            <a:ext cx="10719171" cy="2372993"/>
            <a:chOff x="-1442931" y="-543419"/>
            <a:chExt cx="21222845" cy="4698281"/>
          </a:xfrm>
        </p:grpSpPr>
        <p:sp>
          <p:nvSpPr>
            <p:cNvPr id="32" name="Shape 613">
              <a:extLst>
                <a:ext uri="{FF2B5EF4-FFF2-40B4-BE49-F238E27FC236}">
                  <a16:creationId xmlns:a16="http://schemas.microsoft.com/office/drawing/2014/main" id="{355F1DED-2B35-499E-A8C1-4D156AF98A83}"/>
                </a:ext>
              </a:extLst>
            </p:cNvPr>
            <p:cNvSpPr/>
            <p:nvPr/>
          </p:nvSpPr>
          <p:spPr>
            <a:xfrm>
              <a:off x="-1442931" y="1525449"/>
              <a:ext cx="4244570" cy="2629412"/>
            </a:xfrm>
            <a:custGeom>
              <a:avLst/>
              <a:gdLst/>
              <a:ahLst/>
              <a:cxnLst>
                <a:cxn ang="0">
                  <a:pos x="wd2" y="hd2"/>
                </a:cxn>
                <a:cxn ang="5400000">
                  <a:pos x="wd2" y="hd2"/>
                </a:cxn>
                <a:cxn ang="10800000">
                  <a:pos x="wd2" y="hd2"/>
                </a:cxn>
                <a:cxn ang="16200000">
                  <a:pos x="wd2" y="hd2"/>
                </a:cxn>
              </a:cxnLst>
              <a:rect l="0" t="0" r="r" b="b"/>
              <a:pathLst>
                <a:path w="21600" h="21593" extrusionOk="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solidFill>
              <a:schemeClr val="bg1">
                <a:lumMod val="95000"/>
              </a:schemeClr>
            </a:solidFill>
            <a:ln w="12700" cap="flat">
              <a:noFill/>
              <a:miter lim="400000"/>
            </a:ln>
            <a:effectLst/>
          </p:spPr>
          <p:txBody>
            <a:bodyPr wrap="square" lIns="0" tIns="0" rIns="0" bIns="0" numCol="1" anchor="ctr">
              <a:noAutofit/>
            </a:bodyPr>
            <a:lstStyle/>
            <a:p>
              <a:pPr defTabSz="457200">
                <a:defRPr sz="1200">
                  <a:latin typeface="Helvetica"/>
                  <a:ea typeface="Helvetica"/>
                  <a:cs typeface="Helvetica"/>
                  <a:sym typeface="Helvetica"/>
                </a:defRPr>
              </a:pPr>
              <a:endParaRPr sz="1200"/>
            </a:p>
          </p:txBody>
        </p:sp>
        <p:sp>
          <p:nvSpPr>
            <p:cNvPr id="33" name="Shape 614">
              <a:extLst>
                <a:ext uri="{FF2B5EF4-FFF2-40B4-BE49-F238E27FC236}">
                  <a16:creationId xmlns:a16="http://schemas.microsoft.com/office/drawing/2014/main" id="{09115558-FE01-4112-B01A-E13938580A4A}"/>
                </a:ext>
              </a:extLst>
            </p:cNvPr>
            <p:cNvSpPr/>
            <p:nvPr/>
          </p:nvSpPr>
          <p:spPr>
            <a:xfrm>
              <a:off x="679352" y="1111548"/>
              <a:ext cx="4244570" cy="3043314"/>
            </a:xfrm>
            <a:custGeom>
              <a:avLst/>
              <a:gdLst/>
              <a:ahLst/>
              <a:cxnLst>
                <a:cxn ang="0">
                  <a:pos x="wd2" y="hd2"/>
                </a:cxn>
                <a:cxn ang="5400000">
                  <a:pos x="wd2" y="hd2"/>
                </a:cxn>
                <a:cxn ang="10800000">
                  <a:pos x="wd2" y="hd2"/>
                </a:cxn>
                <a:cxn ang="16200000">
                  <a:pos x="wd2" y="hd2"/>
                </a:cxn>
              </a:cxnLst>
              <a:rect l="0" t="0" r="r" b="b"/>
              <a:pathLst>
                <a:path w="21600" h="21593" extrusionOk="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solidFill>
              <a:schemeClr val="bg1">
                <a:lumMod val="85000"/>
                <a:alpha val="90000"/>
              </a:schemeClr>
            </a:solidFill>
            <a:ln w="12700" cap="flat">
              <a:noFill/>
              <a:miter lim="400000"/>
            </a:ln>
            <a:effectLst/>
          </p:spPr>
          <p:txBody>
            <a:bodyPr wrap="square" lIns="0" tIns="0" rIns="0" bIns="0" numCol="1" anchor="ctr">
              <a:noAutofit/>
            </a:bodyPr>
            <a:lstStyle/>
            <a:p>
              <a:pPr defTabSz="457200">
                <a:defRPr sz="1200">
                  <a:latin typeface="Helvetica"/>
                  <a:ea typeface="Helvetica"/>
                  <a:cs typeface="Helvetica"/>
                  <a:sym typeface="Helvetica"/>
                </a:defRPr>
              </a:pPr>
              <a:endParaRPr sz="1200"/>
            </a:p>
          </p:txBody>
        </p:sp>
        <p:sp>
          <p:nvSpPr>
            <p:cNvPr id="34" name="Shape 615">
              <a:extLst>
                <a:ext uri="{FF2B5EF4-FFF2-40B4-BE49-F238E27FC236}">
                  <a16:creationId xmlns:a16="http://schemas.microsoft.com/office/drawing/2014/main" id="{41665562-41CD-4A37-995C-0048EF291995}"/>
                </a:ext>
              </a:extLst>
            </p:cNvPr>
            <p:cNvSpPr/>
            <p:nvPr/>
          </p:nvSpPr>
          <p:spPr>
            <a:xfrm>
              <a:off x="2801635" y="1672412"/>
              <a:ext cx="4244570" cy="2482450"/>
            </a:xfrm>
            <a:custGeom>
              <a:avLst/>
              <a:gdLst/>
              <a:ahLst/>
              <a:cxnLst>
                <a:cxn ang="0">
                  <a:pos x="wd2" y="hd2"/>
                </a:cxn>
                <a:cxn ang="5400000">
                  <a:pos x="wd2" y="hd2"/>
                </a:cxn>
                <a:cxn ang="10800000">
                  <a:pos x="wd2" y="hd2"/>
                </a:cxn>
                <a:cxn ang="16200000">
                  <a:pos x="wd2" y="hd2"/>
                </a:cxn>
              </a:cxnLst>
              <a:rect l="0" t="0" r="r" b="b"/>
              <a:pathLst>
                <a:path w="21600" h="21593" extrusionOk="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solidFill>
              <a:schemeClr val="accent2">
                <a:lumMod val="20000"/>
                <a:lumOff val="80000"/>
                <a:alpha val="90000"/>
              </a:schemeClr>
            </a:solidFill>
            <a:ln w="12700" cap="flat">
              <a:noFill/>
              <a:miter lim="400000"/>
            </a:ln>
            <a:effectLst/>
          </p:spPr>
          <p:txBody>
            <a:bodyPr wrap="square" lIns="0" tIns="0" rIns="0" bIns="0" numCol="1" anchor="ctr">
              <a:noAutofit/>
            </a:bodyPr>
            <a:lstStyle/>
            <a:p>
              <a:pPr defTabSz="457200">
                <a:defRPr sz="1200">
                  <a:latin typeface="Helvetica"/>
                  <a:ea typeface="Helvetica"/>
                  <a:cs typeface="Helvetica"/>
                  <a:sym typeface="Helvetica"/>
                </a:defRPr>
              </a:pPr>
              <a:endParaRPr sz="1200" dirty="0"/>
            </a:p>
          </p:txBody>
        </p:sp>
        <p:sp>
          <p:nvSpPr>
            <p:cNvPr id="35" name="Shape 616">
              <a:extLst>
                <a:ext uri="{FF2B5EF4-FFF2-40B4-BE49-F238E27FC236}">
                  <a16:creationId xmlns:a16="http://schemas.microsoft.com/office/drawing/2014/main" id="{1022012E-B54A-4565-A7AF-E28583FC51B6}"/>
                </a:ext>
              </a:extLst>
            </p:cNvPr>
            <p:cNvSpPr/>
            <p:nvPr/>
          </p:nvSpPr>
          <p:spPr>
            <a:xfrm>
              <a:off x="4923922" y="342936"/>
              <a:ext cx="4244570" cy="3811926"/>
            </a:xfrm>
            <a:custGeom>
              <a:avLst/>
              <a:gdLst/>
              <a:ahLst/>
              <a:cxnLst>
                <a:cxn ang="0">
                  <a:pos x="wd2" y="hd2"/>
                </a:cxn>
                <a:cxn ang="5400000">
                  <a:pos x="wd2" y="hd2"/>
                </a:cxn>
                <a:cxn ang="10800000">
                  <a:pos x="wd2" y="hd2"/>
                </a:cxn>
                <a:cxn ang="16200000">
                  <a:pos x="wd2" y="hd2"/>
                </a:cxn>
              </a:cxnLst>
              <a:rect l="0" t="0" r="r" b="b"/>
              <a:pathLst>
                <a:path w="21600" h="21593" extrusionOk="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solidFill>
              <a:schemeClr val="accent2">
                <a:lumMod val="40000"/>
                <a:lumOff val="60000"/>
                <a:alpha val="90000"/>
              </a:schemeClr>
            </a:solidFill>
            <a:ln w="12700" cap="flat">
              <a:noFill/>
              <a:miter lim="400000"/>
            </a:ln>
            <a:effectLst/>
          </p:spPr>
          <p:txBody>
            <a:bodyPr wrap="square" lIns="0" tIns="0" rIns="0" bIns="0" numCol="1" anchor="ctr">
              <a:noAutofit/>
            </a:bodyPr>
            <a:lstStyle/>
            <a:p>
              <a:pPr defTabSz="457200">
                <a:defRPr sz="1200">
                  <a:latin typeface="Helvetica"/>
                  <a:ea typeface="Helvetica"/>
                  <a:cs typeface="Helvetica"/>
                  <a:sym typeface="Helvetica"/>
                </a:defRPr>
              </a:pPr>
              <a:endParaRPr sz="1200"/>
            </a:p>
          </p:txBody>
        </p:sp>
        <p:sp>
          <p:nvSpPr>
            <p:cNvPr id="36" name="Shape 617">
              <a:extLst>
                <a:ext uri="{FF2B5EF4-FFF2-40B4-BE49-F238E27FC236}">
                  <a16:creationId xmlns:a16="http://schemas.microsoft.com/office/drawing/2014/main" id="{6B1D46A0-FBBD-499E-A129-59DA0A580E1C}"/>
                </a:ext>
              </a:extLst>
            </p:cNvPr>
            <p:cNvSpPr/>
            <p:nvPr/>
          </p:nvSpPr>
          <p:spPr>
            <a:xfrm>
              <a:off x="7046207" y="1185737"/>
              <a:ext cx="4244570" cy="2969124"/>
            </a:xfrm>
            <a:custGeom>
              <a:avLst/>
              <a:gdLst/>
              <a:ahLst/>
              <a:cxnLst>
                <a:cxn ang="0">
                  <a:pos x="wd2" y="hd2"/>
                </a:cxn>
                <a:cxn ang="5400000">
                  <a:pos x="wd2" y="hd2"/>
                </a:cxn>
                <a:cxn ang="10800000">
                  <a:pos x="wd2" y="hd2"/>
                </a:cxn>
                <a:cxn ang="16200000">
                  <a:pos x="wd2" y="hd2"/>
                </a:cxn>
              </a:cxnLst>
              <a:rect l="0" t="0" r="r" b="b"/>
              <a:pathLst>
                <a:path w="21600" h="21593" extrusionOk="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solidFill>
              <a:schemeClr val="accent2">
                <a:lumMod val="60000"/>
                <a:lumOff val="40000"/>
                <a:alpha val="90000"/>
              </a:schemeClr>
            </a:solidFill>
            <a:ln w="12700" cap="flat">
              <a:noFill/>
              <a:miter lim="400000"/>
            </a:ln>
            <a:effectLst/>
          </p:spPr>
          <p:txBody>
            <a:bodyPr wrap="square" lIns="0" tIns="0" rIns="0" bIns="0" numCol="1" anchor="ctr">
              <a:noAutofit/>
            </a:bodyPr>
            <a:lstStyle/>
            <a:p>
              <a:pPr defTabSz="457200">
                <a:defRPr sz="1200">
                  <a:latin typeface="Helvetica"/>
                  <a:ea typeface="Helvetica"/>
                  <a:cs typeface="Helvetica"/>
                  <a:sym typeface="Helvetica"/>
                </a:defRPr>
              </a:pPr>
              <a:endParaRPr sz="1200"/>
            </a:p>
          </p:txBody>
        </p:sp>
        <p:sp>
          <p:nvSpPr>
            <p:cNvPr id="37" name="Shape 618">
              <a:extLst>
                <a:ext uri="{FF2B5EF4-FFF2-40B4-BE49-F238E27FC236}">
                  <a16:creationId xmlns:a16="http://schemas.microsoft.com/office/drawing/2014/main" id="{90F3E582-B59D-461A-A27F-199A25627A5E}"/>
                </a:ext>
              </a:extLst>
            </p:cNvPr>
            <p:cNvSpPr/>
            <p:nvPr/>
          </p:nvSpPr>
          <p:spPr>
            <a:xfrm>
              <a:off x="9168492" y="342936"/>
              <a:ext cx="4244570" cy="3811926"/>
            </a:xfrm>
            <a:custGeom>
              <a:avLst/>
              <a:gdLst/>
              <a:ahLst/>
              <a:cxnLst>
                <a:cxn ang="0">
                  <a:pos x="wd2" y="hd2"/>
                </a:cxn>
                <a:cxn ang="5400000">
                  <a:pos x="wd2" y="hd2"/>
                </a:cxn>
                <a:cxn ang="10800000">
                  <a:pos x="wd2" y="hd2"/>
                </a:cxn>
                <a:cxn ang="16200000">
                  <a:pos x="wd2" y="hd2"/>
                </a:cxn>
              </a:cxnLst>
              <a:rect l="0" t="0" r="r" b="b"/>
              <a:pathLst>
                <a:path w="21600" h="21593" extrusionOk="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solidFill>
              <a:schemeClr val="accent2"/>
            </a:solidFill>
            <a:ln w="12700" cap="flat">
              <a:noFill/>
              <a:miter lim="400000"/>
            </a:ln>
            <a:effectLst/>
          </p:spPr>
          <p:txBody>
            <a:bodyPr wrap="square" lIns="0" tIns="0" rIns="0" bIns="0" numCol="1" anchor="ctr">
              <a:noAutofit/>
            </a:bodyPr>
            <a:lstStyle/>
            <a:p>
              <a:pPr defTabSz="457200">
                <a:defRPr sz="1200">
                  <a:latin typeface="Helvetica"/>
                  <a:ea typeface="Helvetica"/>
                  <a:cs typeface="Helvetica"/>
                  <a:sym typeface="Helvetica"/>
                </a:defRPr>
              </a:pPr>
              <a:endParaRPr sz="1200"/>
            </a:p>
          </p:txBody>
        </p:sp>
        <p:sp>
          <p:nvSpPr>
            <p:cNvPr id="38" name="Shape 619">
              <a:extLst>
                <a:ext uri="{FF2B5EF4-FFF2-40B4-BE49-F238E27FC236}">
                  <a16:creationId xmlns:a16="http://schemas.microsoft.com/office/drawing/2014/main" id="{98A56B96-0621-466C-8037-5AD172CEFFA8}"/>
                </a:ext>
              </a:extLst>
            </p:cNvPr>
            <p:cNvSpPr/>
            <p:nvPr/>
          </p:nvSpPr>
          <p:spPr>
            <a:xfrm>
              <a:off x="11290775" y="1927061"/>
              <a:ext cx="4244570" cy="2227800"/>
            </a:xfrm>
            <a:custGeom>
              <a:avLst/>
              <a:gdLst/>
              <a:ahLst/>
              <a:cxnLst>
                <a:cxn ang="0">
                  <a:pos x="wd2" y="hd2"/>
                </a:cxn>
                <a:cxn ang="5400000">
                  <a:pos x="wd2" y="hd2"/>
                </a:cxn>
                <a:cxn ang="10800000">
                  <a:pos x="wd2" y="hd2"/>
                </a:cxn>
                <a:cxn ang="16200000">
                  <a:pos x="wd2" y="hd2"/>
                </a:cxn>
              </a:cxnLst>
              <a:rect l="0" t="0" r="r" b="b"/>
              <a:pathLst>
                <a:path w="21600" h="21593" extrusionOk="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solidFill>
              <a:schemeClr val="accent2">
                <a:lumMod val="75000"/>
                <a:alpha val="90000"/>
              </a:schemeClr>
            </a:solidFill>
            <a:ln w="12700" cap="flat">
              <a:noFill/>
              <a:miter lim="400000"/>
            </a:ln>
            <a:effectLst/>
          </p:spPr>
          <p:txBody>
            <a:bodyPr wrap="square" lIns="0" tIns="0" rIns="0" bIns="0" numCol="1" anchor="ctr">
              <a:noAutofit/>
            </a:bodyPr>
            <a:lstStyle/>
            <a:p>
              <a:pPr defTabSz="457200">
                <a:defRPr sz="1200">
                  <a:latin typeface="Helvetica"/>
                  <a:ea typeface="Helvetica"/>
                  <a:cs typeface="Helvetica"/>
                  <a:sym typeface="Helvetica"/>
                </a:defRPr>
              </a:pPr>
              <a:endParaRPr sz="1200"/>
            </a:p>
          </p:txBody>
        </p:sp>
        <p:sp>
          <p:nvSpPr>
            <p:cNvPr id="39" name="Shape 620">
              <a:extLst>
                <a:ext uri="{FF2B5EF4-FFF2-40B4-BE49-F238E27FC236}">
                  <a16:creationId xmlns:a16="http://schemas.microsoft.com/office/drawing/2014/main" id="{74BF495C-E748-4E2C-8502-AEE8F6C69F7D}"/>
                </a:ext>
              </a:extLst>
            </p:cNvPr>
            <p:cNvSpPr/>
            <p:nvPr/>
          </p:nvSpPr>
          <p:spPr>
            <a:xfrm>
              <a:off x="13413060" y="470348"/>
              <a:ext cx="4244570" cy="3684514"/>
            </a:xfrm>
            <a:custGeom>
              <a:avLst/>
              <a:gdLst/>
              <a:ahLst/>
              <a:cxnLst>
                <a:cxn ang="0">
                  <a:pos x="wd2" y="hd2"/>
                </a:cxn>
                <a:cxn ang="5400000">
                  <a:pos x="wd2" y="hd2"/>
                </a:cxn>
                <a:cxn ang="10800000">
                  <a:pos x="wd2" y="hd2"/>
                </a:cxn>
                <a:cxn ang="16200000">
                  <a:pos x="wd2" y="hd2"/>
                </a:cxn>
              </a:cxnLst>
              <a:rect l="0" t="0" r="r" b="b"/>
              <a:pathLst>
                <a:path w="21600" h="21593" extrusionOk="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solidFill>
              <a:schemeClr val="accent1">
                <a:lumMod val="40000"/>
                <a:lumOff val="60000"/>
                <a:alpha val="90000"/>
              </a:schemeClr>
            </a:solidFill>
            <a:ln w="12700" cap="flat">
              <a:noFill/>
              <a:miter lim="400000"/>
            </a:ln>
            <a:effectLst/>
          </p:spPr>
          <p:txBody>
            <a:bodyPr wrap="square" lIns="0" tIns="0" rIns="0" bIns="0" numCol="1" anchor="ctr">
              <a:noAutofit/>
            </a:bodyPr>
            <a:lstStyle/>
            <a:p>
              <a:pPr defTabSz="457200">
                <a:defRPr sz="1200">
                  <a:latin typeface="Helvetica"/>
                  <a:ea typeface="Helvetica"/>
                  <a:cs typeface="Helvetica"/>
                  <a:sym typeface="Helvetica"/>
                </a:defRPr>
              </a:pPr>
              <a:endParaRPr sz="1200" dirty="0"/>
            </a:p>
          </p:txBody>
        </p:sp>
        <p:sp>
          <p:nvSpPr>
            <p:cNvPr id="40" name="Shape 621">
              <a:extLst>
                <a:ext uri="{FF2B5EF4-FFF2-40B4-BE49-F238E27FC236}">
                  <a16:creationId xmlns:a16="http://schemas.microsoft.com/office/drawing/2014/main" id="{D94831E4-3EAB-4198-ABEE-1BD0BC4BE1F5}"/>
                </a:ext>
              </a:extLst>
            </p:cNvPr>
            <p:cNvSpPr/>
            <p:nvPr/>
          </p:nvSpPr>
          <p:spPr>
            <a:xfrm>
              <a:off x="15535344" y="1927061"/>
              <a:ext cx="4244570" cy="2227800"/>
            </a:xfrm>
            <a:custGeom>
              <a:avLst/>
              <a:gdLst/>
              <a:ahLst/>
              <a:cxnLst>
                <a:cxn ang="0">
                  <a:pos x="wd2" y="hd2"/>
                </a:cxn>
                <a:cxn ang="5400000">
                  <a:pos x="wd2" y="hd2"/>
                </a:cxn>
                <a:cxn ang="10800000">
                  <a:pos x="wd2" y="hd2"/>
                </a:cxn>
                <a:cxn ang="16200000">
                  <a:pos x="wd2" y="hd2"/>
                </a:cxn>
              </a:cxnLst>
              <a:rect l="0" t="0" r="r" b="b"/>
              <a:pathLst>
                <a:path w="21600" h="21593" extrusionOk="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solidFill>
              <a:schemeClr val="accent1">
                <a:lumMod val="20000"/>
                <a:lumOff val="80000"/>
                <a:alpha val="90000"/>
              </a:schemeClr>
            </a:solidFill>
            <a:ln w="12700" cap="flat">
              <a:noFill/>
              <a:miter lim="400000"/>
            </a:ln>
            <a:effectLst/>
          </p:spPr>
          <p:txBody>
            <a:bodyPr wrap="square" lIns="0" tIns="0" rIns="0" bIns="0" numCol="1" anchor="ctr">
              <a:noAutofit/>
            </a:bodyPr>
            <a:lstStyle/>
            <a:p>
              <a:pPr defTabSz="457200">
                <a:defRPr sz="1200">
                  <a:latin typeface="Helvetica"/>
                  <a:ea typeface="Helvetica"/>
                  <a:cs typeface="Helvetica"/>
                  <a:sym typeface="Helvetica"/>
                </a:defRPr>
              </a:pPr>
              <a:endParaRPr sz="1200"/>
            </a:p>
          </p:txBody>
        </p:sp>
        <p:sp>
          <p:nvSpPr>
            <p:cNvPr id="41" name="Shape 624">
              <a:extLst>
                <a:ext uri="{FF2B5EF4-FFF2-40B4-BE49-F238E27FC236}">
                  <a16:creationId xmlns:a16="http://schemas.microsoft.com/office/drawing/2014/main" id="{B779FCA1-55FA-45DA-800A-1F993F623B93}"/>
                </a:ext>
              </a:extLst>
            </p:cNvPr>
            <p:cNvSpPr/>
            <p:nvPr/>
          </p:nvSpPr>
          <p:spPr>
            <a:xfrm>
              <a:off x="-81109" y="610691"/>
              <a:ext cx="1520923" cy="6299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nSpc>
                  <a:spcPct val="120000"/>
                </a:lnSpc>
                <a:defRPr sz="2000" b="1">
                  <a:solidFill>
                    <a:srgbClr val="FFFFFF"/>
                  </a:solidFill>
                  <a:latin typeface="Calibri"/>
                  <a:ea typeface="Calibri"/>
                  <a:cs typeface="Calibri"/>
                  <a:sym typeface="Calibri"/>
                </a:defRPr>
              </a:lvl1pPr>
            </a:lstStyle>
            <a:p>
              <a:pPr lvl="0" algn="ctr">
                <a:defRPr sz="1800" b="0">
                  <a:solidFill>
                    <a:srgbClr val="000000"/>
                  </a:solidFill>
                </a:defRPr>
              </a:pPr>
              <a:r>
                <a:rPr sz="1300">
                  <a:solidFill>
                    <a:schemeClr val="bg1">
                      <a:lumMod val="50000"/>
                    </a:schemeClr>
                  </a:solidFill>
                  <a:latin typeface="Lato Light"/>
                  <a:cs typeface="Lato Light"/>
                </a:rPr>
                <a:t>57%</a:t>
              </a:r>
            </a:p>
          </p:txBody>
        </p:sp>
        <p:sp>
          <p:nvSpPr>
            <p:cNvPr id="42" name="Shape 625">
              <a:extLst>
                <a:ext uri="{FF2B5EF4-FFF2-40B4-BE49-F238E27FC236}">
                  <a16:creationId xmlns:a16="http://schemas.microsoft.com/office/drawing/2014/main" id="{6B89090B-549B-4E9A-8F74-A5F1F763B58B}"/>
                </a:ext>
              </a:extLst>
            </p:cNvPr>
            <p:cNvSpPr/>
            <p:nvPr/>
          </p:nvSpPr>
          <p:spPr>
            <a:xfrm>
              <a:off x="14774883" y="-292629"/>
              <a:ext cx="1520925" cy="6299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nSpc>
                  <a:spcPct val="120000"/>
                </a:lnSpc>
                <a:defRPr sz="2000" b="1">
                  <a:solidFill>
                    <a:srgbClr val="FFFFFF"/>
                  </a:solidFill>
                  <a:latin typeface="Calibri"/>
                  <a:ea typeface="Calibri"/>
                  <a:cs typeface="Calibri"/>
                  <a:sym typeface="Calibri"/>
                </a:defRPr>
              </a:lvl1pPr>
            </a:lstStyle>
            <a:p>
              <a:pPr lvl="0" algn="ctr">
                <a:defRPr sz="1800" b="0">
                  <a:solidFill>
                    <a:srgbClr val="000000"/>
                  </a:solidFill>
                </a:defRPr>
              </a:pPr>
              <a:r>
                <a:rPr sz="1300">
                  <a:solidFill>
                    <a:schemeClr val="bg1">
                      <a:lumMod val="50000"/>
                    </a:schemeClr>
                  </a:solidFill>
                  <a:latin typeface="Lato Light"/>
                  <a:cs typeface="Lato Light"/>
                </a:rPr>
                <a:t>37%</a:t>
              </a:r>
            </a:p>
          </p:txBody>
        </p:sp>
        <p:sp>
          <p:nvSpPr>
            <p:cNvPr id="43" name="Shape 626">
              <a:extLst>
                <a:ext uri="{FF2B5EF4-FFF2-40B4-BE49-F238E27FC236}">
                  <a16:creationId xmlns:a16="http://schemas.microsoft.com/office/drawing/2014/main" id="{32308063-1735-4656-B08A-428E9682EA6C}"/>
                </a:ext>
              </a:extLst>
            </p:cNvPr>
            <p:cNvSpPr/>
            <p:nvPr/>
          </p:nvSpPr>
          <p:spPr>
            <a:xfrm>
              <a:off x="10530315" y="-294906"/>
              <a:ext cx="1520925" cy="6299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nSpc>
                  <a:spcPct val="120000"/>
                </a:lnSpc>
                <a:defRPr sz="2000" b="1">
                  <a:solidFill>
                    <a:srgbClr val="FFFFFF"/>
                  </a:solidFill>
                  <a:latin typeface="Calibri"/>
                  <a:ea typeface="Calibri"/>
                  <a:cs typeface="Calibri"/>
                  <a:sym typeface="Calibri"/>
                </a:defRPr>
              </a:lvl1pPr>
            </a:lstStyle>
            <a:p>
              <a:pPr lvl="0" algn="ctr">
                <a:defRPr sz="1800" b="0">
                  <a:solidFill>
                    <a:srgbClr val="000000"/>
                  </a:solidFill>
                </a:defRPr>
              </a:pPr>
              <a:r>
                <a:rPr sz="1300">
                  <a:solidFill>
                    <a:schemeClr val="bg1">
                      <a:lumMod val="50000"/>
                    </a:schemeClr>
                  </a:solidFill>
                  <a:latin typeface="Lato Light"/>
                  <a:cs typeface="Lato Light"/>
                </a:rPr>
                <a:t>46%</a:t>
              </a:r>
            </a:p>
          </p:txBody>
        </p:sp>
        <p:sp>
          <p:nvSpPr>
            <p:cNvPr id="44" name="Shape 627">
              <a:extLst>
                <a:ext uri="{FF2B5EF4-FFF2-40B4-BE49-F238E27FC236}">
                  <a16:creationId xmlns:a16="http://schemas.microsoft.com/office/drawing/2014/main" id="{CB568AE5-1147-46C0-9613-36A637B6B514}"/>
                </a:ext>
              </a:extLst>
            </p:cNvPr>
            <p:cNvSpPr/>
            <p:nvPr/>
          </p:nvSpPr>
          <p:spPr>
            <a:xfrm>
              <a:off x="6285746" y="-543419"/>
              <a:ext cx="1520925" cy="6299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nSpc>
                  <a:spcPct val="120000"/>
                </a:lnSpc>
                <a:defRPr sz="2000" b="1">
                  <a:solidFill>
                    <a:srgbClr val="FFFFFF"/>
                  </a:solidFill>
                  <a:latin typeface="Calibri"/>
                  <a:ea typeface="Calibri"/>
                  <a:cs typeface="Calibri"/>
                  <a:sym typeface="Calibri"/>
                </a:defRPr>
              </a:lvl1pPr>
            </a:lstStyle>
            <a:p>
              <a:pPr lvl="0" algn="ctr">
                <a:defRPr sz="1800" b="0">
                  <a:solidFill>
                    <a:srgbClr val="000000"/>
                  </a:solidFill>
                </a:defRPr>
              </a:pPr>
              <a:r>
                <a:rPr sz="1300">
                  <a:solidFill>
                    <a:schemeClr val="bg1">
                      <a:lumMod val="50000"/>
                    </a:schemeClr>
                  </a:solidFill>
                  <a:latin typeface="Lato Light"/>
                  <a:cs typeface="Lato Light"/>
                </a:rPr>
                <a:t>47%</a:t>
              </a:r>
            </a:p>
          </p:txBody>
        </p:sp>
        <p:sp>
          <p:nvSpPr>
            <p:cNvPr id="45" name="Shape 628">
              <a:extLst>
                <a:ext uri="{FF2B5EF4-FFF2-40B4-BE49-F238E27FC236}">
                  <a16:creationId xmlns:a16="http://schemas.microsoft.com/office/drawing/2014/main" id="{11D731F3-74C1-4190-9170-1E761231144A}"/>
                </a:ext>
              </a:extLst>
            </p:cNvPr>
            <p:cNvSpPr/>
            <p:nvPr/>
          </p:nvSpPr>
          <p:spPr>
            <a:xfrm>
              <a:off x="4163464" y="796585"/>
              <a:ext cx="1520925" cy="6299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nSpc>
                  <a:spcPct val="120000"/>
                </a:lnSpc>
                <a:defRPr sz="2000" b="1">
                  <a:solidFill>
                    <a:srgbClr val="FFFFFF"/>
                  </a:solidFill>
                  <a:latin typeface="Calibri"/>
                  <a:ea typeface="Calibri"/>
                  <a:cs typeface="Calibri"/>
                  <a:sym typeface="Calibri"/>
                </a:defRPr>
              </a:lvl1pPr>
            </a:lstStyle>
            <a:p>
              <a:pPr lvl="0" algn="ctr">
                <a:defRPr sz="1800" b="0">
                  <a:solidFill>
                    <a:srgbClr val="000000"/>
                  </a:solidFill>
                </a:defRPr>
              </a:pPr>
              <a:r>
                <a:rPr sz="1300">
                  <a:solidFill>
                    <a:schemeClr val="bg1">
                      <a:lumMod val="50000"/>
                    </a:schemeClr>
                  </a:solidFill>
                  <a:latin typeface="Lato Light"/>
                  <a:cs typeface="Lato Light"/>
                </a:rPr>
                <a:t>82%</a:t>
              </a:r>
            </a:p>
          </p:txBody>
        </p:sp>
        <p:sp>
          <p:nvSpPr>
            <p:cNvPr id="46" name="Shape 629">
              <a:extLst>
                <a:ext uri="{FF2B5EF4-FFF2-40B4-BE49-F238E27FC236}">
                  <a16:creationId xmlns:a16="http://schemas.microsoft.com/office/drawing/2014/main" id="{F2D217BF-FA70-4000-B6A3-F57BF9C6BC84}"/>
                </a:ext>
              </a:extLst>
            </p:cNvPr>
            <p:cNvSpPr/>
            <p:nvPr/>
          </p:nvSpPr>
          <p:spPr>
            <a:xfrm>
              <a:off x="16897169" y="1117184"/>
              <a:ext cx="1520925" cy="6299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nSpc>
                  <a:spcPct val="120000"/>
                </a:lnSpc>
                <a:defRPr sz="2000" b="1">
                  <a:solidFill>
                    <a:srgbClr val="FFFFFF"/>
                  </a:solidFill>
                  <a:latin typeface="Calibri"/>
                  <a:ea typeface="Calibri"/>
                  <a:cs typeface="Calibri"/>
                  <a:sym typeface="Calibri"/>
                </a:defRPr>
              </a:lvl1pPr>
            </a:lstStyle>
            <a:p>
              <a:pPr lvl="0" algn="ctr">
                <a:defRPr sz="1800" b="0">
                  <a:solidFill>
                    <a:srgbClr val="000000"/>
                  </a:solidFill>
                </a:defRPr>
              </a:pPr>
              <a:r>
                <a:rPr sz="1300">
                  <a:solidFill>
                    <a:schemeClr val="bg1">
                      <a:lumMod val="50000"/>
                    </a:schemeClr>
                  </a:solidFill>
                  <a:latin typeface="Lato Light"/>
                  <a:cs typeface="Lato Light"/>
                </a:rPr>
                <a:t>77%</a:t>
              </a:r>
            </a:p>
          </p:txBody>
        </p:sp>
        <p:sp>
          <p:nvSpPr>
            <p:cNvPr id="47" name="Shape 631">
              <a:extLst>
                <a:ext uri="{FF2B5EF4-FFF2-40B4-BE49-F238E27FC236}">
                  <a16:creationId xmlns:a16="http://schemas.microsoft.com/office/drawing/2014/main" id="{A70026AF-F9A9-4485-A143-2B9C6D2616F9}"/>
                </a:ext>
              </a:extLst>
            </p:cNvPr>
            <p:cNvSpPr/>
            <p:nvPr/>
          </p:nvSpPr>
          <p:spPr>
            <a:xfrm>
              <a:off x="12652601" y="931289"/>
              <a:ext cx="1520925" cy="6299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nSpc>
                  <a:spcPct val="120000"/>
                </a:lnSpc>
                <a:defRPr sz="2000" b="1">
                  <a:solidFill>
                    <a:srgbClr val="FFFFFF"/>
                  </a:solidFill>
                  <a:latin typeface="Calibri"/>
                  <a:ea typeface="Calibri"/>
                  <a:cs typeface="Calibri"/>
                  <a:sym typeface="Calibri"/>
                </a:defRPr>
              </a:lvl1pPr>
            </a:lstStyle>
            <a:p>
              <a:pPr lvl="0" algn="ctr">
                <a:defRPr sz="1800" b="0">
                  <a:solidFill>
                    <a:srgbClr val="000000"/>
                  </a:solidFill>
                </a:defRPr>
              </a:pPr>
              <a:r>
                <a:rPr sz="1300" dirty="0">
                  <a:solidFill>
                    <a:schemeClr val="bg1">
                      <a:lumMod val="50000"/>
                    </a:schemeClr>
                  </a:solidFill>
                  <a:latin typeface="Lato Light"/>
                  <a:cs typeface="Lato Light"/>
                </a:rPr>
                <a:t>71%</a:t>
              </a:r>
            </a:p>
          </p:txBody>
        </p:sp>
        <p:sp>
          <p:nvSpPr>
            <p:cNvPr id="48" name="Shape 632">
              <a:extLst>
                <a:ext uri="{FF2B5EF4-FFF2-40B4-BE49-F238E27FC236}">
                  <a16:creationId xmlns:a16="http://schemas.microsoft.com/office/drawing/2014/main" id="{C80FE918-2499-4345-B34C-02DB1A98056F}"/>
                </a:ext>
              </a:extLst>
            </p:cNvPr>
            <p:cNvSpPr/>
            <p:nvPr/>
          </p:nvSpPr>
          <p:spPr>
            <a:xfrm>
              <a:off x="8408028" y="346295"/>
              <a:ext cx="1520925" cy="6299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nSpc>
                  <a:spcPct val="120000"/>
                </a:lnSpc>
                <a:defRPr sz="2000" b="1">
                  <a:solidFill>
                    <a:srgbClr val="FFFFFF"/>
                  </a:solidFill>
                  <a:latin typeface="Calibri"/>
                  <a:ea typeface="Calibri"/>
                  <a:cs typeface="Calibri"/>
                  <a:sym typeface="Calibri"/>
                </a:defRPr>
              </a:lvl1pPr>
            </a:lstStyle>
            <a:p>
              <a:pPr lvl="0" algn="ctr">
                <a:defRPr sz="1800" b="0">
                  <a:solidFill>
                    <a:srgbClr val="000000"/>
                  </a:solidFill>
                </a:defRPr>
              </a:pPr>
              <a:r>
                <a:rPr sz="1300">
                  <a:solidFill>
                    <a:schemeClr val="bg1">
                      <a:lumMod val="50000"/>
                    </a:schemeClr>
                  </a:solidFill>
                  <a:latin typeface="Lato Light"/>
                  <a:cs typeface="Lato Light"/>
                </a:rPr>
                <a:t>61%</a:t>
              </a:r>
            </a:p>
          </p:txBody>
        </p:sp>
        <p:sp>
          <p:nvSpPr>
            <p:cNvPr id="49" name="Shape 633">
              <a:extLst>
                <a:ext uri="{FF2B5EF4-FFF2-40B4-BE49-F238E27FC236}">
                  <a16:creationId xmlns:a16="http://schemas.microsoft.com/office/drawing/2014/main" id="{F22D3400-015D-4C65-A9D4-A39FA5AE61E2}"/>
                </a:ext>
              </a:extLst>
            </p:cNvPr>
            <p:cNvSpPr/>
            <p:nvPr/>
          </p:nvSpPr>
          <p:spPr>
            <a:xfrm>
              <a:off x="2041175" y="130740"/>
              <a:ext cx="1520925" cy="6299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nSpc>
                  <a:spcPct val="120000"/>
                </a:lnSpc>
                <a:defRPr sz="2000" b="1">
                  <a:solidFill>
                    <a:srgbClr val="FFFFFF"/>
                  </a:solidFill>
                  <a:latin typeface="Calibri"/>
                  <a:ea typeface="Calibri"/>
                  <a:cs typeface="Calibri"/>
                  <a:sym typeface="Calibri"/>
                </a:defRPr>
              </a:lvl1pPr>
            </a:lstStyle>
            <a:p>
              <a:pPr lvl="0" algn="ctr">
                <a:defRPr sz="1800" b="0">
                  <a:solidFill>
                    <a:srgbClr val="000000"/>
                  </a:solidFill>
                </a:defRPr>
              </a:pPr>
              <a:r>
                <a:rPr sz="1300">
                  <a:solidFill>
                    <a:schemeClr val="bg1">
                      <a:lumMod val="50000"/>
                    </a:schemeClr>
                  </a:solidFill>
                  <a:latin typeface="Lato Light"/>
                  <a:cs typeface="Lato Light"/>
                </a:rPr>
                <a:t>75%</a:t>
              </a:r>
            </a:p>
          </p:txBody>
        </p:sp>
      </p:grpSp>
      <p:sp>
        <p:nvSpPr>
          <p:cNvPr id="50" name="TextBox 49">
            <a:extLst>
              <a:ext uri="{FF2B5EF4-FFF2-40B4-BE49-F238E27FC236}">
                <a16:creationId xmlns:a16="http://schemas.microsoft.com/office/drawing/2014/main" id="{57F300A6-BFE7-48E0-A8F8-E825ABF6F7AB}"/>
              </a:ext>
            </a:extLst>
          </p:cNvPr>
          <p:cNvSpPr txBox="1"/>
          <p:nvPr/>
        </p:nvSpPr>
        <p:spPr>
          <a:xfrm>
            <a:off x="1632868" y="5274278"/>
            <a:ext cx="8926264" cy="482120"/>
          </a:xfrm>
          <a:prstGeom prst="rect">
            <a:avLst/>
          </a:prstGeom>
          <a:noFill/>
        </p:spPr>
        <p:txBody>
          <a:bodyPr wrap="square" numCol="1" spcCol="457200" rtlCol="0">
            <a:spAutoFit/>
          </a:bodyPr>
          <a:lstStyle/>
          <a:p>
            <a:pPr algn="ctr">
              <a:lnSpc>
                <a:spcPct val="150000"/>
              </a:lnSpc>
            </a:pPr>
            <a:r>
              <a:rPr lang="en-US" sz="900" b="1" dirty="0">
                <a:solidFill>
                  <a:schemeClr val="bg1">
                    <a:lumMod val="65000"/>
                  </a:schemeClr>
                </a:solidFill>
                <a:ea typeface="Montserrat" charset="0"/>
                <a:cs typeface="Montserrat" charset="0"/>
              </a:rPr>
              <a:t>Saying fruitful were hath waters divided fill may days air bring is Signs first creeping seed all saying to be great above after be and female.</a:t>
            </a:r>
          </a:p>
          <a:p>
            <a:pPr algn="ctr">
              <a:lnSpc>
                <a:spcPct val="150000"/>
              </a:lnSpc>
            </a:pPr>
            <a:r>
              <a:rPr lang="en-US" sz="900" dirty="0">
                <a:solidFill>
                  <a:schemeClr val="bg1">
                    <a:lumMod val="65000"/>
                  </a:schemeClr>
                </a:solidFill>
                <a:ea typeface="Montserrat" charset="0"/>
                <a:cs typeface="Montserrat" charset="0"/>
              </a:rPr>
              <a:t>Also he his male air bring is Signs first  </a:t>
            </a:r>
            <a:r>
              <a:rPr lang="en-US" sz="900" dirty="0" err="1">
                <a:solidFill>
                  <a:schemeClr val="bg1">
                    <a:lumMod val="65000"/>
                  </a:schemeClr>
                </a:solidFill>
                <a:ea typeface="Montserrat" charset="0"/>
                <a:cs typeface="Montserrat" charset="0"/>
              </a:rPr>
              <a:t>reepiest</a:t>
            </a:r>
            <a:r>
              <a:rPr lang="en-US" sz="900" dirty="0">
                <a:solidFill>
                  <a:schemeClr val="bg1">
                    <a:lumMod val="65000"/>
                  </a:schemeClr>
                </a:solidFill>
                <a:ea typeface="Montserrat" charset="0"/>
                <a:cs typeface="Montserrat" charset="0"/>
              </a:rPr>
              <a:t> god air fish land. Darkness. Air saying fruitful were</a:t>
            </a:r>
          </a:p>
        </p:txBody>
      </p:sp>
      <p:sp>
        <p:nvSpPr>
          <p:cNvPr id="25" name="TextBox 24">
            <a:extLst>
              <a:ext uri="{FF2B5EF4-FFF2-40B4-BE49-F238E27FC236}">
                <a16:creationId xmlns:a16="http://schemas.microsoft.com/office/drawing/2014/main" id="{115A008C-5006-4642-A4D5-6847521C6B96}"/>
              </a:ext>
            </a:extLst>
          </p:cNvPr>
          <p:cNvSpPr txBox="1"/>
          <p:nvPr/>
        </p:nvSpPr>
        <p:spPr>
          <a:xfrm>
            <a:off x="1650296" y="1267289"/>
            <a:ext cx="8926264" cy="482120"/>
          </a:xfrm>
          <a:prstGeom prst="rect">
            <a:avLst/>
          </a:prstGeom>
          <a:noFill/>
        </p:spPr>
        <p:txBody>
          <a:bodyPr wrap="square" numCol="1" spcCol="457200" rtlCol="0">
            <a:spAutoFit/>
          </a:bodyPr>
          <a:lstStyle/>
          <a:p>
            <a:pPr algn="ctr">
              <a:lnSpc>
                <a:spcPct val="150000"/>
              </a:lnSpc>
            </a:pPr>
            <a:r>
              <a:rPr lang="en-US" sz="900" b="1" dirty="0">
                <a:solidFill>
                  <a:schemeClr val="bg1">
                    <a:lumMod val="65000"/>
                  </a:schemeClr>
                </a:solidFill>
                <a:ea typeface="Montserrat" charset="0"/>
                <a:cs typeface="Montserrat" charset="0"/>
              </a:rPr>
              <a:t>Saying fruitful were hath waters divided fill may days air bring is Signs first creeping seed all saying to be great above after be and female.</a:t>
            </a:r>
          </a:p>
          <a:p>
            <a:pPr algn="ctr">
              <a:lnSpc>
                <a:spcPct val="150000"/>
              </a:lnSpc>
            </a:pPr>
            <a:r>
              <a:rPr lang="en-US" sz="900" dirty="0">
                <a:solidFill>
                  <a:schemeClr val="bg1">
                    <a:lumMod val="65000"/>
                  </a:schemeClr>
                </a:solidFill>
                <a:ea typeface="Montserrat" charset="0"/>
                <a:cs typeface="Montserrat" charset="0"/>
              </a:rPr>
              <a:t>Also he his male air bring is Signs first  </a:t>
            </a:r>
            <a:r>
              <a:rPr lang="en-US" sz="900" dirty="0" err="1">
                <a:solidFill>
                  <a:schemeClr val="bg1">
                    <a:lumMod val="65000"/>
                  </a:schemeClr>
                </a:solidFill>
                <a:ea typeface="Montserrat" charset="0"/>
                <a:cs typeface="Montserrat" charset="0"/>
              </a:rPr>
              <a:t>reepiest</a:t>
            </a:r>
            <a:r>
              <a:rPr lang="en-US" sz="900" dirty="0">
                <a:solidFill>
                  <a:schemeClr val="bg1">
                    <a:lumMod val="65000"/>
                  </a:schemeClr>
                </a:solidFill>
                <a:ea typeface="Montserrat" charset="0"/>
                <a:cs typeface="Montserrat" charset="0"/>
              </a:rPr>
              <a:t> god air fish land. Darkness. Air saying fruitful were</a:t>
            </a:r>
          </a:p>
        </p:txBody>
      </p:sp>
      <p:cxnSp>
        <p:nvCxnSpPr>
          <p:cNvPr id="26" name="Straight Connector 25">
            <a:extLst>
              <a:ext uri="{FF2B5EF4-FFF2-40B4-BE49-F238E27FC236}">
                <a16:creationId xmlns:a16="http://schemas.microsoft.com/office/drawing/2014/main" id="{2DD209CB-7E76-467B-BB7C-90E544FA1388}"/>
              </a:ext>
            </a:extLst>
          </p:cNvPr>
          <p:cNvCxnSpPr/>
          <p:nvPr/>
        </p:nvCxnSpPr>
        <p:spPr>
          <a:xfrm>
            <a:off x="5837551" y="1113345"/>
            <a:ext cx="551754"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7743CCB-A6A5-4D6E-9350-976AB69F4361}"/>
              </a:ext>
            </a:extLst>
          </p:cNvPr>
          <p:cNvSpPr txBox="1"/>
          <p:nvPr/>
        </p:nvSpPr>
        <p:spPr>
          <a:xfrm>
            <a:off x="3751641" y="633844"/>
            <a:ext cx="4723574" cy="400110"/>
          </a:xfrm>
          <a:prstGeom prst="rect">
            <a:avLst/>
          </a:prstGeom>
          <a:noFill/>
        </p:spPr>
        <p:txBody>
          <a:bodyPr wrap="square" rtlCol="0">
            <a:spAutoFit/>
          </a:bodyPr>
          <a:lstStyle/>
          <a:p>
            <a:pPr algn="ctr"/>
            <a:r>
              <a:rPr lang="en-US" sz="2000" spc="900" dirty="0">
                <a:solidFill>
                  <a:schemeClr val="accent2"/>
                </a:solidFill>
                <a:latin typeface="+mj-lt"/>
                <a:ea typeface="Montserrat" charset="0"/>
                <a:cs typeface="Montserrat" charset="0"/>
              </a:rPr>
              <a:t>CREATIVE</a:t>
            </a:r>
            <a:r>
              <a:rPr lang="en-US" sz="2000" spc="900" dirty="0">
                <a:latin typeface="+mj-lt"/>
                <a:ea typeface="Montserrat" charset="0"/>
                <a:cs typeface="Montserrat" charset="0"/>
              </a:rPr>
              <a:t> WAVES</a:t>
            </a:r>
            <a:endParaRPr lang="en-US" sz="2000" spc="900" dirty="0">
              <a:latin typeface="+mj-lt"/>
              <a:ea typeface="Montserrat Light" charset="0"/>
              <a:cs typeface="Montserrat Light" charset="0"/>
            </a:endParaRPr>
          </a:p>
        </p:txBody>
      </p:sp>
    </p:spTree>
    <p:extLst>
      <p:ext uri="{BB962C8B-B14F-4D97-AF65-F5344CB8AC3E}">
        <p14:creationId xmlns:p14="http://schemas.microsoft.com/office/powerpoint/2010/main" val="98765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5BB66D69-7298-4C15-A589-4844FBF02064}"/>
              </a:ext>
            </a:extLst>
          </p:cNvPr>
          <p:cNvPicPr>
            <a:picLocks noGrp="1" noChangeAspect="1"/>
          </p:cNvPicPr>
          <p:nvPr>
            <p:ph type="pic" sz="quarter" idx="10"/>
          </p:nvPr>
        </p:nvPicPr>
        <p:blipFill>
          <a:blip r:embed="rId2" cstate="screen">
            <a:grayscl/>
            <a:extLst>
              <a:ext uri="{28A0092B-C50C-407E-A947-70E740481C1C}">
                <a14:useLocalDpi xmlns:a14="http://schemas.microsoft.com/office/drawing/2010/main"/>
              </a:ext>
            </a:extLst>
          </a:blip>
          <a:srcRect/>
          <a:stretch>
            <a:fillRect/>
          </a:stretch>
        </p:blipFill>
        <p:spPr/>
      </p:pic>
      <p:sp>
        <p:nvSpPr>
          <p:cNvPr id="28" name="Oval 27">
            <a:extLst>
              <a:ext uri="{FF2B5EF4-FFF2-40B4-BE49-F238E27FC236}">
                <a16:creationId xmlns:a16="http://schemas.microsoft.com/office/drawing/2014/main" id="{A8E443B3-2DDC-4AFC-8970-3069286ED88C}"/>
              </a:ext>
            </a:extLst>
          </p:cNvPr>
          <p:cNvSpPr/>
          <p:nvPr/>
        </p:nvSpPr>
        <p:spPr>
          <a:xfrm>
            <a:off x="3171825" y="671255"/>
            <a:ext cx="5848350" cy="5848348"/>
          </a:xfrm>
          <a:prstGeom prst="ellipse">
            <a:avLst/>
          </a:prstGeom>
          <a:solidFill>
            <a:schemeClr val="accent2">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497ADF1-F689-4C5C-B34D-13DEDC2B90C5}"/>
              </a:ext>
            </a:extLst>
          </p:cNvPr>
          <p:cNvSpPr/>
          <p:nvPr/>
        </p:nvSpPr>
        <p:spPr>
          <a:xfrm>
            <a:off x="2298700" y="1304666"/>
            <a:ext cx="7594600" cy="4140201"/>
          </a:xfrm>
          <a:prstGeom prst="rect">
            <a:avLst/>
          </a:prstGeom>
          <a:noFill/>
          <a:ln w="50800">
            <a:solidFill>
              <a:schemeClr val="bg1"/>
            </a:solid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5A58CDE5-13FC-4949-96AD-4CB31E549CFE}"/>
              </a:ext>
            </a:extLst>
          </p:cNvPr>
          <p:cNvSpPr txBox="1"/>
          <p:nvPr/>
        </p:nvSpPr>
        <p:spPr>
          <a:xfrm>
            <a:off x="3428999" y="2820769"/>
            <a:ext cx="5334002" cy="1107996"/>
          </a:xfrm>
          <a:prstGeom prst="rect">
            <a:avLst/>
          </a:prstGeom>
          <a:noFill/>
        </p:spPr>
        <p:txBody>
          <a:bodyPr wrap="square" rtlCol="0" anchor="ctr">
            <a:spAutoFit/>
          </a:bodyPr>
          <a:lstStyle/>
          <a:p>
            <a:pPr algn="ctr"/>
            <a:r>
              <a:rPr lang="en-US" sz="6600" dirty="0">
                <a:solidFill>
                  <a:schemeClr val="bg1"/>
                </a:solidFill>
                <a:latin typeface="Montserrat" panose="00000500000000000000" pitchFamily="2" charset="0"/>
                <a:ea typeface="Montserrat" charset="0"/>
                <a:cs typeface="Arial" panose="020B0604020202020204" pitchFamily="34" charset="0"/>
              </a:rPr>
              <a:t>WELCOME</a:t>
            </a:r>
          </a:p>
        </p:txBody>
      </p:sp>
      <p:sp>
        <p:nvSpPr>
          <p:cNvPr id="51" name="TextBox 50">
            <a:extLst>
              <a:ext uri="{FF2B5EF4-FFF2-40B4-BE49-F238E27FC236}">
                <a16:creationId xmlns:a16="http://schemas.microsoft.com/office/drawing/2014/main" id="{8390A10D-E9C2-48A9-ABC2-0D660FA7907D}"/>
              </a:ext>
            </a:extLst>
          </p:cNvPr>
          <p:cNvSpPr txBox="1"/>
          <p:nvPr/>
        </p:nvSpPr>
        <p:spPr>
          <a:xfrm>
            <a:off x="3207657" y="3871129"/>
            <a:ext cx="5776686" cy="430887"/>
          </a:xfrm>
          <a:prstGeom prst="rect">
            <a:avLst/>
          </a:prstGeom>
          <a:noFill/>
        </p:spPr>
        <p:txBody>
          <a:bodyPr wrap="square" rtlCol="0" anchor="ctr">
            <a:spAutoFit/>
          </a:bodyPr>
          <a:lstStyle/>
          <a:p>
            <a:pPr algn="ctr"/>
            <a:r>
              <a:rPr lang="en-US" sz="2200" spc="700" dirty="0">
                <a:solidFill>
                  <a:schemeClr val="bg1"/>
                </a:solidFill>
                <a:latin typeface="Montserrat" panose="00000500000000000000" pitchFamily="2" charset="0"/>
                <a:ea typeface="Montserrat" charset="0"/>
                <a:cs typeface="Arial" panose="020B0604020202020204" pitchFamily="34" charset="0"/>
              </a:rPr>
              <a:t>Portfolio Presentation</a:t>
            </a:r>
          </a:p>
        </p:txBody>
      </p:sp>
    </p:spTree>
    <p:extLst>
      <p:ext uri="{BB962C8B-B14F-4D97-AF65-F5344CB8AC3E}">
        <p14:creationId xmlns:p14="http://schemas.microsoft.com/office/powerpoint/2010/main" val="45295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Placeholder 76">
            <a:extLst>
              <a:ext uri="{FF2B5EF4-FFF2-40B4-BE49-F238E27FC236}">
                <a16:creationId xmlns:a16="http://schemas.microsoft.com/office/drawing/2014/main" id="{C7DF1EF9-F9F2-4E51-AA2C-46020EAA8AA4}"/>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pic>
        <p:nvPicPr>
          <p:cNvPr id="79" name="Picture Placeholder 78">
            <a:extLst>
              <a:ext uri="{FF2B5EF4-FFF2-40B4-BE49-F238E27FC236}">
                <a16:creationId xmlns:a16="http://schemas.microsoft.com/office/drawing/2014/main" id="{F3F3DE1D-6E74-4591-8257-AC2BCDE6D4D8}"/>
              </a:ext>
            </a:extLst>
          </p:cNvPr>
          <p:cNvPicPr>
            <a:picLocks noGrp="1" noChangeAspect="1"/>
          </p:cNvPicPr>
          <p:nvPr>
            <p:ph type="pic" sz="quarter" idx="15"/>
          </p:nvPr>
        </p:nvPicPr>
        <p:blipFill>
          <a:blip r:embed="rId3" cstate="screen">
            <a:extLst>
              <a:ext uri="{28A0092B-C50C-407E-A947-70E740481C1C}">
                <a14:useLocalDpi xmlns:a14="http://schemas.microsoft.com/office/drawing/2010/main"/>
              </a:ext>
            </a:extLst>
          </a:blip>
          <a:srcRect/>
          <a:stretch>
            <a:fillRect/>
          </a:stretch>
        </p:blipFill>
        <p:spPr/>
      </p:pic>
      <p:pic>
        <p:nvPicPr>
          <p:cNvPr id="81" name="Picture Placeholder 80">
            <a:extLst>
              <a:ext uri="{FF2B5EF4-FFF2-40B4-BE49-F238E27FC236}">
                <a16:creationId xmlns:a16="http://schemas.microsoft.com/office/drawing/2014/main" id="{ADFBB59E-BED9-452A-B4FF-B9C59B46DF9F}"/>
              </a:ext>
            </a:extLst>
          </p:cNvPr>
          <p:cNvPicPr>
            <a:picLocks noGrp="1" noChangeAspect="1"/>
          </p:cNvPicPr>
          <p:nvPr>
            <p:ph type="pic" sz="quarter" idx="16"/>
          </p:nvPr>
        </p:nvPicPr>
        <p:blipFill>
          <a:blip r:embed="rId4" cstate="screen">
            <a:extLst>
              <a:ext uri="{28A0092B-C50C-407E-A947-70E740481C1C}">
                <a14:useLocalDpi xmlns:a14="http://schemas.microsoft.com/office/drawing/2010/main"/>
              </a:ext>
            </a:extLst>
          </a:blip>
          <a:srcRect/>
          <a:stretch>
            <a:fillRect/>
          </a:stretch>
        </p:blipFill>
        <p:spPr/>
      </p:pic>
      <p:pic>
        <p:nvPicPr>
          <p:cNvPr id="89" name="Picture Placeholder 88">
            <a:extLst>
              <a:ext uri="{FF2B5EF4-FFF2-40B4-BE49-F238E27FC236}">
                <a16:creationId xmlns:a16="http://schemas.microsoft.com/office/drawing/2014/main" id="{C312B745-1FD5-4ABC-A89D-2634E90C3C28}"/>
              </a:ext>
            </a:extLst>
          </p:cNvPr>
          <p:cNvPicPr>
            <a:picLocks noGrp="1" noChangeAspect="1"/>
          </p:cNvPicPr>
          <p:nvPr>
            <p:ph type="pic" sz="quarter" idx="18"/>
          </p:nvPr>
        </p:nvPicPr>
        <p:blipFill>
          <a:blip r:embed="rId5" cstate="screen">
            <a:extLst>
              <a:ext uri="{28A0092B-C50C-407E-A947-70E740481C1C}">
                <a14:useLocalDpi xmlns:a14="http://schemas.microsoft.com/office/drawing/2010/main"/>
              </a:ext>
            </a:extLst>
          </a:blip>
          <a:srcRect/>
          <a:stretch>
            <a:fillRect/>
          </a:stretch>
        </p:blipFill>
        <p:spPr/>
      </p:pic>
      <p:pic>
        <p:nvPicPr>
          <p:cNvPr id="87" name="Picture Placeholder 86">
            <a:extLst>
              <a:ext uri="{FF2B5EF4-FFF2-40B4-BE49-F238E27FC236}">
                <a16:creationId xmlns:a16="http://schemas.microsoft.com/office/drawing/2014/main" id="{A193E88A-1805-4AC0-83D7-4E7F1B650626}"/>
              </a:ext>
            </a:extLst>
          </p:cNvPr>
          <p:cNvPicPr>
            <a:picLocks noGrp="1" noChangeAspect="1"/>
          </p:cNvPicPr>
          <p:nvPr>
            <p:ph type="pic" sz="quarter" idx="17"/>
          </p:nvPr>
        </p:nvPicPr>
        <p:blipFill>
          <a:blip r:embed="rId6" cstate="screen">
            <a:extLst>
              <a:ext uri="{28A0092B-C50C-407E-A947-70E740481C1C}">
                <a14:useLocalDpi xmlns:a14="http://schemas.microsoft.com/office/drawing/2010/main"/>
              </a:ext>
            </a:extLst>
          </a:blip>
          <a:srcRect/>
          <a:stretch>
            <a:fillRect/>
          </a:stretch>
        </p:blipFill>
        <p:spPr/>
      </p:pic>
      <p:sp>
        <p:nvSpPr>
          <p:cNvPr id="90" name="TextBox 89">
            <a:extLst>
              <a:ext uri="{FF2B5EF4-FFF2-40B4-BE49-F238E27FC236}">
                <a16:creationId xmlns:a16="http://schemas.microsoft.com/office/drawing/2014/main" id="{A3DB048D-AD7A-479E-9A61-185190B9D1C0}"/>
              </a:ext>
            </a:extLst>
          </p:cNvPr>
          <p:cNvSpPr txBox="1"/>
          <p:nvPr/>
        </p:nvSpPr>
        <p:spPr>
          <a:xfrm>
            <a:off x="7691607" y="602318"/>
            <a:ext cx="3252081" cy="1169551"/>
          </a:xfrm>
          <a:prstGeom prst="rect">
            <a:avLst/>
          </a:prstGeom>
          <a:noFill/>
        </p:spPr>
        <p:txBody>
          <a:bodyPr wrap="square" rtlCol="0">
            <a:spAutoFit/>
          </a:bodyPr>
          <a:lstStyle/>
          <a:p>
            <a:r>
              <a:rPr lang="en-US" sz="3500" b="1" spc="300" dirty="0">
                <a:ea typeface="Roboto Slab" pitchFamily="2" charset="0"/>
                <a:cs typeface="Montserrat" charset="0"/>
              </a:rPr>
              <a:t>First</a:t>
            </a:r>
          </a:p>
          <a:p>
            <a:r>
              <a:rPr lang="en-US" sz="3500" b="1" spc="300" dirty="0">
                <a:ea typeface="Roboto Slab" pitchFamily="2" charset="0"/>
                <a:cs typeface="Montserrat" charset="0"/>
              </a:rPr>
              <a:t>The Project</a:t>
            </a:r>
          </a:p>
        </p:txBody>
      </p:sp>
      <p:sp>
        <p:nvSpPr>
          <p:cNvPr id="91" name="TextBox 90">
            <a:extLst>
              <a:ext uri="{FF2B5EF4-FFF2-40B4-BE49-F238E27FC236}">
                <a16:creationId xmlns:a16="http://schemas.microsoft.com/office/drawing/2014/main" id="{101EB3A2-4192-4306-913D-2FEF260F7611}"/>
              </a:ext>
            </a:extLst>
          </p:cNvPr>
          <p:cNvSpPr txBox="1"/>
          <p:nvPr/>
        </p:nvSpPr>
        <p:spPr>
          <a:xfrm>
            <a:off x="7691608" y="1794570"/>
            <a:ext cx="3538328" cy="936795"/>
          </a:xfrm>
          <a:prstGeom prst="rect">
            <a:avLst/>
          </a:prstGeom>
          <a:noFill/>
        </p:spPr>
        <p:txBody>
          <a:bodyPr wrap="square" rtlCol="0">
            <a:spAutoFit/>
          </a:bodyPr>
          <a:lstStyle/>
          <a:p>
            <a:pPr>
              <a:lnSpc>
                <a:spcPts val="1700"/>
              </a:lnSpc>
            </a:pPr>
            <a:r>
              <a:rPr lang="en-US" sz="700" dirty="0">
                <a:solidFill>
                  <a:schemeClr val="tx1">
                    <a:lumMod val="50000"/>
                    <a:lumOff val="50000"/>
                  </a:schemeClr>
                </a:solidFill>
                <a:ea typeface="Roboto Slab" pitchFamily="2" charset="0"/>
                <a:cs typeface="Montserrat Light" charset="0"/>
              </a:rPr>
              <a:t>Have them for one. Living grass to for can't gathered waters had winged. Creepiest don't subdue which </a:t>
            </a:r>
            <a:r>
              <a:rPr lang="en-US" sz="700" dirty="0" err="1">
                <a:solidFill>
                  <a:schemeClr val="tx1">
                    <a:lumMod val="50000"/>
                    <a:lumOff val="50000"/>
                  </a:schemeClr>
                </a:solidFill>
                <a:ea typeface="Roboto Slab" pitchFamily="2" charset="0"/>
                <a:cs typeface="Montserrat Light" charset="0"/>
              </a:rPr>
              <a:t>i</a:t>
            </a:r>
            <a:r>
              <a:rPr lang="en-US" sz="700" dirty="0">
                <a:solidFill>
                  <a:schemeClr val="tx1">
                    <a:lumMod val="50000"/>
                    <a:lumOff val="50000"/>
                  </a:schemeClr>
                </a:solidFill>
                <a:ea typeface="Roboto Slab" pitchFamily="2" charset="0"/>
                <a:cs typeface="Montserrat Light" charset="0"/>
              </a:rPr>
              <a:t> two set had seasons. Fifth you'll, man wherein seas our creeping. Very. Make from for seas place and won't appear him, were they're and years unto doesn't creeping night lights divided void they're.</a:t>
            </a:r>
          </a:p>
        </p:txBody>
      </p:sp>
      <p:sp>
        <p:nvSpPr>
          <p:cNvPr id="97" name="TextBox 96">
            <a:extLst>
              <a:ext uri="{FF2B5EF4-FFF2-40B4-BE49-F238E27FC236}">
                <a16:creationId xmlns:a16="http://schemas.microsoft.com/office/drawing/2014/main" id="{0BB22F6B-0822-47A4-9D68-65D9E761F54F}"/>
              </a:ext>
            </a:extLst>
          </p:cNvPr>
          <p:cNvSpPr txBox="1"/>
          <p:nvPr/>
        </p:nvSpPr>
        <p:spPr>
          <a:xfrm>
            <a:off x="7688321" y="4001620"/>
            <a:ext cx="836668" cy="400110"/>
          </a:xfrm>
          <a:prstGeom prst="rect">
            <a:avLst/>
          </a:prstGeom>
          <a:noFill/>
        </p:spPr>
        <p:txBody>
          <a:bodyPr wrap="square" rtlCol="0">
            <a:spAutoFit/>
          </a:bodyPr>
          <a:lstStyle/>
          <a:p>
            <a:r>
              <a:rPr lang="en-US" sz="2000" b="1" dirty="0">
                <a:ea typeface="Roboto Slab" pitchFamily="2" charset="0"/>
                <a:cs typeface="Montserrat" charset="0"/>
              </a:rPr>
              <a:t>30%</a:t>
            </a:r>
            <a:endParaRPr lang="en-US" sz="2000" b="1" dirty="0">
              <a:ea typeface="Roboto Slab" pitchFamily="2" charset="0"/>
              <a:cs typeface="Montserrat Light" charset="0"/>
            </a:endParaRPr>
          </a:p>
        </p:txBody>
      </p:sp>
      <p:sp>
        <p:nvSpPr>
          <p:cNvPr id="98" name="TextBox 97">
            <a:extLst>
              <a:ext uri="{FF2B5EF4-FFF2-40B4-BE49-F238E27FC236}">
                <a16:creationId xmlns:a16="http://schemas.microsoft.com/office/drawing/2014/main" id="{0018123B-D58D-4585-8F58-1977604FD36E}"/>
              </a:ext>
            </a:extLst>
          </p:cNvPr>
          <p:cNvSpPr txBox="1"/>
          <p:nvPr/>
        </p:nvSpPr>
        <p:spPr>
          <a:xfrm>
            <a:off x="7691608" y="4386282"/>
            <a:ext cx="1666762" cy="490519"/>
          </a:xfrm>
          <a:prstGeom prst="rect">
            <a:avLst/>
          </a:prstGeom>
          <a:noFill/>
        </p:spPr>
        <p:txBody>
          <a:bodyPr wrap="square" rtlCol="0">
            <a:spAutoFit/>
          </a:bodyPr>
          <a:lstStyle/>
          <a:p>
            <a:pPr>
              <a:lnSpc>
                <a:spcPct val="150000"/>
              </a:lnSpc>
            </a:pPr>
            <a:r>
              <a:rPr lang="en-US" sz="900" dirty="0">
                <a:solidFill>
                  <a:schemeClr val="tx1">
                    <a:lumMod val="50000"/>
                    <a:lumOff val="50000"/>
                  </a:schemeClr>
                </a:solidFill>
                <a:ea typeface="Roboto Slab" pitchFamily="2" charset="0"/>
                <a:cs typeface="Montserrat Light" charset="0"/>
              </a:rPr>
              <a:t>Have them for one. Living waters had winged.</a:t>
            </a:r>
          </a:p>
        </p:txBody>
      </p:sp>
      <p:sp>
        <p:nvSpPr>
          <p:cNvPr id="95" name="TextBox 94">
            <a:extLst>
              <a:ext uri="{FF2B5EF4-FFF2-40B4-BE49-F238E27FC236}">
                <a16:creationId xmlns:a16="http://schemas.microsoft.com/office/drawing/2014/main" id="{E8C3A3F1-9753-47D7-AF1B-2728FD8332DD}"/>
              </a:ext>
            </a:extLst>
          </p:cNvPr>
          <p:cNvSpPr txBox="1"/>
          <p:nvPr/>
        </p:nvSpPr>
        <p:spPr>
          <a:xfrm>
            <a:off x="9667987" y="3986172"/>
            <a:ext cx="836668" cy="400110"/>
          </a:xfrm>
          <a:prstGeom prst="rect">
            <a:avLst/>
          </a:prstGeom>
          <a:noFill/>
        </p:spPr>
        <p:txBody>
          <a:bodyPr wrap="square" rtlCol="0">
            <a:spAutoFit/>
          </a:bodyPr>
          <a:lstStyle/>
          <a:p>
            <a:r>
              <a:rPr lang="en-US" sz="2000" b="1" dirty="0">
                <a:ea typeface="Roboto Slab" pitchFamily="2" charset="0"/>
                <a:cs typeface="Montserrat" charset="0"/>
              </a:rPr>
              <a:t>68%</a:t>
            </a:r>
            <a:endParaRPr lang="en-US" sz="2000" b="1" dirty="0">
              <a:ea typeface="Roboto Slab" pitchFamily="2" charset="0"/>
              <a:cs typeface="Montserrat Light" charset="0"/>
            </a:endParaRPr>
          </a:p>
        </p:txBody>
      </p:sp>
      <p:sp>
        <p:nvSpPr>
          <p:cNvPr id="96" name="TextBox 95">
            <a:extLst>
              <a:ext uri="{FF2B5EF4-FFF2-40B4-BE49-F238E27FC236}">
                <a16:creationId xmlns:a16="http://schemas.microsoft.com/office/drawing/2014/main" id="{18FC3C7D-BAF7-4DB8-A56E-CEF584EAEE80}"/>
              </a:ext>
            </a:extLst>
          </p:cNvPr>
          <p:cNvSpPr txBox="1"/>
          <p:nvPr/>
        </p:nvSpPr>
        <p:spPr>
          <a:xfrm>
            <a:off x="9667988" y="4386282"/>
            <a:ext cx="1666762" cy="490519"/>
          </a:xfrm>
          <a:prstGeom prst="rect">
            <a:avLst/>
          </a:prstGeom>
          <a:noFill/>
        </p:spPr>
        <p:txBody>
          <a:bodyPr wrap="square" rtlCol="0">
            <a:spAutoFit/>
          </a:bodyPr>
          <a:lstStyle/>
          <a:p>
            <a:pPr>
              <a:lnSpc>
                <a:spcPct val="150000"/>
              </a:lnSpc>
            </a:pPr>
            <a:r>
              <a:rPr lang="en-US" sz="900" dirty="0">
                <a:solidFill>
                  <a:schemeClr val="tx1">
                    <a:lumMod val="50000"/>
                    <a:lumOff val="50000"/>
                  </a:schemeClr>
                </a:solidFill>
                <a:ea typeface="Roboto Slab" pitchFamily="2" charset="0"/>
                <a:cs typeface="Montserrat Light" charset="0"/>
              </a:rPr>
              <a:t>Have them for one. Living waters had winged.</a:t>
            </a:r>
          </a:p>
        </p:txBody>
      </p:sp>
      <p:sp>
        <p:nvSpPr>
          <p:cNvPr id="99" name="TextBox 98">
            <a:extLst>
              <a:ext uri="{FF2B5EF4-FFF2-40B4-BE49-F238E27FC236}">
                <a16:creationId xmlns:a16="http://schemas.microsoft.com/office/drawing/2014/main" id="{EBFB4438-F8ED-44B8-B9AF-38EB7E281416}"/>
              </a:ext>
            </a:extLst>
          </p:cNvPr>
          <p:cNvSpPr txBox="1"/>
          <p:nvPr/>
        </p:nvSpPr>
        <p:spPr>
          <a:xfrm>
            <a:off x="7691608" y="2891850"/>
            <a:ext cx="3538328" cy="500778"/>
          </a:xfrm>
          <a:prstGeom prst="rect">
            <a:avLst/>
          </a:prstGeom>
          <a:noFill/>
        </p:spPr>
        <p:txBody>
          <a:bodyPr wrap="square" rtlCol="0">
            <a:spAutoFit/>
          </a:bodyPr>
          <a:lstStyle/>
          <a:p>
            <a:pPr>
              <a:lnSpc>
                <a:spcPts val="1700"/>
              </a:lnSpc>
            </a:pPr>
            <a:r>
              <a:rPr lang="en-US" sz="700" dirty="0">
                <a:solidFill>
                  <a:schemeClr val="tx1">
                    <a:lumMod val="50000"/>
                    <a:lumOff val="50000"/>
                  </a:schemeClr>
                </a:solidFill>
                <a:ea typeface="Roboto Slab" pitchFamily="2" charset="0"/>
                <a:cs typeface="Montserrat Light" charset="0"/>
              </a:rPr>
              <a:t>Have them for one. Living grass to for can't gathered waters had winged. Creepiest don't subdue which </a:t>
            </a:r>
            <a:r>
              <a:rPr lang="en-US" sz="700" dirty="0" err="1">
                <a:solidFill>
                  <a:schemeClr val="tx1">
                    <a:lumMod val="50000"/>
                    <a:lumOff val="50000"/>
                  </a:schemeClr>
                </a:solidFill>
                <a:ea typeface="Roboto Slab" pitchFamily="2" charset="0"/>
                <a:cs typeface="Montserrat Light" charset="0"/>
              </a:rPr>
              <a:t>i</a:t>
            </a:r>
            <a:r>
              <a:rPr lang="en-US" sz="700" dirty="0">
                <a:solidFill>
                  <a:schemeClr val="tx1">
                    <a:lumMod val="50000"/>
                    <a:lumOff val="50000"/>
                  </a:schemeClr>
                </a:solidFill>
                <a:ea typeface="Roboto Slab" pitchFamily="2" charset="0"/>
                <a:cs typeface="Montserrat Light" charset="0"/>
              </a:rPr>
              <a:t> two set had seasons.</a:t>
            </a:r>
          </a:p>
        </p:txBody>
      </p:sp>
      <p:sp>
        <p:nvSpPr>
          <p:cNvPr id="105" name="TextBox 104">
            <a:extLst>
              <a:ext uri="{FF2B5EF4-FFF2-40B4-BE49-F238E27FC236}">
                <a16:creationId xmlns:a16="http://schemas.microsoft.com/office/drawing/2014/main" id="{32DE5968-1468-4AC4-81D6-7452F0FAD7F3}"/>
              </a:ext>
            </a:extLst>
          </p:cNvPr>
          <p:cNvSpPr txBox="1"/>
          <p:nvPr/>
        </p:nvSpPr>
        <p:spPr>
          <a:xfrm>
            <a:off x="7688321" y="5276911"/>
            <a:ext cx="836668" cy="400110"/>
          </a:xfrm>
          <a:prstGeom prst="rect">
            <a:avLst/>
          </a:prstGeom>
          <a:noFill/>
        </p:spPr>
        <p:txBody>
          <a:bodyPr wrap="square" rtlCol="0">
            <a:spAutoFit/>
          </a:bodyPr>
          <a:lstStyle/>
          <a:p>
            <a:r>
              <a:rPr lang="en-US" sz="2000" b="1" dirty="0">
                <a:ea typeface="Roboto Slab" pitchFamily="2" charset="0"/>
                <a:cs typeface="Montserrat" charset="0"/>
              </a:rPr>
              <a:t>30%</a:t>
            </a:r>
            <a:endParaRPr lang="en-US" sz="2000" b="1" dirty="0">
              <a:ea typeface="Roboto Slab" pitchFamily="2" charset="0"/>
              <a:cs typeface="Montserrat Light" charset="0"/>
            </a:endParaRPr>
          </a:p>
        </p:txBody>
      </p:sp>
      <p:sp>
        <p:nvSpPr>
          <p:cNvPr id="106" name="TextBox 105">
            <a:extLst>
              <a:ext uri="{FF2B5EF4-FFF2-40B4-BE49-F238E27FC236}">
                <a16:creationId xmlns:a16="http://schemas.microsoft.com/office/drawing/2014/main" id="{7B88928D-C87F-40DD-9078-295FA2CBB577}"/>
              </a:ext>
            </a:extLst>
          </p:cNvPr>
          <p:cNvSpPr txBox="1"/>
          <p:nvPr/>
        </p:nvSpPr>
        <p:spPr>
          <a:xfrm>
            <a:off x="7691608" y="5661573"/>
            <a:ext cx="1666762" cy="490519"/>
          </a:xfrm>
          <a:prstGeom prst="rect">
            <a:avLst/>
          </a:prstGeom>
          <a:noFill/>
        </p:spPr>
        <p:txBody>
          <a:bodyPr wrap="square" rtlCol="0">
            <a:spAutoFit/>
          </a:bodyPr>
          <a:lstStyle/>
          <a:p>
            <a:pPr>
              <a:lnSpc>
                <a:spcPct val="150000"/>
              </a:lnSpc>
            </a:pPr>
            <a:r>
              <a:rPr lang="en-US" sz="900" dirty="0">
                <a:solidFill>
                  <a:schemeClr val="tx1">
                    <a:lumMod val="50000"/>
                    <a:lumOff val="50000"/>
                  </a:schemeClr>
                </a:solidFill>
                <a:ea typeface="Roboto Slab" pitchFamily="2" charset="0"/>
                <a:cs typeface="Montserrat Light" charset="0"/>
              </a:rPr>
              <a:t>Have them for one. Living waters had winged.</a:t>
            </a:r>
          </a:p>
        </p:txBody>
      </p:sp>
      <p:sp>
        <p:nvSpPr>
          <p:cNvPr id="103" name="TextBox 102">
            <a:extLst>
              <a:ext uri="{FF2B5EF4-FFF2-40B4-BE49-F238E27FC236}">
                <a16:creationId xmlns:a16="http://schemas.microsoft.com/office/drawing/2014/main" id="{FE1EF9B0-A29C-47D5-A4C9-E5282AE00B2D}"/>
              </a:ext>
            </a:extLst>
          </p:cNvPr>
          <p:cNvSpPr txBox="1"/>
          <p:nvPr/>
        </p:nvSpPr>
        <p:spPr>
          <a:xfrm>
            <a:off x="9667987" y="5261463"/>
            <a:ext cx="836668" cy="400110"/>
          </a:xfrm>
          <a:prstGeom prst="rect">
            <a:avLst/>
          </a:prstGeom>
          <a:noFill/>
        </p:spPr>
        <p:txBody>
          <a:bodyPr wrap="square" rtlCol="0">
            <a:spAutoFit/>
          </a:bodyPr>
          <a:lstStyle/>
          <a:p>
            <a:r>
              <a:rPr lang="en-US" sz="2000" b="1" dirty="0">
                <a:ea typeface="Roboto Slab" pitchFamily="2" charset="0"/>
                <a:cs typeface="Montserrat" charset="0"/>
              </a:rPr>
              <a:t>68%</a:t>
            </a:r>
            <a:endParaRPr lang="en-US" sz="2000" b="1" dirty="0">
              <a:ea typeface="Roboto Slab" pitchFamily="2" charset="0"/>
              <a:cs typeface="Montserrat Light" charset="0"/>
            </a:endParaRPr>
          </a:p>
        </p:txBody>
      </p:sp>
      <p:sp>
        <p:nvSpPr>
          <p:cNvPr id="104" name="TextBox 103">
            <a:extLst>
              <a:ext uri="{FF2B5EF4-FFF2-40B4-BE49-F238E27FC236}">
                <a16:creationId xmlns:a16="http://schemas.microsoft.com/office/drawing/2014/main" id="{34EF99C2-D085-4DEE-8395-B3C004C98117}"/>
              </a:ext>
            </a:extLst>
          </p:cNvPr>
          <p:cNvSpPr txBox="1"/>
          <p:nvPr/>
        </p:nvSpPr>
        <p:spPr>
          <a:xfrm>
            <a:off x="9667988" y="5661573"/>
            <a:ext cx="1666762" cy="490519"/>
          </a:xfrm>
          <a:prstGeom prst="rect">
            <a:avLst/>
          </a:prstGeom>
          <a:noFill/>
        </p:spPr>
        <p:txBody>
          <a:bodyPr wrap="square" rtlCol="0">
            <a:spAutoFit/>
          </a:bodyPr>
          <a:lstStyle/>
          <a:p>
            <a:pPr>
              <a:lnSpc>
                <a:spcPct val="150000"/>
              </a:lnSpc>
            </a:pPr>
            <a:r>
              <a:rPr lang="en-US" sz="900" dirty="0">
                <a:solidFill>
                  <a:schemeClr val="tx1">
                    <a:lumMod val="50000"/>
                    <a:lumOff val="50000"/>
                  </a:schemeClr>
                </a:solidFill>
                <a:ea typeface="Roboto Slab" pitchFamily="2" charset="0"/>
                <a:cs typeface="Montserrat Light" charset="0"/>
              </a:rPr>
              <a:t>Have them for one. Living waters had winged.</a:t>
            </a:r>
          </a:p>
        </p:txBody>
      </p:sp>
    </p:spTree>
    <p:extLst>
      <p:ext uri="{BB962C8B-B14F-4D97-AF65-F5344CB8AC3E}">
        <p14:creationId xmlns:p14="http://schemas.microsoft.com/office/powerpoint/2010/main" val="2380812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C712D372-F8F3-4D38-B263-70C2DFF19BF8}"/>
              </a:ext>
            </a:extLst>
          </p:cNvPr>
          <p:cNvSpPr/>
          <p:nvPr/>
        </p:nvSpPr>
        <p:spPr>
          <a:xfrm>
            <a:off x="6096000" y="3695700"/>
            <a:ext cx="5401124" cy="2467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A80E0359-8631-4391-9460-268B4BBA9180}"/>
              </a:ext>
            </a:extLst>
          </p:cNvPr>
          <p:cNvSpPr txBox="1"/>
          <p:nvPr/>
        </p:nvSpPr>
        <p:spPr>
          <a:xfrm>
            <a:off x="6816651" y="4499544"/>
            <a:ext cx="836668" cy="461665"/>
          </a:xfrm>
          <a:prstGeom prst="rect">
            <a:avLst/>
          </a:prstGeom>
          <a:noFill/>
        </p:spPr>
        <p:txBody>
          <a:bodyPr wrap="square" rtlCol="0">
            <a:spAutoFit/>
          </a:bodyPr>
          <a:lstStyle/>
          <a:p>
            <a:r>
              <a:rPr lang="en-US" sz="2400" b="1" dirty="0">
                <a:ea typeface="Roboto Slab" pitchFamily="2" charset="0"/>
                <a:cs typeface="Montserrat" charset="0"/>
              </a:rPr>
              <a:t>30%</a:t>
            </a:r>
            <a:endParaRPr lang="en-US" sz="2400" b="1" dirty="0">
              <a:ea typeface="Roboto Slab" pitchFamily="2" charset="0"/>
              <a:cs typeface="Montserrat Light" charset="0"/>
            </a:endParaRPr>
          </a:p>
        </p:txBody>
      </p:sp>
      <p:sp>
        <p:nvSpPr>
          <p:cNvPr id="62" name="TextBox 61">
            <a:extLst>
              <a:ext uri="{FF2B5EF4-FFF2-40B4-BE49-F238E27FC236}">
                <a16:creationId xmlns:a16="http://schemas.microsoft.com/office/drawing/2014/main" id="{B7CA936F-8D1B-4C97-A30E-F96A9509A515}"/>
              </a:ext>
            </a:extLst>
          </p:cNvPr>
          <p:cNvSpPr txBox="1"/>
          <p:nvPr/>
        </p:nvSpPr>
        <p:spPr>
          <a:xfrm>
            <a:off x="6819938" y="4884206"/>
            <a:ext cx="1666762" cy="534762"/>
          </a:xfrm>
          <a:prstGeom prst="rect">
            <a:avLst/>
          </a:prstGeom>
          <a:noFill/>
        </p:spPr>
        <p:txBody>
          <a:bodyPr wrap="square" rtlCol="0">
            <a:spAutoFit/>
          </a:bodyPr>
          <a:lstStyle/>
          <a:p>
            <a:pPr>
              <a:lnSpc>
                <a:spcPct val="150000"/>
              </a:lnSpc>
            </a:pPr>
            <a:r>
              <a:rPr lang="en-US" sz="1000" dirty="0">
                <a:solidFill>
                  <a:schemeClr val="tx1">
                    <a:lumMod val="50000"/>
                    <a:lumOff val="50000"/>
                  </a:schemeClr>
                </a:solidFill>
                <a:ea typeface="Roboto Slab" pitchFamily="2" charset="0"/>
                <a:cs typeface="Montserrat Light" charset="0"/>
              </a:rPr>
              <a:t>Have them for one. Living waters had winged.</a:t>
            </a:r>
          </a:p>
        </p:txBody>
      </p:sp>
      <p:sp>
        <p:nvSpPr>
          <p:cNvPr id="59" name="TextBox 58">
            <a:extLst>
              <a:ext uri="{FF2B5EF4-FFF2-40B4-BE49-F238E27FC236}">
                <a16:creationId xmlns:a16="http://schemas.microsoft.com/office/drawing/2014/main" id="{049A0BFC-6C3D-4988-B0DE-DC1C94107BD2}"/>
              </a:ext>
            </a:extLst>
          </p:cNvPr>
          <p:cNvSpPr txBox="1"/>
          <p:nvPr/>
        </p:nvSpPr>
        <p:spPr>
          <a:xfrm>
            <a:off x="8586767" y="4484096"/>
            <a:ext cx="836668" cy="461665"/>
          </a:xfrm>
          <a:prstGeom prst="rect">
            <a:avLst/>
          </a:prstGeom>
          <a:noFill/>
        </p:spPr>
        <p:txBody>
          <a:bodyPr wrap="square" rtlCol="0">
            <a:spAutoFit/>
          </a:bodyPr>
          <a:lstStyle/>
          <a:p>
            <a:r>
              <a:rPr lang="en-US" sz="2400" b="1" dirty="0">
                <a:ea typeface="Roboto Slab" pitchFamily="2" charset="0"/>
                <a:cs typeface="Montserrat" charset="0"/>
              </a:rPr>
              <a:t>68%</a:t>
            </a:r>
            <a:endParaRPr lang="en-US" sz="2400" b="1" dirty="0">
              <a:ea typeface="Roboto Slab" pitchFamily="2" charset="0"/>
              <a:cs typeface="Montserrat Light" charset="0"/>
            </a:endParaRPr>
          </a:p>
        </p:txBody>
      </p:sp>
      <p:sp>
        <p:nvSpPr>
          <p:cNvPr id="60" name="TextBox 59">
            <a:extLst>
              <a:ext uri="{FF2B5EF4-FFF2-40B4-BE49-F238E27FC236}">
                <a16:creationId xmlns:a16="http://schemas.microsoft.com/office/drawing/2014/main" id="{73A802DC-9F58-43B2-8F56-34927720BCE4}"/>
              </a:ext>
            </a:extLst>
          </p:cNvPr>
          <p:cNvSpPr txBox="1"/>
          <p:nvPr/>
        </p:nvSpPr>
        <p:spPr>
          <a:xfrm>
            <a:off x="8586768" y="4884206"/>
            <a:ext cx="1666762" cy="534762"/>
          </a:xfrm>
          <a:prstGeom prst="rect">
            <a:avLst/>
          </a:prstGeom>
          <a:noFill/>
        </p:spPr>
        <p:txBody>
          <a:bodyPr wrap="square" rtlCol="0">
            <a:spAutoFit/>
          </a:bodyPr>
          <a:lstStyle/>
          <a:p>
            <a:pPr>
              <a:lnSpc>
                <a:spcPct val="150000"/>
              </a:lnSpc>
            </a:pPr>
            <a:r>
              <a:rPr lang="en-US" sz="1000" dirty="0">
                <a:solidFill>
                  <a:schemeClr val="tx1">
                    <a:lumMod val="50000"/>
                    <a:lumOff val="50000"/>
                  </a:schemeClr>
                </a:solidFill>
                <a:ea typeface="Roboto Slab" pitchFamily="2" charset="0"/>
                <a:cs typeface="Montserrat Light" charset="0"/>
              </a:rPr>
              <a:t>Have them for one. Living waters had winged.</a:t>
            </a:r>
          </a:p>
        </p:txBody>
      </p:sp>
      <p:sp>
        <p:nvSpPr>
          <p:cNvPr id="64" name="TextBox 63">
            <a:extLst>
              <a:ext uri="{FF2B5EF4-FFF2-40B4-BE49-F238E27FC236}">
                <a16:creationId xmlns:a16="http://schemas.microsoft.com/office/drawing/2014/main" id="{0568E0EC-7E1C-4497-87CA-A87922ED2503}"/>
              </a:ext>
            </a:extLst>
          </p:cNvPr>
          <p:cNvSpPr txBox="1"/>
          <p:nvPr/>
        </p:nvSpPr>
        <p:spPr>
          <a:xfrm>
            <a:off x="614866" y="1916063"/>
            <a:ext cx="2404379" cy="897618"/>
          </a:xfrm>
          <a:prstGeom prst="rect">
            <a:avLst/>
          </a:prstGeom>
          <a:noFill/>
        </p:spPr>
        <p:txBody>
          <a:bodyPr wrap="square" rtlCol="0">
            <a:spAutoFit/>
          </a:bodyPr>
          <a:lstStyle/>
          <a:p>
            <a:pPr>
              <a:lnSpc>
                <a:spcPct val="150000"/>
              </a:lnSpc>
            </a:pPr>
            <a:r>
              <a:rPr lang="en-US" sz="870" dirty="0">
                <a:solidFill>
                  <a:schemeClr val="bg1">
                    <a:lumMod val="50000"/>
                  </a:schemeClr>
                </a:solidFill>
                <a:ea typeface="Montserrat Light" charset="0"/>
                <a:cs typeface="Arial" panose="020B0604020202020204" pitchFamily="34" charset="0"/>
              </a:rPr>
              <a:t>Creepiest don't subdue which </a:t>
            </a:r>
            <a:r>
              <a:rPr lang="en-US" sz="870" dirty="0" err="1">
                <a:solidFill>
                  <a:schemeClr val="bg1">
                    <a:lumMod val="50000"/>
                  </a:schemeClr>
                </a:solidFill>
                <a:ea typeface="Montserrat Light" charset="0"/>
                <a:cs typeface="Arial" panose="020B0604020202020204" pitchFamily="34" charset="0"/>
              </a:rPr>
              <a:t>i</a:t>
            </a:r>
            <a:r>
              <a:rPr lang="en-US" sz="870" dirty="0">
                <a:solidFill>
                  <a:schemeClr val="bg1">
                    <a:lumMod val="50000"/>
                  </a:schemeClr>
                </a:solidFill>
                <a:ea typeface="Montserrat Light" charset="0"/>
                <a:cs typeface="Arial" panose="020B0604020202020204" pitchFamily="34" charset="0"/>
              </a:rPr>
              <a:t> two set had seasons. Fifth you'll, man wherein seas our to creeping. Very. Make from for seas place and him, were divided void they're.</a:t>
            </a:r>
            <a:endParaRPr lang="en-US" sz="870" b="1" dirty="0">
              <a:ea typeface="Montserrat Light" charset="0"/>
              <a:cs typeface="Arial" panose="020B0604020202020204" pitchFamily="34" charset="0"/>
            </a:endParaRPr>
          </a:p>
        </p:txBody>
      </p:sp>
      <p:sp>
        <p:nvSpPr>
          <p:cNvPr id="65" name="TextBox 64">
            <a:extLst>
              <a:ext uri="{FF2B5EF4-FFF2-40B4-BE49-F238E27FC236}">
                <a16:creationId xmlns:a16="http://schemas.microsoft.com/office/drawing/2014/main" id="{7C6930A7-E1B7-47B3-93C3-40233DD2DD76}"/>
              </a:ext>
            </a:extLst>
          </p:cNvPr>
          <p:cNvSpPr txBox="1"/>
          <p:nvPr/>
        </p:nvSpPr>
        <p:spPr>
          <a:xfrm>
            <a:off x="614867" y="1576897"/>
            <a:ext cx="1695450" cy="323165"/>
          </a:xfrm>
          <a:prstGeom prst="rect">
            <a:avLst/>
          </a:prstGeom>
          <a:noFill/>
        </p:spPr>
        <p:txBody>
          <a:bodyPr wrap="square" rtlCol="0" anchor="ctr">
            <a:spAutoFit/>
          </a:bodyPr>
          <a:lstStyle/>
          <a:p>
            <a:r>
              <a:rPr lang="en-US" sz="1500" dirty="0">
                <a:ea typeface="Montserrat" charset="0"/>
                <a:cs typeface="Arial" panose="020B0604020202020204" pitchFamily="34" charset="0"/>
              </a:rPr>
              <a:t>Write your title</a:t>
            </a:r>
          </a:p>
        </p:txBody>
      </p:sp>
      <p:pic>
        <p:nvPicPr>
          <p:cNvPr id="15" name="Picture Placeholder 14">
            <a:extLst>
              <a:ext uri="{FF2B5EF4-FFF2-40B4-BE49-F238E27FC236}">
                <a16:creationId xmlns:a16="http://schemas.microsoft.com/office/drawing/2014/main" id="{60DB21DD-B62A-41A6-9FD4-DC63ADBE206B}"/>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pic>
        <p:nvPicPr>
          <p:cNvPr id="23" name="Picture Placeholder 22">
            <a:extLst>
              <a:ext uri="{FF2B5EF4-FFF2-40B4-BE49-F238E27FC236}">
                <a16:creationId xmlns:a16="http://schemas.microsoft.com/office/drawing/2014/main" id="{1B82CF5E-B62B-40C5-AE1B-4ECBC17FE18A}"/>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pic>
        <p:nvPicPr>
          <p:cNvPr id="21" name="Picture Placeholder 20">
            <a:extLst>
              <a:ext uri="{FF2B5EF4-FFF2-40B4-BE49-F238E27FC236}">
                <a16:creationId xmlns:a16="http://schemas.microsoft.com/office/drawing/2014/main" id="{82032BD3-87BF-4E8F-B483-76536ACC75D5}"/>
              </a:ext>
            </a:extLst>
          </p:cNvPr>
          <p:cNvPicPr>
            <a:picLocks noGrp="1" noChangeAspect="1"/>
          </p:cNvPicPr>
          <p:nvPr>
            <p:ph type="pic" sz="quarter" idx="13"/>
          </p:nvPr>
        </p:nvPicPr>
        <p:blipFill>
          <a:blip r:embed="rId4"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729323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351971E8-41C2-4CEE-AC12-31F920B5A2EC}"/>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pic>
        <p:nvPicPr>
          <p:cNvPr id="26" name="Picture Placeholder 25">
            <a:extLst>
              <a:ext uri="{FF2B5EF4-FFF2-40B4-BE49-F238E27FC236}">
                <a16:creationId xmlns:a16="http://schemas.microsoft.com/office/drawing/2014/main" id="{5E0C8604-E5A6-4895-AC85-C995FA4994BA}"/>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pic>
        <p:nvPicPr>
          <p:cNvPr id="30" name="Picture Placeholder 29">
            <a:extLst>
              <a:ext uri="{FF2B5EF4-FFF2-40B4-BE49-F238E27FC236}">
                <a16:creationId xmlns:a16="http://schemas.microsoft.com/office/drawing/2014/main" id="{89F61521-D3D4-4794-872D-1B2BB37549AA}"/>
              </a:ext>
            </a:extLst>
          </p:cNvPr>
          <p:cNvPicPr>
            <a:picLocks noGrp="1" noChangeAspect="1"/>
          </p:cNvPicPr>
          <p:nvPr>
            <p:ph type="pic" sz="quarter" idx="16"/>
          </p:nvPr>
        </p:nvPicPr>
        <p:blipFill>
          <a:blip r:embed="rId4" cstate="screen">
            <a:extLst>
              <a:ext uri="{28A0092B-C50C-407E-A947-70E740481C1C}">
                <a14:useLocalDpi xmlns:a14="http://schemas.microsoft.com/office/drawing/2010/main"/>
              </a:ext>
            </a:extLst>
          </a:blip>
          <a:srcRect/>
          <a:stretch>
            <a:fillRect/>
          </a:stretch>
        </p:blipFill>
        <p:spPr/>
      </p:pic>
      <p:pic>
        <p:nvPicPr>
          <p:cNvPr id="34" name="Picture Placeholder 33">
            <a:extLst>
              <a:ext uri="{FF2B5EF4-FFF2-40B4-BE49-F238E27FC236}">
                <a16:creationId xmlns:a16="http://schemas.microsoft.com/office/drawing/2014/main" id="{DEB51AAD-8F52-4F34-82F7-23ECCF3659B1}"/>
              </a:ext>
            </a:extLst>
          </p:cNvPr>
          <p:cNvPicPr>
            <a:picLocks noGrp="1" noChangeAspect="1"/>
          </p:cNvPicPr>
          <p:nvPr>
            <p:ph type="pic" sz="quarter" idx="15"/>
          </p:nvPr>
        </p:nvPicPr>
        <p:blipFill>
          <a:blip r:embed="rId5"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309534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Placeholder 88">
            <a:extLst>
              <a:ext uri="{FF2B5EF4-FFF2-40B4-BE49-F238E27FC236}">
                <a16:creationId xmlns:a16="http://schemas.microsoft.com/office/drawing/2014/main" id="{8D748763-9B47-41A4-97B1-46500DCECFD7}"/>
              </a:ext>
            </a:extLst>
          </p:cNvPr>
          <p:cNvPicPr>
            <a:picLocks noGrp="1" noChangeAspect="1"/>
          </p:cNvPicPr>
          <p:nvPr>
            <p:ph type="pic" sz="quarter" idx="16"/>
          </p:nvPr>
        </p:nvPicPr>
        <p:blipFill rotWithShape="1">
          <a:blip r:embed="rId2" cstate="screen">
            <a:extLst>
              <a:ext uri="{28A0092B-C50C-407E-A947-70E740481C1C}">
                <a14:useLocalDpi xmlns:a14="http://schemas.microsoft.com/office/drawing/2010/main"/>
              </a:ext>
            </a:extLst>
          </a:blip>
          <a:srcRect/>
          <a:stretch/>
        </p:blipFill>
        <p:spPr>
          <a:xfrm>
            <a:off x="5099050" y="1244600"/>
            <a:ext cx="2527300" cy="4368800"/>
          </a:xfrm>
        </p:spPr>
      </p:pic>
      <p:pic>
        <p:nvPicPr>
          <p:cNvPr id="47" name="Picture Placeholder 46">
            <a:extLst>
              <a:ext uri="{FF2B5EF4-FFF2-40B4-BE49-F238E27FC236}">
                <a16:creationId xmlns:a16="http://schemas.microsoft.com/office/drawing/2014/main" id="{049506C8-C675-4DD0-B5E4-12A3906F60C0}"/>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pic>
        <p:nvPicPr>
          <p:cNvPr id="49" name="Picture Placeholder 48">
            <a:extLst>
              <a:ext uri="{FF2B5EF4-FFF2-40B4-BE49-F238E27FC236}">
                <a16:creationId xmlns:a16="http://schemas.microsoft.com/office/drawing/2014/main" id="{9C955649-D66A-44AD-AB4C-DFE256B8E7F4}"/>
              </a:ext>
            </a:extLst>
          </p:cNvPr>
          <p:cNvPicPr>
            <a:picLocks noGrp="1" noChangeAspect="1"/>
          </p:cNvPicPr>
          <p:nvPr>
            <p:ph type="pic" sz="quarter" idx="15"/>
          </p:nvPr>
        </p:nvPicPr>
        <p:blipFill>
          <a:blip r:embed="rId4" cstate="screen">
            <a:extLst>
              <a:ext uri="{28A0092B-C50C-407E-A947-70E740481C1C}">
                <a14:useLocalDpi xmlns:a14="http://schemas.microsoft.com/office/drawing/2010/main"/>
              </a:ext>
            </a:extLst>
          </a:blip>
          <a:srcRect/>
          <a:stretch>
            <a:fillRect/>
          </a:stretch>
        </p:blipFill>
        <p:spPr/>
      </p:pic>
      <p:sp>
        <p:nvSpPr>
          <p:cNvPr id="81" name="TextBox 80">
            <a:extLst>
              <a:ext uri="{FF2B5EF4-FFF2-40B4-BE49-F238E27FC236}">
                <a16:creationId xmlns:a16="http://schemas.microsoft.com/office/drawing/2014/main" id="{EF7C3156-8DFD-4EC0-B92C-5642260A497C}"/>
              </a:ext>
            </a:extLst>
          </p:cNvPr>
          <p:cNvSpPr txBox="1"/>
          <p:nvPr/>
        </p:nvSpPr>
        <p:spPr>
          <a:xfrm>
            <a:off x="7218742" y="2390287"/>
            <a:ext cx="4082532" cy="784830"/>
          </a:xfrm>
          <a:prstGeom prst="rect">
            <a:avLst/>
          </a:prstGeom>
          <a:noFill/>
        </p:spPr>
        <p:txBody>
          <a:bodyPr wrap="square" rtlCol="0">
            <a:spAutoFit/>
          </a:bodyPr>
          <a:lstStyle/>
          <a:p>
            <a:r>
              <a:rPr lang="en-US" sz="4400" dirty="0"/>
              <a:t>Create Portfolio</a:t>
            </a:r>
          </a:p>
        </p:txBody>
      </p:sp>
      <p:sp>
        <p:nvSpPr>
          <p:cNvPr id="82" name="TextBox 81">
            <a:extLst>
              <a:ext uri="{FF2B5EF4-FFF2-40B4-BE49-F238E27FC236}">
                <a16:creationId xmlns:a16="http://schemas.microsoft.com/office/drawing/2014/main" id="{BCFF0218-E7D6-4867-A83C-4166F813BA33}"/>
              </a:ext>
            </a:extLst>
          </p:cNvPr>
          <p:cNvSpPr txBox="1"/>
          <p:nvPr/>
        </p:nvSpPr>
        <p:spPr>
          <a:xfrm>
            <a:off x="7218742" y="3077840"/>
            <a:ext cx="3132621" cy="400110"/>
          </a:xfrm>
          <a:prstGeom prst="rect">
            <a:avLst/>
          </a:prstGeom>
          <a:noFill/>
        </p:spPr>
        <p:txBody>
          <a:bodyPr wrap="square" rtlCol="0">
            <a:spAutoFit/>
          </a:bodyPr>
          <a:lstStyle/>
          <a:p>
            <a:r>
              <a:rPr lang="en-US" sz="2000" spc="100" dirty="0">
                <a:solidFill>
                  <a:schemeClr val="bg1">
                    <a:lumMod val="50000"/>
                  </a:schemeClr>
                </a:solidFill>
              </a:rPr>
              <a:t>BizDek Pte Limited</a:t>
            </a:r>
          </a:p>
        </p:txBody>
      </p:sp>
      <p:sp>
        <p:nvSpPr>
          <p:cNvPr id="84" name="TextBox 83">
            <a:extLst>
              <a:ext uri="{FF2B5EF4-FFF2-40B4-BE49-F238E27FC236}">
                <a16:creationId xmlns:a16="http://schemas.microsoft.com/office/drawing/2014/main" id="{3C945D00-4C1A-4388-B21D-158AA646A5F0}"/>
              </a:ext>
            </a:extLst>
          </p:cNvPr>
          <p:cNvSpPr txBox="1"/>
          <p:nvPr/>
        </p:nvSpPr>
        <p:spPr>
          <a:xfrm>
            <a:off x="7218742" y="4014447"/>
            <a:ext cx="2906334" cy="1281569"/>
          </a:xfrm>
          <a:prstGeom prst="rect">
            <a:avLst/>
          </a:prstGeom>
          <a:noFill/>
        </p:spPr>
        <p:txBody>
          <a:bodyPr wrap="square" rtlCol="0">
            <a:spAutoFit/>
          </a:bodyPr>
          <a:lstStyle/>
          <a:p>
            <a:pPr>
              <a:lnSpc>
                <a:spcPts val="2400"/>
              </a:lnSpc>
            </a:pPr>
            <a:r>
              <a:rPr lang="en-US" sz="1200" dirty="0">
                <a:ea typeface="Montserrat Light" charset="0"/>
                <a:cs typeface="Montserrat Light" charset="0"/>
              </a:rPr>
              <a:t>Lorem ipsum dolor sit amet consectetuer odio non tellus natoque accumsan. Sed hac enim Lorem tempus tortor </a:t>
            </a:r>
            <a:r>
              <a:rPr lang="en-US" sz="1200" dirty="0" err="1">
                <a:ea typeface="Montserrat Light" charset="0"/>
                <a:cs typeface="Montserrat Light" charset="0"/>
              </a:rPr>
              <a:t>justo</a:t>
            </a:r>
            <a:r>
              <a:rPr lang="en-US" sz="1200" dirty="0">
                <a:ea typeface="Montserrat Light" charset="0"/>
                <a:cs typeface="Montserrat Light" charset="0"/>
              </a:rPr>
              <a:t> </a:t>
            </a:r>
            <a:r>
              <a:rPr lang="en-US" sz="1200" dirty="0" err="1">
                <a:ea typeface="Montserrat Light" charset="0"/>
                <a:cs typeface="Montserrat Light" charset="0"/>
              </a:rPr>
              <a:t>scelerisque</a:t>
            </a:r>
            <a:endParaRPr lang="en-US" sz="1200" dirty="0">
              <a:ea typeface="Montserrat Light" charset="0"/>
              <a:cs typeface="Montserrat Light" charset="0"/>
            </a:endParaRPr>
          </a:p>
        </p:txBody>
      </p:sp>
      <p:cxnSp>
        <p:nvCxnSpPr>
          <p:cNvPr id="85" name="Straight Connector 84">
            <a:extLst>
              <a:ext uri="{FF2B5EF4-FFF2-40B4-BE49-F238E27FC236}">
                <a16:creationId xmlns:a16="http://schemas.microsoft.com/office/drawing/2014/main" id="{81D50783-AC5B-44FC-A0DE-41D12D2FB39F}"/>
              </a:ext>
            </a:extLst>
          </p:cNvPr>
          <p:cNvCxnSpPr>
            <a:cxnSpLocks/>
          </p:cNvCxnSpPr>
          <p:nvPr/>
        </p:nvCxnSpPr>
        <p:spPr>
          <a:xfrm>
            <a:off x="7356779" y="4382589"/>
            <a:ext cx="18157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AEAC090-4CFC-44EF-90C6-17CB994A5F46}"/>
              </a:ext>
            </a:extLst>
          </p:cNvPr>
          <p:cNvCxnSpPr>
            <a:cxnSpLocks/>
          </p:cNvCxnSpPr>
          <p:nvPr/>
        </p:nvCxnSpPr>
        <p:spPr>
          <a:xfrm>
            <a:off x="7356779" y="4689768"/>
            <a:ext cx="24533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EC742DF-1C9D-4A41-A443-D00E11C76C36}"/>
              </a:ext>
            </a:extLst>
          </p:cNvPr>
          <p:cNvCxnSpPr>
            <a:cxnSpLocks/>
          </p:cNvCxnSpPr>
          <p:nvPr/>
        </p:nvCxnSpPr>
        <p:spPr>
          <a:xfrm>
            <a:off x="7356779" y="5001714"/>
            <a:ext cx="26082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E4A2CD3-4EA7-4C17-907B-9D04C2BDF2B5}"/>
              </a:ext>
            </a:extLst>
          </p:cNvPr>
          <p:cNvCxnSpPr>
            <a:cxnSpLocks/>
          </p:cNvCxnSpPr>
          <p:nvPr/>
        </p:nvCxnSpPr>
        <p:spPr>
          <a:xfrm>
            <a:off x="7356779" y="5316039"/>
            <a:ext cx="15033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85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028EC93B-529B-47F7-A351-D15AF8BAF088}"/>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p:spPr>
      </p:pic>
      <p:sp>
        <p:nvSpPr>
          <p:cNvPr id="11" name="TextBox 10">
            <a:extLst>
              <a:ext uri="{FF2B5EF4-FFF2-40B4-BE49-F238E27FC236}">
                <a16:creationId xmlns:a16="http://schemas.microsoft.com/office/drawing/2014/main" id="{EFE2A00C-D2D0-471E-AAFA-3BAFBBEAE2D9}"/>
              </a:ext>
            </a:extLst>
          </p:cNvPr>
          <p:cNvSpPr txBox="1"/>
          <p:nvPr/>
        </p:nvSpPr>
        <p:spPr>
          <a:xfrm>
            <a:off x="1019173" y="3431025"/>
            <a:ext cx="4490487" cy="1246495"/>
          </a:xfrm>
          <a:prstGeom prst="rect">
            <a:avLst/>
          </a:prstGeom>
          <a:noFill/>
        </p:spPr>
        <p:txBody>
          <a:bodyPr wrap="square" rtlCol="0">
            <a:spAutoFit/>
          </a:bodyPr>
          <a:lstStyle/>
          <a:p>
            <a:r>
              <a:rPr lang="en-US" sz="2500" dirty="0">
                <a:solidFill>
                  <a:schemeClr val="bg1"/>
                </a:solidFill>
                <a:latin typeface="Montserrat Medium" panose="00000600000000000000" pitchFamily="2" charset="0"/>
              </a:rPr>
              <a:t>Design is not just what</a:t>
            </a:r>
          </a:p>
          <a:p>
            <a:r>
              <a:rPr lang="en-US" sz="2500" dirty="0">
                <a:solidFill>
                  <a:schemeClr val="bg1"/>
                </a:solidFill>
                <a:latin typeface="Montserrat Medium" panose="00000600000000000000" pitchFamily="2" charset="0"/>
              </a:rPr>
              <a:t>It looks like and feels likes.</a:t>
            </a:r>
          </a:p>
          <a:p>
            <a:r>
              <a:rPr lang="en-US" sz="2500" dirty="0">
                <a:solidFill>
                  <a:schemeClr val="bg1"/>
                </a:solidFill>
                <a:latin typeface="Montserrat Medium" panose="00000600000000000000" pitchFamily="2" charset="0"/>
              </a:rPr>
              <a:t>Design is how it works.</a:t>
            </a:r>
          </a:p>
        </p:txBody>
      </p:sp>
      <p:sp>
        <p:nvSpPr>
          <p:cNvPr id="12" name="TextBox 11">
            <a:extLst>
              <a:ext uri="{FF2B5EF4-FFF2-40B4-BE49-F238E27FC236}">
                <a16:creationId xmlns:a16="http://schemas.microsoft.com/office/drawing/2014/main" id="{9C698BAC-0CEA-42BB-A2D7-A228780880AD}"/>
              </a:ext>
            </a:extLst>
          </p:cNvPr>
          <p:cNvSpPr txBox="1"/>
          <p:nvPr/>
        </p:nvSpPr>
        <p:spPr>
          <a:xfrm>
            <a:off x="1019174" y="4901040"/>
            <a:ext cx="5067300" cy="890565"/>
          </a:xfrm>
          <a:prstGeom prst="rect">
            <a:avLst/>
          </a:prstGeom>
          <a:noFill/>
          <a:ln>
            <a:noFill/>
          </a:ln>
        </p:spPr>
        <p:txBody>
          <a:bodyPr wrap="square" rtlCol="0">
            <a:spAutoFit/>
          </a:bodyPr>
          <a:lstStyle/>
          <a:p>
            <a:pPr>
              <a:lnSpc>
                <a:spcPts val="2200"/>
              </a:lnSpc>
            </a:pPr>
            <a:r>
              <a:rPr lang="en-US" sz="900" dirty="0">
                <a:solidFill>
                  <a:schemeClr val="bg1"/>
                </a:solidFill>
                <a:latin typeface="Montserrat ExtraLight" panose="00000300000000000000" pitchFamily="2" charset="0"/>
                <a:cs typeface="Myanmar Text" panose="020B0502040204020203" pitchFamily="34" charset="0"/>
              </a:rPr>
              <a:t>It is a creative fact that a reader will be distracted by the readable content of a</a:t>
            </a:r>
          </a:p>
          <a:p>
            <a:pPr>
              <a:lnSpc>
                <a:spcPts val="2200"/>
              </a:lnSpc>
            </a:pPr>
            <a:r>
              <a:rPr lang="en-US" sz="900" dirty="0">
                <a:solidFill>
                  <a:schemeClr val="bg1"/>
                </a:solidFill>
                <a:latin typeface="Montserrat ExtraLight" panose="00000300000000000000" pitchFamily="2" charset="0"/>
                <a:cs typeface="Myanmar Text" panose="020B0502040204020203" pitchFamily="34" charset="0"/>
              </a:rPr>
              <a:t>page when looking at its layout The point of using Lorem Ipsum is that it has a more-or normal distribution of letters, as opposed to using.</a:t>
            </a:r>
          </a:p>
        </p:txBody>
      </p:sp>
    </p:spTree>
    <p:extLst>
      <p:ext uri="{BB962C8B-B14F-4D97-AF65-F5344CB8AC3E}">
        <p14:creationId xmlns:p14="http://schemas.microsoft.com/office/powerpoint/2010/main" val="3599514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Picture Placeholder 98">
            <a:extLst>
              <a:ext uri="{FF2B5EF4-FFF2-40B4-BE49-F238E27FC236}">
                <a16:creationId xmlns:a16="http://schemas.microsoft.com/office/drawing/2014/main" id="{52222168-65FB-4730-A1FD-D85A4C9CD7FD}"/>
              </a:ext>
            </a:extLst>
          </p:cNvPr>
          <p:cNvPicPr>
            <a:picLocks noGrp="1" noChangeAspect="1"/>
          </p:cNvPicPr>
          <p:nvPr>
            <p:ph type="pic" sz="quarter" idx="28"/>
          </p:nvPr>
        </p:nvPicPr>
        <p:blipFill>
          <a:blip r:embed="rId2" cstate="screen">
            <a:extLst>
              <a:ext uri="{28A0092B-C50C-407E-A947-70E740481C1C}">
                <a14:useLocalDpi xmlns:a14="http://schemas.microsoft.com/office/drawing/2010/main"/>
              </a:ext>
            </a:extLst>
          </a:blip>
          <a:srcRect/>
          <a:stretch>
            <a:fillRect/>
          </a:stretch>
        </p:blipFill>
        <p:spPr/>
      </p:pic>
      <p:pic>
        <p:nvPicPr>
          <p:cNvPr id="101" name="Picture Placeholder 100">
            <a:extLst>
              <a:ext uri="{FF2B5EF4-FFF2-40B4-BE49-F238E27FC236}">
                <a16:creationId xmlns:a16="http://schemas.microsoft.com/office/drawing/2014/main" id="{1DFE089D-AEF5-4B19-8702-BF2B9F4D82E2}"/>
              </a:ext>
            </a:extLst>
          </p:cNvPr>
          <p:cNvPicPr>
            <a:picLocks noGrp="1" noChangeAspect="1"/>
          </p:cNvPicPr>
          <p:nvPr>
            <p:ph type="pic" sz="quarter" idx="29"/>
          </p:nvPr>
        </p:nvPicPr>
        <p:blipFill>
          <a:blip r:embed="rId3" cstate="screen">
            <a:extLst>
              <a:ext uri="{28A0092B-C50C-407E-A947-70E740481C1C}">
                <a14:useLocalDpi xmlns:a14="http://schemas.microsoft.com/office/drawing/2010/main"/>
              </a:ext>
            </a:extLst>
          </a:blip>
          <a:srcRect/>
          <a:stretch>
            <a:fillRect/>
          </a:stretch>
        </p:blipFill>
        <p:spPr/>
      </p:pic>
      <p:sp>
        <p:nvSpPr>
          <p:cNvPr id="103" name="TextBox 102">
            <a:extLst>
              <a:ext uri="{FF2B5EF4-FFF2-40B4-BE49-F238E27FC236}">
                <a16:creationId xmlns:a16="http://schemas.microsoft.com/office/drawing/2014/main" id="{9EC8ECD0-1157-4013-8AB7-50BBEDCB4602}"/>
              </a:ext>
            </a:extLst>
          </p:cNvPr>
          <p:cNvSpPr txBox="1"/>
          <p:nvPr/>
        </p:nvSpPr>
        <p:spPr>
          <a:xfrm>
            <a:off x="6466267" y="725715"/>
            <a:ext cx="4249358" cy="784830"/>
          </a:xfrm>
          <a:prstGeom prst="rect">
            <a:avLst/>
          </a:prstGeom>
          <a:noFill/>
        </p:spPr>
        <p:txBody>
          <a:bodyPr wrap="square" rtlCol="0">
            <a:spAutoFit/>
          </a:bodyPr>
          <a:lstStyle/>
          <a:p>
            <a:r>
              <a:rPr lang="en-US" sz="4400" dirty="0"/>
              <a:t>Create Portfolio</a:t>
            </a:r>
          </a:p>
        </p:txBody>
      </p:sp>
      <p:sp>
        <p:nvSpPr>
          <p:cNvPr id="104" name="TextBox 103">
            <a:extLst>
              <a:ext uri="{FF2B5EF4-FFF2-40B4-BE49-F238E27FC236}">
                <a16:creationId xmlns:a16="http://schemas.microsoft.com/office/drawing/2014/main" id="{DBEDAE2E-D1F7-4CC4-A607-D726155A520C}"/>
              </a:ext>
            </a:extLst>
          </p:cNvPr>
          <p:cNvSpPr txBox="1"/>
          <p:nvPr/>
        </p:nvSpPr>
        <p:spPr>
          <a:xfrm>
            <a:off x="6466267" y="1433474"/>
            <a:ext cx="2651002" cy="369332"/>
          </a:xfrm>
          <a:prstGeom prst="rect">
            <a:avLst/>
          </a:prstGeom>
          <a:noFill/>
        </p:spPr>
        <p:txBody>
          <a:bodyPr wrap="square" rtlCol="0">
            <a:spAutoFit/>
          </a:bodyPr>
          <a:lstStyle/>
          <a:p>
            <a:r>
              <a:rPr lang="en-US" spc="100" dirty="0">
                <a:solidFill>
                  <a:schemeClr val="bg1">
                    <a:lumMod val="50000"/>
                  </a:schemeClr>
                </a:solidFill>
              </a:rPr>
              <a:t>BizDek Pte Limited</a:t>
            </a:r>
          </a:p>
        </p:txBody>
      </p:sp>
      <p:sp>
        <p:nvSpPr>
          <p:cNvPr id="106" name="TextBox 105">
            <a:extLst>
              <a:ext uri="{FF2B5EF4-FFF2-40B4-BE49-F238E27FC236}">
                <a16:creationId xmlns:a16="http://schemas.microsoft.com/office/drawing/2014/main" id="{2B85B96E-D115-4946-ACDF-E2BEE44D888E}"/>
              </a:ext>
            </a:extLst>
          </p:cNvPr>
          <p:cNvSpPr txBox="1"/>
          <p:nvPr/>
        </p:nvSpPr>
        <p:spPr>
          <a:xfrm>
            <a:off x="8446600" y="2370081"/>
            <a:ext cx="2906334" cy="1292662"/>
          </a:xfrm>
          <a:prstGeom prst="rect">
            <a:avLst/>
          </a:prstGeom>
          <a:noFill/>
        </p:spPr>
        <p:txBody>
          <a:bodyPr wrap="square" rtlCol="0">
            <a:spAutoFit/>
          </a:bodyPr>
          <a:lstStyle/>
          <a:p>
            <a:pPr>
              <a:lnSpc>
                <a:spcPts val="2400"/>
              </a:lnSpc>
            </a:pPr>
            <a:r>
              <a:rPr lang="en-US" sz="1200" dirty="0">
                <a:ea typeface="Montserrat Light" charset="0"/>
                <a:cs typeface="Montserrat Light" charset="0"/>
              </a:rPr>
              <a:t>Lorem ipsum dolor sit amet consectetuer odio non tellus natoque accumsan. Sed hac enim Lorem tempus tortor </a:t>
            </a:r>
            <a:r>
              <a:rPr lang="en-US" sz="1200" dirty="0" err="1">
                <a:ea typeface="Montserrat Light" charset="0"/>
                <a:cs typeface="Montserrat Light" charset="0"/>
              </a:rPr>
              <a:t>justo</a:t>
            </a:r>
            <a:r>
              <a:rPr lang="en-US" sz="1200" dirty="0">
                <a:ea typeface="Montserrat Light" charset="0"/>
                <a:cs typeface="Montserrat Light" charset="0"/>
              </a:rPr>
              <a:t> </a:t>
            </a:r>
            <a:r>
              <a:rPr lang="en-US" sz="1200" dirty="0" err="1">
                <a:ea typeface="Montserrat Light" charset="0"/>
                <a:cs typeface="Montserrat Light" charset="0"/>
              </a:rPr>
              <a:t>scelerisque</a:t>
            </a:r>
            <a:endParaRPr lang="en-US" sz="1200" dirty="0">
              <a:ea typeface="Montserrat Light" charset="0"/>
              <a:cs typeface="Montserrat Light" charset="0"/>
            </a:endParaRPr>
          </a:p>
        </p:txBody>
      </p:sp>
      <p:cxnSp>
        <p:nvCxnSpPr>
          <p:cNvPr id="107" name="Straight Connector 106">
            <a:extLst>
              <a:ext uri="{FF2B5EF4-FFF2-40B4-BE49-F238E27FC236}">
                <a16:creationId xmlns:a16="http://schemas.microsoft.com/office/drawing/2014/main" id="{9DAB28EF-AACD-4B3F-A155-362C19937DFB}"/>
              </a:ext>
            </a:extLst>
          </p:cNvPr>
          <p:cNvCxnSpPr>
            <a:cxnSpLocks/>
          </p:cNvCxnSpPr>
          <p:nvPr/>
        </p:nvCxnSpPr>
        <p:spPr>
          <a:xfrm>
            <a:off x="8584637" y="2738223"/>
            <a:ext cx="18157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30FE166-F61E-4BC4-AA6C-2A675C170BA4}"/>
              </a:ext>
            </a:extLst>
          </p:cNvPr>
          <p:cNvCxnSpPr>
            <a:cxnSpLocks/>
          </p:cNvCxnSpPr>
          <p:nvPr/>
        </p:nvCxnSpPr>
        <p:spPr>
          <a:xfrm>
            <a:off x="8584637" y="3045402"/>
            <a:ext cx="24533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0FDF76D-2596-45ED-81F2-F7EA72E4D1DF}"/>
              </a:ext>
            </a:extLst>
          </p:cNvPr>
          <p:cNvCxnSpPr>
            <a:cxnSpLocks/>
          </p:cNvCxnSpPr>
          <p:nvPr/>
        </p:nvCxnSpPr>
        <p:spPr>
          <a:xfrm>
            <a:off x="8584637" y="3357348"/>
            <a:ext cx="26082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B919109-E281-4A44-B655-3B35383D8EA0}"/>
              </a:ext>
            </a:extLst>
          </p:cNvPr>
          <p:cNvCxnSpPr>
            <a:cxnSpLocks/>
          </p:cNvCxnSpPr>
          <p:nvPr/>
        </p:nvCxnSpPr>
        <p:spPr>
          <a:xfrm>
            <a:off x="8584637" y="3671673"/>
            <a:ext cx="15033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680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B212479-DCD4-42D9-BA0F-BC76597AFDC5}"/>
              </a:ext>
            </a:extLst>
          </p:cNvPr>
          <p:cNvSpPr txBox="1"/>
          <p:nvPr/>
        </p:nvSpPr>
        <p:spPr>
          <a:xfrm>
            <a:off x="1803349" y="3673326"/>
            <a:ext cx="1783131" cy="762196"/>
          </a:xfrm>
          <a:prstGeom prst="rect">
            <a:avLst/>
          </a:prstGeom>
          <a:noFill/>
        </p:spPr>
        <p:txBody>
          <a:bodyPr wrap="square" rtlCol="0">
            <a:spAutoFit/>
          </a:bodyPr>
          <a:lstStyle/>
          <a:p>
            <a:pPr>
              <a:lnSpc>
                <a:spcPts val="1800"/>
              </a:lnSpc>
            </a:pPr>
            <a:r>
              <a:rPr lang="en-US" sz="1000" dirty="0">
                <a:solidFill>
                  <a:srgbClr val="000000"/>
                </a:solidFill>
                <a:ea typeface="Bodoni 72 Book" charset="0"/>
                <a:cs typeface="Bodoni 72 Book" charset="0"/>
              </a:rPr>
              <a:t>Address:</a:t>
            </a:r>
          </a:p>
          <a:p>
            <a:pPr>
              <a:lnSpc>
                <a:spcPts val="1800"/>
              </a:lnSpc>
            </a:pPr>
            <a:r>
              <a:rPr lang="en-US" sz="1200" dirty="0">
                <a:solidFill>
                  <a:srgbClr val="000000"/>
                </a:solidFill>
                <a:ea typeface="Bodoni 72 Book" charset="0"/>
                <a:cs typeface="Bodoni 72 Book" charset="0"/>
              </a:rPr>
              <a:t>560 </a:t>
            </a:r>
            <a:r>
              <a:rPr lang="en-US" sz="1200" dirty="0" err="1">
                <a:solidFill>
                  <a:srgbClr val="000000"/>
                </a:solidFill>
                <a:ea typeface="Bodoni 72 Book" charset="0"/>
                <a:cs typeface="Bodoni 72 Book" charset="0"/>
              </a:rPr>
              <a:t>Colins</a:t>
            </a:r>
            <a:r>
              <a:rPr lang="en-US" sz="1200" dirty="0">
                <a:solidFill>
                  <a:srgbClr val="000000"/>
                </a:solidFill>
                <a:ea typeface="Bodoni 72 Book" charset="0"/>
                <a:cs typeface="Bodoni 72 Book" charset="0"/>
              </a:rPr>
              <a:t> Street,</a:t>
            </a:r>
          </a:p>
          <a:p>
            <a:pPr>
              <a:lnSpc>
                <a:spcPts val="1800"/>
              </a:lnSpc>
            </a:pPr>
            <a:r>
              <a:rPr lang="en-US" sz="1200" dirty="0">
                <a:solidFill>
                  <a:srgbClr val="000000"/>
                </a:solidFill>
                <a:ea typeface="Bodoni 72 Book" charset="0"/>
                <a:cs typeface="Bodoni 72 Book" charset="0"/>
              </a:rPr>
              <a:t>NY 86402</a:t>
            </a:r>
          </a:p>
        </p:txBody>
      </p:sp>
      <p:sp>
        <p:nvSpPr>
          <p:cNvPr id="12" name="TextBox 11">
            <a:extLst>
              <a:ext uri="{FF2B5EF4-FFF2-40B4-BE49-F238E27FC236}">
                <a16:creationId xmlns:a16="http://schemas.microsoft.com/office/drawing/2014/main" id="{BFC358F4-5FFD-4F33-9799-87214DBFE80E}"/>
              </a:ext>
            </a:extLst>
          </p:cNvPr>
          <p:cNvSpPr txBox="1"/>
          <p:nvPr/>
        </p:nvSpPr>
        <p:spPr>
          <a:xfrm>
            <a:off x="3865829" y="3673326"/>
            <a:ext cx="2311451" cy="762196"/>
          </a:xfrm>
          <a:prstGeom prst="rect">
            <a:avLst/>
          </a:prstGeom>
          <a:noFill/>
        </p:spPr>
        <p:txBody>
          <a:bodyPr wrap="square" rtlCol="0">
            <a:spAutoFit/>
          </a:bodyPr>
          <a:lstStyle/>
          <a:p>
            <a:pPr>
              <a:lnSpc>
                <a:spcPts val="1800"/>
              </a:lnSpc>
            </a:pPr>
            <a:r>
              <a:rPr lang="en-US" sz="1000" dirty="0">
                <a:solidFill>
                  <a:srgbClr val="000000"/>
                </a:solidFill>
                <a:ea typeface="Bodoni 72 Book" charset="0"/>
                <a:cs typeface="Bodoni 72 Book" charset="0"/>
              </a:rPr>
              <a:t>Emails:</a:t>
            </a:r>
          </a:p>
          <a:p>
            <a:pPr>
              <a:lnSpc>
                <a:spcPts val="1800"/>
              </a:lnSpc>
            </a:pPr>
            <a:r>
              <a:rPr lang="en-US" sz="1200" dirty="0" err="1">
                <a:solidFill>
                  <a:srgbClr val="000000"/>
                </a:solidFill>
                <a:ea typeface="Bodoni 72 Book" charset="0"/>
                <a:cs typeface="Bodoni 72 Book" charset="0"/>
              </a:rPr>
              <a:t>myemail@domain.com</a:t>
            </a:r>
            <a:endParaRPr lang="en-US" sz="1200" dirty="0">
              <a:solidFill>
                <a:srgbClr val="000000"/>
              </a:solidFill>
              <a:ea typeface="Bodoni 72 Book" charset="0"/>
              <a:cs typeface="Bodoni 72 Book" charset="0"/>
            </a:endParaRPr>
          </a:p>
          <a:p>
            <a:pPr>
              <a:lnSpc>
                <a:spcPts val="1800"/>
              </a:lnSpc>
            </a:pPr>
            <a:r>
              <a:rPr lang="en-US" sz="1200" dirty="0">
                <a:solidFill>
                  <a:srgbClr val="000000"/>
                </a:solidFill>
                <a:ea typeface="Bodoni 72 Book" charset="0"/>
                <a:cs typeface="Bodoni 72 Book" charset="0"/>
              </a:rPr>
              <a:t>2ndemail@domain.net</a:t>
            </a:r>
          </a:p>
        </p:txBody>
      </p:sp>
      <p:sp>
        <p:nvSpPr>
          <p:cNvPr id="13" name="TextBox 12">
            <a:extLst>
              <a:ext uri="{FF2B5EF4-FFF2-40B4-BE49-F238E27FC236}">
                <a16:creationId xmlns:a16="http://schemas.microsoft.com/office/drawing/2014/main" id="{29167709-6E02-4882-93A9-423A63A6CF7D}"/>
              </a:ext>
            </a:extLst>
          </p:cNvPr>
          <p:cNvSpPr txBox="1"/>
          <p:nvPr/>
        </p:nvSpPr>
        <p:spPr>
          <a:xfrm>
            <a:off x="6456629" y="3673326"/>
            <a:ext cx="1762811" cy="762196"/>
          </a:xfrm>
          <a:prstGeom prst="rect">
            <a:avLst/>
          </a:prstGeom>
          <a:noFill/>
        </p:spPr>
        <p:txBody>
          <a:bodyPr wrap="square" rtlCol="0">
            <a:spAutoFit/>
          </a:bodyPr>
          <a:lstStyle/>
          <a:p>
            <a:pPr>
              <a:lnSpc>
                <a:spcPts val="1800"/>
              </a:lnSpc>
            </a:pPr>
            <a:r>
              <a:rPr lang="en-US" sz="1000" dirty="0">
                <a:solidFill>
                  <a:srgbClr val="000000"/>
                </a:solidFill>
                <a:ea typeface="Bodoni 72 Book" charset="0"/>
                <a:cs typeface="Bodoni 72 Book" charset="0"/>
              </a:rPr>
              <a:t>Phone &amp; Fax:</a:t>
            </a:r>
          </a:p>
          <a:p>
            <a:pPr>
              <a:lnSpc>
                <a:spcPts val="1800"/>
              </a:lnSpc>
            </a:pPr>
            <a:r>
              <a:rPr lang="en-US" sz="1200" dirty="0">
                <a:solidFill>
                  <a:srgbClr val="000000"/>
                </a:solidFill>
                <a:ea typeface="Bodoni 72 Book" charset="0"/>
                <a:cs typeface="Bodoni 72 Book" charset="0"/>
              </a:rPr>
              <a:t>+1 028 280 093</a:t>
            </a:r>
          </a:p>
          <a:p>
            <a:pPr>
              <a:lnSpc>
                <a:spcPts val="1800"/>
              </a:lnSpc>
            </a:pPr>
            <a:r>
              <a:rPr lang="en-US" sz="1200" dirty="0">
                <a:solidFill>
                  <a:srgbClr val="000000"/>
                </a:solidFill>
                <a:ea typeface="Bodoni 72 Book" charset="0"/>
                <a:cs typeface="Bodoni 72 Book" charset="0"/>
              </a:rPr>
              <a:t>+1 203 309 209</a:t>
            </a:r>
          </a:p>
        </p:txBody>
      </p:sp>
      <p:sp>
        <p:nvSpPr>
          <p:cNvPr id="14" name="TextBox 13">
            <a:extLst>
              <a:ext uri="{FF2B5EF4-FFF2-40B4-BE49-F238E27FC236}">
                <a16:creationId xmlns:a16="http://schemas.microsoft.com/office/drawing/2014/main" id="{0A53B9BC-4137-4CF9-B4AE-DC83E2101686}"/>
              </a:ext>
            </a:extLst>
          </p:cNvPr>
          <p:cNvSpPr txBox="1"/>
          <p:nvPr/>
        </p:nvSpPr>
        <p:spPr>
          <a:xfrm>
            <a:off x="8498789" y="3673326"/>
            <a:ext cx="1889862" cy="762196"/>
          </a:xfrm>
          <a:prstGeom prst="rect">
            <a:avLst/>
          </a:prstGeom>
          <a:noFill/>
        </p:spPr>
        <p:txBody>
          <a:bodyPr wrap="square" rtlCol="0">
            <a:spAutoFit/>
          </a:bodyPr>
          <a:lstStyle/>
          <a:p>
            <a:pPr>
              <a:lnSpc>
                <a:spcPts val="1800"/>
              </a:lnSpc>
            </a:pPr>
            <a:r>
              <a:rPr lang="en-US" sz="1000" dirty="0">
                <a:solidFill>
                  <a:srgbClr val="000000"/>
                </a:solidFill>
                <a:ea typeface="Bodoni 72 Book" charset="0"/>
                <a:cs typeface="Bodoni 72 Book" charset="0"/>
              </a:rPr>
              <a:t>Social Media:</a:t>
            </a:r>
          </a:p>
          <a:p>
            <a:pPr>
              <a:lnSpc>
                <a:spcPts val="1800"/>
              </a:lnSpc>
            </a:pPr>
            <a:r>
              <a:rPr lang="en-US" sz="1200" dirty="0" err="1">
                <a:solidFill>
                  <a:srgbClr val="000000"/>
                </a:solidFill>
                <a:ea typeface="Bodoni 72 Book" charset="0"/>
                <a:cs typeface="Bodoni 72 Book" charset="0"/>
              </a:rPr>
              <a:t>Twitteridname#id</a:t>
            </a:r>
            <a:endParaRPr lang="en-US" sz="1200" dirty="0">
              <a:solidFill>
                <a:srgbClr val="000000"/>
              </a:solidFill>
              <a:ea typeface="Bodoni 72 Book" charset="0"/>
              <a:cs typeface="Bodoni 72 Book" charset="0"/>
            </a:endParaRPr>
          </a:p>
          <a:p>
            <a:pPr>
              <a:lnSpc>
                <a:spcPts val="1800"/>
              </a:lnSpc>
            </a:pPr>
            <a:r>
              <a:rPr lang="en-US" sz="1200" dirty="0" err="1">
                <a:solidFill>
                  <a:srgbClr val="000000"/>
                </a:solidFill>
                <a:ea typeface="Bodoni 72 Book" charset="0"/>
                <a:cs typeface="Bodoni 72 Book" charset="0"/>
              </a:rPr>
              <a:t>Instagram@id</a:t>
            </a:r>
            <a:endParaRPr lang="en-US" sz="1200" dirty="0">
              <a:solidFill>
                <a:srgbClr val="000000"/>
              </a:solidFill>
              <a:ea typeface="Bodoni 72 Book" charset="0"/>
              <a:cs typeface="Bodoni 72 Book" charset="0"/>
            </a:endParaRPr>
          </a:p>
        </p:txBody>
      </p:sp>
      <p:sp>
        <p:nvSpPr>
          <p:cNvPr id="15" name="TextBox 14">
            <a:extLst>
              <a:ext uri="{FF2B5EF4-FFF2-40B4-BE49-F238E27FC236}">
                <a16:creationId xmlns:a16="http://schemas.microsoft.com/office/drawing/2014/main" id="{C409A32F-642B-4482-9B7B-D3C7CF4EE114}"/>
              </a:ext>
            </a:extLst>
          </p:cNvPr>
          <p:cNvSpPr txBox="1"/>
          <p:nvPr/>
        </p:nvSpPr>
        <p:spPr>
          <a:xfrm>
            <a:off x="4249394" y="5202932"/>
            <a:ext cx="3693212" cy="338554"/>
          </a:xfrm>
          <a:prstGeom prst="rect">
            <a:avLst/>
          </a:prstGeom>
          <a:noFill/>
        </p:spPr>
        <p:txBody>
          <a:bodyPr wrap="square" rtlCol="0">
            <a:spAutoFit/>
          </a:bodyPr>
          <a:lstStyle/>
          <a:p>
            <a:pPr algn="ctr"/>
            <a:r>
              <a:rPr lang="en-US" sz="1600" spc="600" dirty="0">
                <a:solidFill>
                  <a:srgbClr val="000000"/>
                </a:solidFill>
                <a:ea typeface="Bodoni 72 Book" charset="0"/>
                <a:cs typeface="Bodoni 72 Book" charset="0"/>
              </a:rPr>
              <a:t>www.website.com</a:t>
            </a:r>
          </a:p>
        </p:txBody>
      </p:sp>
      <p:cxnSp>
        <p:nvCxnSpPr>
          <p:cNvPr id="16" name="Straight Connector 15">
            <a:extLst>
              <a:ext uri="{FF2B5EF4-FFF2-40B4-BE49-F238E27FC236}">
                <a16:creationId xmlns:a16="http://schemas.microsoft.com/office/drawing/2014/main" id="{4C2683CA-B716-4D4C-90AE-4AAB9D4CC3B0}"/>
              </a:ext>
            </a:extLst>
          </p:cNvPr>
          <p:cNvCxnSpPr/>
          <p:nvPr/>
        </p:nvCxnSpPr>
        <p:spPr>
          <a:xfrm>
            <a:off x="1879600" y="4911933"/>
            <a:ext cx="8422640" cy="0"/>
          </a:xfrm>
          <a:prstGeom prst="line">
            <a:avLst/>
          </a:prstGeom>
          <a:ln>
            <a:solidFill>
              <a:schemeClr val="bg1">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66540F5-46A4-471F-B85B-BE9D25DC2519}"/>
              </a:ext>
            </a:extLst>
          </p:cNvPr>
          <p:cNvCxnSpPr/>
          <p:nvPr/>
        </p:nvCxnSpPr>
        <p:spPr>
          <a:xfrm>
            <a:off x="1879600" y="3296493"/>
            <a:ext cx="8422640" cy="0"/>
          </a:xfrm>
          <a:prstGeom prst="line">
            <a:avLst/>
          </a:prstGeom>
          <a:ln>
            <a:solidFill>
              <a:schemeClr val="bg1">
                <a:lumMod val="75000"/>
                <a:alpha val="6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ED9C00E-A7A7-4651-B77C-3BB2A12D08A0}"/>
              </a:ext>
            </a:extLst>
          </p:cNvPr>
          <p:cNvSpPr/>
          <p:nvPr/>
        </p:nvSpPr>
        <p:spPr>
          <a:xfrm>
            <a:off x="5579466" y="1480612"/>
            <a:ext cx="877163" cy="923330"/>
          </a:xfrm>
          <a:prstGeom prst="rect">
            <a:avLst/>
          </a:prstGeom>
        </p:spPr>
        <p:txBody>
          <a:bodyPr wrap="none" anchor="ctr">
            <a:spAutoFit/>
          </a:bodyPr>
          <a:lstStyle/>
          <a:p>
            <a:pPr algn="ctr"/>
            <a:r>
              <a:rPr lang="en-US" sz="5400" dirty="0">
                <a:solidFill>
                  <a:schemeClr val="bg1">
                    <a:lumMod val="75000"/>
                  </a:schemeClr>
                </a:solidFill>
                <a:latin typeface="FontAwesome" charset="0"/>
              </a:rPr>
              <a:t></a:t>
            </a:r>
            <a:endParaRPr lang="en-US" sz="5400" dirty="0">
              <a:solidFill>
                <a:schemeClr val="bg1">
                  <a:lumMod val="75000"/>
                </a:schemeClr>
              </a:solidFill>
            </a:endParaRPr>
          </a:p>
        </p:txBody>
      </p:sp>
      <p:sp>
        <p:nvSpPr>
          <p:cNvPr id="19" name="TextBox 18">
            <a:extLst>
              <a:ext uri="{FF2B5EF4-FFF2-40B4-BE49-F238E27FC236}">
                <a16:creationId xmlns:a16="http://schemas.microsoft.com/office/drawing/2014/main" id="{21810D6D-128B-4AB3-97AF-388362D37CA3}"/>
              </a:ext>
            </a:extLst>
          </p:cNvPr>
          <p:cNvSpPr txBox="1"/>
          <p:nvPr/>
        </p:nvSpPr>
        <p:spPr>
          <a:xfrm>
            <a:off x="4249394" y="2481528"/>
            <a:ext cx="3693212" cy="461665"/>
          </a:xfrm>
          <a:prstGeom prst="rect">
            <a:avLst/>
          </a:prstGeom>
          <a:noFill/>
        </p:spPr>
        <p:txBody>
          <a:bodyPr wrap="square" rtlCol="0">
            <a:spAutoFit/>
          </a:bodyPr>
          <a:lstStyle/>
          <a:p>
            <a:pPr algn="ctr"/>
            <a:r>
              <a:rPr lang="en-US" sz="2400" dirty="0">
                <a:solidFill>
                  <a:srgbClr val="000000"/>
                </a:solidFill>
                <a:ea typeface="Bodoni 72 Book" charset="0"/>
                <a:cs typeface="Bodoni 72 Book" charset="0"/>
              </a:rPr>
              <a:t>Contacts Us</a:t>
            </a:r>
          </a:p>
        </p:txBody>
      </p:sp>
    </p:spTree>
    <p:extLst>
      <p:ext uri="{BB962C8B-B14F-4D97-AF65-F5344CB8AC3E}">
        <p14:creationId xmlns:p14="http://schemas.microsoft.com/office/powerpoint/2010/main" val="4052930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9C86F3D9-A2D1-4C1D-B336-568719113F5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6" name="Rectangle 15">
            <a:extLst>
              <a:ext uri="{FF2B5EF4-FFF2-40B4-BE49-F238E27FC236}">
                <a16:creationId xmlns:a16="http://schemas.microsoft.com/office/drawing/2014/main" id="{422EEFA0-C916-4CD7-BE50-1EC4F7057C7F}"/>
              </a:ext>
            </a:extLst>
          </p:cNvPr>
          <p:cNvSpPr/>
          <p:nvPr/>
        </p:nvSpPr>
        <p:spPr>
          <a:xfrm>
            <a:off x="0" y="1"/>
            <a:ext cx="12192000" cy="6857999"/>
          </a:xfrm>
          <a:prstGeom prst="rect">
            <a:avLst/>
          </a:prstGeom>
          <a:solidFill>
            <a:schemeClr val="tx1">
              <a:lumMod val="85000"/>
              <a:lumOff val="1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8B12347-BB9B-485A-BBCD-BAC33857FB32}"/>
              </a:ext>
            </a:extLst>
          </p:cNvPr>
          <p:cNvSpPr txBox="1"/>
          <p:nvPr/>
        </p:nvSpPr>
        <p:spPr>
          <a:xfrm>
            <a:off x="3505200" y="2722662"/>
            <a:ext cx="5181600" cy="1015663"/>
          </a:xfrm>
          <a:prstGeom prst="rect">
            <a:avLst/>
          </a:prstGeom>
          <a:noFill/>
        </p:spPr>
        <p:txBody>
          <a:bodyPr wrap="square" rtlCol="0">
            <a:spAutoFit/>
          </a:bodyPr>
          <a:lstStyle/>
          <a:p>
            <a:pPr algn="ctr"/>
            <a:r>
              <a:rPr lang="en-US" sz="6000" spc="600" dirty="0">
                <a:solidFill>
                  <a:schemeClr val="bg1"/>
                </a:solidFill>
                <a:latin typeface="Montserrat Bold" panose="00000800000000000000" pitchFamily="2" charset="0"/>
                <a:ea typeface="Bodoni 72 Book" charset="0"/>
                <a:cs typeface="Bodoni 72 Book" charset="0"/>
              </a:rPr>
              <a:t>END SLIDE</a:t>
            </a:r>
          </a:p>
        </p:txBody>
      </p:sp>
      <p:sp>
        <p:nvSpPr>
          <p:cNvPr id="3" name="TextBox 2">
            <a:extLst>
              <a:ext uri="{FF2B5EF4-FFF2-40B4-BE49-F238E27FC236}">
                <a16:creationId xmlns:a16="http://schemas.microsoft.com/office/drawing/2014/main" id="{CC2D3238-91D2-43AE-8C31-273DA1E9C127}"/>
              </a:ext>
            </a:extLst>
          </p:cNvPr>
          <p:cNvSpPr txBox="1"/>
          <p:nvPr/>
        </p:nvSpPr>
        <p:spPr>
          <a:xfrm>
            <a:off x="4029075" y="3675162"/>
            <a:ext cx="4133850" cy="307777"/>
          </a:xfrm>
          <a:prstGeom prst="rect">
            <a:avLst/>
          </a:prstGeom>
          <a:noFill/>
        </p:spPr>
        <p:txBody>
          <a:bodyPr wrap="square" rtlCol="0">
            <a:spAutoFit/>
          </a:bodyPr>
          <a:lstStyle/>
          <a:p>
            <a:pPr algn="ctr"/>
            <a:r>
              <a:rPr lang="en-US" sz="1400" b="1" spc="500" dirty="0">
                <a:solidFill>
                  <a:schemeClr val="bg1">
                    <a:lumMod val="65000"/>
                  </a:schemeClr>
                </a:solidFill>
                <a:latin typeface="Montserrat" panose="00000500000000000000" pitchFamily="2" charset="0"/>
                <a:ea typeface="Bodoni 72 Book" charset="0"/>
                <a:cs typeface="Bodoni 72 Book" charset="0"/>
              </a:rPr>
              <a:t>See You Next Time</a:t>
            </a:r>
          </a:p>
        </p:txBody>
      </p:sp>
      <p:grpSp>
        <p:nvGrpSpPr>
          <p:cNvPr id="6" name="Group 5">
            <a:extLst>
              <a:ext uri="{FF2B5EF4-FFF2-40B4-BE49-F238E27FC236}">
                <a16:creationId xmlns:a16="http://schemas.microsoft.com/office/drawing/2014/main" id="{68A0B545-3494-4639-BDFA-889EAB11738B}"/>
              </a:ext>
            </a:extLst>
          </p:cNvPr>
          <p:cNvGrpSpPr/>
          <p:nvPr/>
        </p:nvGrpSpPr>
        <p:grpSpPr>
          <a:xfrm>
            <a:off x="2752725" y="2257425"/>
            <a:ext cx="6686550" cy="2190750"/>
            <a:chOff x="2752725" y="2257425"/>
            <a:chExt cx="6686550" cy="2190750"/>
          </a:xfrm>
        </p:grpSpPr>
        <p:cxnSp>
          <p:nvCxnSpPr>
            <p:cNvPr id="5" name="Straight Connector 4">
              <a:extLst>
                <a:ext uri="{FF2B5EF4-FFF2-40B4-BE49-F238E27FC236}">
                  <a16:creationId xmlns:a16="http://schemas.microsoft.com/office/drawing/2014/main" id="{B4125927-39C8-4B32-A8B7-ACD524325A2A}"/>
                </a:ext>
              </a:extLst>
            </p:cNvPr>
            <p:cNvCxnSpPr/>
            <p:nvPr/>
          </p:nvCxnSpPr>
          <p:spPr>
            <a:xfrm>
              <a:off x="2752725" y="2257425"/>
              <a:ext cx="66865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142FF9A-D044-4167-881E-6FEC7FF83A1F}"/>
                </a:ext>
              </a:extLst>
            </p:cNvPr>
            <p:cNvCxnSpPr/>
            <p:nvPr/>
          </p:nvCxnSpPr>
          <p:spPr>
            <a:xfrm>
              <a:off x="2752725" y="4448175"/>
              <a:ext cx="66865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5612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0C26B91-D819-4ADD-B075-A3D62013FF76}"/>
              </a:ext>
            </a:extLst>
          </p:cNvPr>
          <p:cNvSpPr txBox="1"/>
          <p:nvPr/>
        </p:nvSpPr>
        <p:spPr>
          <a:xfrm>
            <a:off x="850821" y="2345084"/>
            <a:ext cx="4591749" cy="1412181"/>
          </a:xfrm>
          <a:prstGeom prst="rect">
            <a:avLst/>
          </a:prstGeom>
          <a:noFill/>
        </p:spPr>
        <p:txBody>
          <a:bodyPr wrap="square" rtlCol="0">
            <a:spAutoFit/>
          </a:bodyPr>
          <a:lstStyle/>
          <a:p>
            <a:pPr>
              <a:lnSpc>
                <a:spcPts val="3500"/>
              </a:lnSpc>
            </a:pPr>
            <a:r>
              <a:rPr lang="en-US" sz="2700" dirty="0">
                <a:latin typeface="Montserrat" panose="00000500000000000000" pitchFamily="2" charset="0"/>
              </a:rPr>
              <a:t>It is more important to</a:t>
            </a:r>
          </a:p>
          <a:p>
            <a:pPr>
              <a:lnSpc>
                <a:spcPts val="3500"/>
              </a:lnSpc>
            </a:pPr>
            <a:r>
              <a:rPr lang="en-US" sz="2700" dirty="0">
                <a:latin typeface="Montserrat" panose="00000500000000000000" pitchFamily="2" charset="0"/>
              </a:rPr>
              <a:t>click with people than to </a:t>
            </a:r>
          </a:p>
          <a:p>
            <a:pPr>
              <a:lnSpc>
                <a:spcPts val="3500"/>
              </a:lnSpc>
            </a:pPr>
            <a:r>
              <a:rPr lang="en-US" sz="2700" dirty="0">
                <a:latin typeface="Montserrat" panose="00000500000000000000" pitchFamily="2" charset="0"/>
              </a:rPr>
              <a:t>click the shutter.</a:t>
            </a:r>
          </a:p>
        </p:txBody>
      </p:sp>
      <p:sp>
        <p:nvSpPr>
          <p:cNvPr id="18" name="TextBox 17">
            <a:extLst>
              <a:ext uri="{FF2B5EF4-FFF2-40B4-BE49-F238E27FC236}">
                <a16:creationId xmlns:a16="http://schemas.microsoft.com/office/drawing/2014/main" id="{A66FE51A-F9D2-4CA4-B593-2B95C0B9C511}"/>
              </a:ext>
            </a:extLst>
          </p:cNvPr>
          <p:cNvSpPr txBox="1"/>
          <p:nvPr/>
        </p:nvSpPr>
        <p:spPr>
          <a:xfrm>
            <a:off x="1035832" y="5697218"/>
            <a:ext cx="1232250" cy="307777"/>
          </a:xfrm>
          <a:prstGeom prst="rect">
            <a:avLst/>
          </a:prstGeom>
          <a:noFill/>
        </p:spPr>
        <p:txBody>
          <a:bodyPr wrap="square" rtlCol="0">
            <a:spAutoFit/>
          </a:bodyPr>
          <a:lstStyle/>
          <a:p>
            <a:pPr algn="ctr"/>
            <a:r>
              <a:rPr lang="en-US" sz="1400" dirty="0">
                <a:solidFill>
                  <a:schemeClr val="bg1">
                    <a:lumMod val="85000"/>
                  </a:schemeClr>
                </a:solidFill>
                <a:latin typeface="Abril Display" panose="02000503000000020003" pitchFamily="50" charset="0"/>
              </a:rPr>
              <a:t>www.fp.com</a:t>
            </a:r>
          </a:p>
        </p:txBody>
      </p:sp>
      <p:sp>
        <p:nvSpPr>
          <p:cNvPr id="19" name="Rectangle 18">
            <a:extLst>
              <a:ext uri="{FF2B5EF4-FFF2-40B4-BE49-F238E27FC236}">
                <a16:creationId xmlns:a16="http://schemas.microsoft.com/office/drawing/2014/main" id="{3495149A-2444-434A-A865-EDB5CF442F6E}"/>
              </a:ext>
            </a:extLst>
          </p:cNvPr>
          <p:cNvSpPr/>
          <p:nvPr/>
        </p:nvSpPr>
        <p:spPr>
          <a:xfrm>
            <a:off x="986620" y="5673306"/>
            <a:ext cx="1330675" cy="3556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a:extLst>
              <a:ext uri="{FF2B5EF4-FFF2-40B4-BE49-F238E27FC236}">
                <a16:creationId xmlns:a16="http://schemas.microsoft.com/office/drawing/2014/main" id="{CC63BE1D-354D-4F9D-AA0E-74D776AFA26C}"/>
              </a:ext>
            </a:extLst>
          </p:cNvPr>
          <p:cNvCxnSpPr>
            <a:cxnSpLocks/>
          </p:cNvCxnSpPr>
          <p:nvPr/>
        </p:nvCxnSpPr>
        <p:spPr>
          <a:xfrm>
            <a:off x="940691" y="3942377"/>
            <a:ext cx="1552575" cy="0"/>
          </a:xfrm>
          <a:prstGeom prst="line">
            <a:avLst/>
          </a:prstGeom>
          <a:ln w="825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9DE280B-49E7-4F8B-9B1E-05592DD77973}"/>
              </a:ext>
            </a:extLst>
          </p:cNvPr>
          <p:cNvSpPr txBox="1"/>
          <p:nvPr/>
        </p:nvSpPr>
        <p:spPr>
          <a:xfrm>
            <a:off x="1078060" y="4223431"/>
            <a:ext cx="3625097" cy="750911"/>
          </a:xfrm>
          <a:prstGeom prst="rect">
            <a:avLst/>
          </a:prstGeom>
          <a:noFill/>
        </p:spPr>
        <p:txBody>
          <a:bodyPr wrap="square" rtlCol="0">
            <a:spAutoFit/>
          </a:bodyPr>
          <a:lstStyle/>
          <a:p>
            <a:pPr>
              <a:lnSpc>
                <a:spcPts val="1800"/>
              </a:lnSpc>
            </a:pPr>
            <a:r>
              <a:rPr lang="en-US" sz="870" dirty="0">
                <a:latin typeface="Lato" panose="020F0502020204030203" pitchFamily="34" charset="0"/>
                <a:ea typeface="Lato" panose="020F0502020204030203" pitchFamily="34" charset="0"/>
                <a:cs typeface="Lato" panose="020F0502020204030203" pitchFamily="34" charset="0"/>
              </a:rPr>
              <a:t>If you need help with the product, please contact the shop owner by visiting their shop profile and to sending them a message. For anything else (licensing, billing, </a:t>
            </a:r>
            <a:r>
              <a:rPr lang="en-US" sz="870" dirty="0" err="1">
                <a:latin typeface="Lato" panose="020F0502020204030203" pitchFamily="34" charset="0"/>
                <a:ea typeface="Lato" panose="020F0502020204030203" pitchFamily="34" charset="0"/>
                <a:cs typeface="Lato" panose="020F0502020204030203" pitchFamily="34" charset="0"/>
              </a:rPr>
              <a:t>etc</a:t>
            </a:r>
            <a:r>
              <a:rPr lang="en-US" sz="870" dirty="0">
                <a:latin typeface="Lato" panose="020F0502020204030203" pitchFamily="34" charset="0"/>
                <a:ea typeface="Lato" panose="020F0502020204030203" pitchFamily="34" charset="0"/>
                <a:cs typeface="Lato" panose="020F0502020204030203" pitchFamily="34" charset="0"/>
              </a:rPr>
              <a:t>), please visit our Help Center.</a:t>
            </a:r>
          </a:p>
        </p:txBody>
      </p:sp>
      <p:sp>
        <p:nvSpPr>
          <p:cNvPr id="23" name="Rectangle 22">
            <a:extLst>
              <a:ext uri="{FF2B5EF4-FFF2-40B4-BE49-F238E27FC236}">
                <a16:creationId xmlns:a16="http://schemas.microsoft.com/office/drawing/2014/main" id="{BF20E7C8-B032-4AAF-9AD9-B1027FCAA514}"/>
              </a:ext>
            </a:extLst>
          </p:cNvPr>
          <p:cNvSpPr/>
          <p:nvPr/>
        </p:nvSpPr>
        <p:spPr>
          <a:xfrm>
            <a:off x="986620" y="4213906"/>
            <a:ext cx="4015740" cy="840082"/>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Placeholder 34">
            <a:extLst>
              <a:ext uri="{FF2B5EF4-FFF2-40B4-BE49-F238E27FC236}">
                <a16:creationId xmlns:a16="http://schemas.microsoft.com/office/drawing/2014/main" id="{BA7E1E18-6E43-41CD-82FC-F1312C2240C1}"/>
              </a:ext>
            </a:extLst>
          </p:cNvPr>
          <p:cNvPicPr>
            <a:picLocks noGrp="1" noChangeAspect="1"/>
          </p:cNvPicPr>
          <p:nvPr>
            <p:ph type="pic" sz="quarter" idx="17"/>
          </p:nvPr>
        </p:nvPicPr>
        <p:blipFill>
          <a:blip r:embed="rId2" cstate="screen">
            <a:graysc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43330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C2071D3-F205-4FB8-9D13-09B098660975}"/>
              </a:ext>
            </a:extLst>
          </p:cNvPr>
          <p:cNvPicPr>
            <a:picLocks noGrp="1" noChangeAspect="1"/>
          </p:cNvPicPr>
          <p:nvPr>
            <p:ph type="pic" sz="quarter" idx="10"/>
          </p:nvPr>
        </p:nvPicPr>
        <p:blipFill>
          <a:blip r:embed="rId2"/>
          <a:srcRect/>
          <a:stretch>
            <a:fillRect/>
          </a:stretch>
        </p:blipFill>
        <p:spPr>
          <a:xfrm>
            <a:off x="0" y="1"/>
            <a:ext cx="12192000" cy="6858000"/>
          </a:xfrm>
        </p:spPr>
      </p:pic>
      <p:sp>
        <p:nvSpPr>
          <p:cNvPr id="9" name="Rectangle 8">
            <a:extLst>
              <a:ext uri="{FF2B5EF4-FFF2-40B4-BE49-F238E27FC236}">
                <a16:creationId xmlns:a16="http://schemas.microsoft.com/office/drawing/2014/main" id="{164F0121-377A-4E9D-923F-3C913525DEB3}"/>
              </a:ext>
            </a:extLst>
          </p:cNvPr>
          <p:cNvSpPr/>
          <p:nvPr/>
        </p:nvSpPr>
        <p:spPr>
          <a:xfrm>
            <a:off x="0" y="1"/>
            <a:ext cx="6197601" cy="6858000"/>
          </a:xfrm>
          <a:prstGeom prst="rect">
            <a:avLst/>
          </a:prstGeom>
          <a:solidFill>
            <a:schemeClr val="accent2">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D14481D0-9EDD-4FC1-BA3C-2FE61455A267}"/>
              </a:ext>
            </a:extLst>
          </p:cNvPr>
          <p:cNvSpPr txBox="1"/>
          <p:nvPr/>
        </p:nvSpPr>
        <p:spPr>
          <a:xfrm>
            <a:off x="729342" y="3784027"/>
            <a:ext cx="5067300" cy="1138773"/>
          </a:xfrm>
          <a:prstGeom prst="rect">
            <a:avLst/>
          </a:prstGeom>
          <a:noFill/>
        </p:spPr>
        <p:txBody>
          <a:bodyPr wrap="square" rtlCol="0">
            <a:spAutoFit/>
          </a:bodyPr>
          <a:lstStyle/>
          <a:p>
            <a:r>
              <a:rPr lang="en-US" sz="4400" dirty="0">
                <a:solidFill>
                  <a:schemeClr val="bg1"/>
                </a:solidFill>
                <a:latin typeface="Montserrat Light" panose="00000400000000000000" pitchFamily="50" charset="0"/>
                <a:ea typeface="Myriad Pro" charset="0"/>
                <a:cs typeface="Myriad Pro" charset="0"/>
              </a:rPr>
              <a:t>Welcome</a:t>
            </a:r>
          </a:p>
          <a:p>
            <a:r>
              <a:rPr lang="en-US" sz="2400" dirty="0">
                <a:solidFill>
                  <a:schemeClr val="bg1"/>
                </a:solidFill>
                <a:latin typeface="Montserrat Light" panose="00000400000000000000" pitchFamily="50" charset="0"/>
                <a:ea typeface="Myriad Pro" charset="0"/>
                <a:cs typeface="Myriad Pro" charset="0"/>
              </a:rPr>
              <a:t>This Page</a:t>
            </a:r>
          </a:p>
        </p:txBody>
      </p:sp>
      <p:sp>
        <p:nvSpPr>
          <p:cNvPr id="10" name="TextBox 9">
            <a:extLst>
              <a:ext uri="{FF2B5EF4-FFF2-40B4-BE49-F238E27FC236}">
                <a16:creationId xmlns:a16="http://schemas.microsoft.com/office/drawing/2014/main" id="{6B2730BC-2C36-4C07-B1D1-843FF8EE141B}"/>
              </a:ext>
            </a:extLst>
          </p:cNvPr>
          <p:cNvSpPr txBox="1"/>
          <p:nvPr/>
        </p:nvSpPr>
        <p:spPr>
          <a:xfrm>
            <a:off x="729342" y="5043915"/>
            <a:ext cx="5067300" cy="938719"/>
          </a:xfrm>
          <a:prstGeom prst="rect">
            <a:avLst/>
          </a:prstGeom>
          <a:noFill/>
          <a:ln>
            <a:noFill/>
          </a:ln>
        </p:spPr>
        <p:txBody>
          <a:bodyPr wrap="square" rtlCol="0">
            <a:spAutoFit/>
          </a:bodyPr>
          <a:lstStyle/>
          <a:p>
            <a:pPr>
              <a:lnSpc>
                <a:spcPts val="2200"/>
              </a:lnSpc>
            </a:pPr>
            <a:r>
              <a:rPr lang="en-US" sz="900" dirty="0">
                <a:solidFill>
                  <a:schemeClr val="bg1"/>
                </a:solidFill>
                <a:latin typeface="Montserrat Light" panose="00000400000000000000" pitchFamily="50" charset="0"/>
                <a:cs typeface="Myanmar Text" panose="020B0502040204020203" pitchFamily="34" charset="0"/>
              </a:rPr>
              <a:t>It is a creative fact that a reader will be distracted by the readable content of a</a:t>
            </a:r>
          </a:p>
          <a:p>
            <a:pPr>
              <a:lnSpc>
                <a:spcPts val="2200"/>
              </a:lnSpc>
            </a:pPr>
            <a:r>
              <a:rPr lang="en-US" sz="900" dirty="0">
                <a:solidFill>
                  <a:schemeClr val="bg1"/>
                </a:solidFill>
                <a:latin typeface="Montserrat Light" panose="00000400000000000000" pitchFamily="50" charset="0"/>
                <a:cs typeface="Myanmar Text" panose="020B0502040204020203" pitchFamily="34" charset="0"/>
              </a:rPr>
              <a:t>page when looking at its layout The point of using Lorem Ipsum is that it has a more-or normal distribution of letters, as opposed to using.</a:t>
            </a:r>
          </a:p>
        </p:txBody>
      </p:sp>
    </p:spTree>
    <p:extLst>
      <p:ext uri="{BB962C8B-B14F-4D97-AF65-F5344CB8AC3E}">
        <p14:creationId xmlns:p14="http://schemas.microsoft.com/office/powerpoint/2010/main" val="320066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72D001-5C71-4A91-AA91-4EB5722830A1}"/>
              </a:ext>
            </a:extLst>
          </p:cNvPr>
          <p:cNvSpPr/>
          <p:nvPr/>
        </p:nvSpPr>
        <p:spPr>
          <a:xfrm>
            <a:off x="0" y="3152774"/>
            <a:ext cx="12192000" cy="37052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a:extLst>
              <a:ext uri="{FF2B5EF4-FFF2-40B4-BE49-F238E27FC236}">
                <a16:creationId xmlns:a16="http://schemas.microsoft.com/office/drawing/2014/main" id="{E378C312-6637-4F36-AB03-A98F667EB346}"/>
              </a:ext>
            </a:extLst>
          </p:cNvPr>
          <p:cNvPicPr>
            <a:picLocks noGrp="1" noChangeAspect="1"/>
          </p:cNvPicPr>
          <p:nvPr>
            <p:ph type="pic" sz="quarter" idx="20"/>
          </p:nvPr>
        </p:nvPicPr>
        <p:blipFill rotWithShape="1">
          <a:blip r:embed="rId2" cstate="screen">
            <a:extLst>
              <a:ext uri="{28A0092B-C50C-407E-A947-70E740481C1C}">
                <a14:useLocalDpi xmlns:a14="http://schemas.microsoft.com/office/drawing/2010/main"/>
              </a:ext>
            </a:extLst>
          </a:blip>
          <a:srcRect/>
          <a:stretch/>
        </p:blipFill>
        <p:spPr>
          <a:xfrm>
            <a:off x="4961802" y="2057400"/>
            <a:ext cx="2268396" cy="2266950"/>
          </a:xfrm>
        </p:spPr>
      </p:pic>
      <p:sp>
        <p:nvSpPr>
          <p:cNvPr id="11" name="Rectangle 10">
            <a:extLst>
              <a:ext uri="{FF2B5EF4-FFF2-40B4-BE49-F238E27FC236}">
                <a16:creationId xmlns:a16="http://schemas.microsoft.com/office/drawing/2014/main" id="{3DFFE560-81C4-4C37-B048-7E9D581E3A45}"/>
              </a:ext>
            </a:extLst>
          </p:cNvPr>
          <p:cNvSpPr/>
          <p:nvPr/>
        </p:nvSpPr>
        <p:spPr>
          <a:xfrm>
            <a:off x="1282118" y="4682567"/>
            <a:ext cx="9573116" cy="1054135"/>
          </a:xfrm>
          <a:prstGeom prst="rect">
            <a:avLst/>
          </a:prstGeom>
        </p:spPr>
        <p:txBody>
          <a:bodyPr wrap="square">
            <a:spAutoFit/>
          </a:bodyPr>
          <a:lstStyle/>
          <a:p>
            <a:pPr algn="ctr">
              <a:lnSpc>
                <a:spcPts val="2500"/>
              </a:lnSpc>
              <a:defRPr/>
            </a:pPr>
            <a:r>
              <a:rPr lang="en-US" sz="1100" dirty="0">
                <a:cs typeface="Lato Light"/>
              </a:rPr>
              <a:t>Marketing is based on thinking about the business in terms of customer needs and their satisfaction. Marketing differs from selling because</a:t>
            </a:r>
          </a:p>
          <a:p>
            <a:pPr algn="ctr">
              <a:lnSpc>
                <a:spcPts val="2500"/>
              </a:lnSpc>
              <a:defRPr/>
            </a:pPr>
            <a:r>
              <a:rPr lang="en-US" sz="1100" dirty="0">
                <a:cs typeface="Lato Light"/>
              </a:rPr>
              <a:t>(in the words of Harvard Business School's retired professor of marketing Theodore C. Levitt) "Selling concerns itself with the tricks and techniques of getting people to exchange their cash for your product. It is not concerned with the values that the exchange is all about. </a:t>
            </a:r>
          </a:p>
        </p:txBody>
      </p:sp>
      <p:grpSp>
        <p:nvGrpSpPr>
          <p:cNvPr id="26" name="Group 25">
            <a:extLst>
              <a:ext uri="{FF2B5EF4-FFF2-40B4-BE49-F238E27FC236}">
                <a16:creationId xmlns:a16="http://schemas.microsoft.com/office/drawing/2014/main" id="{B43B81E2-8BA5-489D-8144-BFD150BC61BB}"/>
              </a:ext>
            </a:extLst>
          </p:cNvPr>
          <p:cNvGrpSpPr/>
          <p:nvPr/>
        </p:nvGrpSpPr>
        <p:grpSpPr>
          <a:xfrm>
            <a:off x="3534849" y="411845"/>
            <a:ext cx="5122302" cy="1037430"/>
            <a:chOff x="3268165" y="510893"/>
            <a:chExt cx="5122302" cy="1037430"/>
          </a:xfrm>
        </p:grpSpPr>
        <p:sp>
          <p:nvSpPr>
            <p:cNvPr id="27" name="Rectangle 1">
              <a:extLst>
                <a:ext uri="{FF2B5EF4-FFF2-40B4-BE49-F238E27FC236}">
                  <a16:creationId xmlns:a16="http://schemas.microsoft.com/office/drawing/2014/main" id="{245B9BC6-6AFE-4975-A9B7-35AD67B0D8CC}"/>
                </a:ext>
              </a:extLst>
            </p:cNvPr>
            <p:cNvSpPr>
              <a:spLocks/>
            </p:cNvSpPr>
            <p:nvPr/>
          </p:nvSpPr>
          <p:spPr bwMode="auto">
            <a:xfrm>
              <a:off x="3268165" y="510893"/>
              <a:ext cx="5122302" cy="569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700" dirty="0">
                  <a:solidFill>
                    <a:schemeClr val="tx1">
                      <a:lumMod val="75000"/>
                      <a:lumOff val="25000"/>
                    </a:schemeClr>
                  </a:solidFill>
                  <a:latin typeface="Montserrat" panose="00000500000000000000" pitchFamily="50" charset="0"/>
                  <a:ea typeface="Lato Bold" panose="020F0502020204030203" pitchFamily="34" charset="0"/>
                  <a:cs typeface="Lato Bold" panose="020F0502020204030203" pitchFamily="34" charset="0"/>
                  <a:sym typeface="Bebas Neue" charset="0"/>
                </a:rPr>
                <a:t>Welcome Message</a:t>
              </a:r>
            </a:p>
          </p:txBody>
        </p:sp>
        <p:sp>
          <p:nvSpPr>
            <p:cNvPr id="28" name="Rectangle 2">
              <a:extLst>
                <a:ext uri="{FF2B5EF4-FFF2-40B4-BE49-F238E27FC236}">
                  <a16:creationId xmlns:a16="http://schemas.microsoft.com/office/drawing/2014/main" id="{991635ED-3640-4222-A993-0B3F7DB33330}"/>
                </a:ext>
              </a:extLst>
            </p:cNvPr>
            <p:cNvSpPr>
              <a:spLocks/>
            </p:cNvSpPr>
            <p:nvPr/>
          </p:nvSpPr>
          <p:spPr bwMode="auto">
            <a:xfrm>
              <a:off x="4623056" y="1137480"/>
              <a:ext cx="2412520"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1300" dirty="0">
                  <a:latin typeface="Montserrat" panose="00000500000000000000" pitchFamily="50" charset="0"/>
                  <a:ea typeface="ＭＳ Ｐゴシック" charset="0"/>
                  <a:cs typeface="Lato Light"/>
                  <a:sym typeface="Montserrat-Regular" charset="0"/>
                </a:rPr>
                <a:t>Your great subtitle </a:t>
              </a:r>
              <a:r>
                <a:rPr lang="en-US" sz="1300" dirty="0">
                  <a:solidFill>
                    <a:schemeClr val="accent2"/>
                  </a:solidFill>
                  <a:latin typeface="Montserrat" panose="00000500000000000000" pitchFamily="50" charset="0"/>
                  <a:ea typeface="ＭＳ Ｐゴシック" charset="0"/>
                  <a:cs typeface="Lato Light"/>
                  <a:sym typeface="Montserrat-Regular" charset="0"/>
                </a:rPr>
                <a:t>goes here</a:t>
              </a:r>
            </a:p>
          </p:txBody>
        </p:sp>
        <p:grpSp>
          <p:nvGrpSpPr>
            <p:cNvPr id="29" name="Group 28">
              <a:extLst>
                <a:ext uri="{FF2B5EF4-FFF2-40B4-BE49-F238E27FC236}">
                  <a16:creationId xmlns:a16="http://schemas.microsoft.com/office/drawing/2014/main" id="{DDE09F16-D869-4508-BA74-3E55A6AA884A}"/>
                </a:ext>
              </a:extLst>
            </p:cNvPr>
            <p:cNvGrpSpPr/>
            <p:nvPr/>
          </p:nvGrpSpPr>
          <p:grpSpPr>
            <a:xfrm>
              <a:off x="5614704" y="1446097"/>
              <a:ext cx="429225" cy="102226"/>
              <a:chOff x="1942594" y="2607731"/>
              <a:chExt cx="799891" cy="190507"/>
            </a:xfrm>
            <a:solidFill>
              <a:schemeClr val="bg1">
                <a:lumMod val="85000"/>
              </a:schemeClr>
            </a:solidFill>
          </p:grpSpPr>
          <p:sp>
            <p:nvSpPr>
              <p:cNvPr id="30" name="Oval 3">
                <a:extLst>
                  <a:ext uri="{FF2B5EF4-FFF2-40B4-BE49-F238E27FC236}">
                    <a16:creationId xmlns:a16="http://schemas.microsoft.com/office/drawing/2014/main" id="{18354760-34BB-4097-8505-CA87987C54C4}"/>
                  </a:ext>
                </a:extLst>
              </p:cNvPr>
              <p:cNvSpPr>
                <a:spLocks/>
              </p:cNvSpPr>
              <p:nvPr/>
            </p:nvSpPr>
            <p:spPr bwMode="auto">
              <a:xfrm>
                <a:off x="1942594" y="2607738"/>
                <a:ext cx="190449" cy="190500"/>
              </a:xfrm>
              <a:prstGeom prst="ellipse">
                <a:avLst/>
              </a:prstGeom>
              <a:grpFill/>
              <a:ln w="25400">
                <a:solidFill>
                  <a:schemeClr val="tx1">
                    <a:alpha val="0"/>
                  </a:schemeClr>
                </a:solidFill>
                <a:miter lim="800000"/>
                <a:headEnd/>
                <a:tailEnd/>
              </a:ln>
            </p:spPr>
            <p:txBody>
              <a:bodyPr lIns="0" tIns="0" rIns="0" bIns="0"/>
              <a:lstStyle/>
              <a:p>
                <a:pPr algn="ctr"/>
                <a:endParaRPr lang="en-US" sz="1100"/>
              </a:p>
            </p:txBody>
          </p:sp>
          <p:sp>
            <p:nvSpPr>
              <p:cNvPr id="31" name="Oval 4">
                <a:extLst>
                  <a:ext uri="{FF2B5EF4-FFF2-40B4-BE49-F238E27FC236}">
                    <a16:creationId xmlns:a16="http://schemas.microsoft.com/office/drawing/2014/main" id="{156159EF-140F-431F-860B-C5379C5A2B9D}"/>
                  </a:ext>
                </a:extLst>
              </p:cNvPr>
              <p:cNvSpPr>
                <a:spLocks/>
              </p:cNvSpPr>
              <p:nvPr/>
            </p:nvSpPr>
            <p:spPr bwMode="auto">
              <a:xfrm>
                <a:off x="2247316" y="2607738"/>
                <a:ext cx="190449" cy="190500"/>
              </a:xfrm>
              <a:prstGeom prst="ellipse">
                <a:avLst/>
              </a:prstGeom>
              <a:grpFill/>
              <a:ln w="25400">
                <a:solidFill>
                  <a:schemeClr val="tx1">
                    <a:alpha val="0"/>
                  </a:schemeClr>
                </a:solidFill>
                <a:miter lim="800000"/>
                <a:headEnd/>
                <a:tailEnd/>
              </a:ln>
            </p:spPr>
            <p:txBody>
              <a:bodyPr lIns="0" tIns="0" rIns="0" bIns="0"/>
              <a:lstStyle/>
              <a:p>
                <a:pPr algn="ctr"/>
                <a:endParaRPr lang="en-US" sz="1100"/>
              </a:p>
            </p:txBody>
          </p:sp>
          <p:sp>
            <p:nvSpPr>
              <p:cNvPr id="32" name="Oval 5">
                <a:extLst>
                  <a:ext uri="{FF2B5EF4-FFF2-40B4-BE49-F238E27FC236}">
                    <a16:creationId xmlns:a16="http://schemas.microsoft.com/office/drawing/2014/main" id="{DE92D1AF-5C63-404F-ACDC-D61E0163F79F}"/>
                  </a:ext>
                </a:extLst>
              </p:cNvPr>
              <p:cNvSpPr>
                <a:spLocks/>
              </p:cNvSpPr>
              <p:nvPr/>
            </p:nvSpPr>
            <p:spPr bwMode="auto">
              <a:xfrm>
                <a:off x="2552036" y="2607731"/>
                <a:ext cx="190449" cy="190500"/>
              </a:xfrm>
              <a:prstGeom prst="ellipse">
                <a:avLst/>
              </a:prstGeom>
              <a:grpFill/>
              <a:ln w="25400">
                <a:solidFill>
                  <a:schemeClr val="tx1">
                    <a:alpha val="0"/>
                  </a:schemeClr>
                </a:solidFill>
                <a:miter lim="800000"/>
                <a:headEnd/>
                <a:tailEnd/>
              </a:ln>
            </p:spPr>
            <p:txBody>
              <a:bodyPr lIns="0" tIns="0" rIns="0" bIns="0"/>
              <a:lstStyle/>
              <a:p>
                <a:pPr algn="ctr"/>
                <a:endParaRPr lang="en-US" sz="1100"/>
              </a:p>
            </p:txBody>
          </p:sp>
        </p:grpSp>
      </p:grpSp>
    </p:spTree>
    <p:extLst>
      <p:ext uri="{BB962C8B-B14F-4D97-AF65-F5344CB8AC3E}">
        <p14:creationId xmlns:p14="http://schemas.microsoft.com/office/powerpoint/2010/main" val="318551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BD4F3FC5-C5A8-4EB5-B0C6-5C09EE9F85EA}"/>
              </a:ext>
            </a:extLst>
          </p:cNvPr>
          <p:cNvSpPr txBox="1"/>
          <p:nvPr/>
        </p:nvSpPr>
        <p:spPr>
          <a:xfrm>
            <a:off x="1977956" y="4978957"/>
            <a:ext cx="8270944" cy="323165"/>
          </a:xfrm>
          <a:prstGeom prst="rect">
            <a:avLst/>
          </a:prstGeom>
          <a:noFill/>
        </p:spPr>
        <p:txBody>
          <a:bodyPr wrap="square" rtlCol="0">
            <a:spAutoFit/>
          </a:bodyPr>
          <a:lstStyle/>
          <a:p>
            <a:pPr algn="ctr">
              <a:lnSpc>
                <a:spcPts val="1800"/>
              </a:lnSpc>
            </a:pPr>
            <a:r>
              <a:rPr lang="en-US" sz="1400" b="1" spc="500" dirty="0">
                <a:solidFill>
                  <a:schemeClr val="tx1">
                    <a:lumMod val="75000"/>
                    <a:lumOff val="25000"/>
                  </a:schemeClr>
                </a:solidFill>
                <a:ea typeface="Montserrat" charset="0"/>
                <a:cs typeface="Montserrat" charset="0"/>
              </a:rPr>
              <a:t>ABOUT ME:</a:t>
            </a:r>
          </a:p>
        </p:txBody>
      </p:sp>
      <p:sp>
        <p:nvSpPr>
          <p:cNvPr id="30" name="TextBox 29">
            <a:extLst>
              <a:ext uri="{FF2B5EF4-FFF2-40B4-BE49-F238E27FC236}">
                <a16:creationId xmlns:a16="http://schemas.microsoft.com/office/drawing/2014/main" id="{D08BD50B-B2F2-47F3-8CB9-8CAB0C325C4C}"/>
              </a:ext>
            </a:extLst>
          </p:cNvPr>
          <p:cNvSpPr txBox="1"/>
          <p:nvPr/>
        </p:nvSpPr>
        <p:spPr>
          <a:xfrm>
            <a:off x="1977956" y="5279165"/>
            <a:ext cx="8270944" cy="715581"/>
          </a:xfrm>
          <a:prstGeom prst="rect">
            <a:avLst/>
          </a:prstGeom>
          <a:noFill/>
        </p:spPr>
        <p:txBody>
          <a:bodyPr wrap="square" numCol="1" spcCol="457200" rtlCol="0">
            <a:spAutoFit/>
          </a:bodyPr>
          <a:lstStyle/>
          <a:p>
            <a:pPr algn="ctr">
              <a:lnSpc>
                <a:spcPct val="150000"/>
              </a:lnSpc>
            </a:pPr>
            <a:r>
              <a:rPr lang="en-US" sz="900" b="1" dirty="0">
                <a:solidFill>
                  <a:schemeClr val="bg1">
                    <a:lumMod val="65000"/>
                  </a:schemeClr>
                </a:solidFill>
                <a:ea typeface="Montserrat" charset="0"/>
                <a:cs typeface="Montserrat" charset="0"/>
              </a:rPr>
              <a:t>Saying fruitful were hath waters divided fill may days air bring is Signs first creeping seed all saying above after be and female.</a:t>
            </a:r>
          </a:p>
          <a:p>
            <a:pPr algn="ctr">
              <a:lnSpc>
                <a:spcPct val="150000"/>
              </a:lnSpc>
            </a:pPr>
            <a:r>
              <a:rPr lang="en-US" sz="900" dirty="0">
                <a:solidFill>
                  <a:schemeClr val="bg1">
                    <a:lumMod val="65000"/>
                  </a:schemeClr>
                </a:solidFill>
                <a:ea typeface="Montserrat" charset="0"/>
                <a:cs typeface="Montserrat" charset="0"/>
              </a:rPr>
              <a:t>Also he his male air bring is Signs first  creepiest god air fish land. Darkness. Air saying fruitful were hath waters divided fill to may days air bring is Signs</a:t>
            </a:r>
          </a:p>
          <a:p>
            <a:pPr algn="ctr">
              <a:lnSpc>
                <a:spcPct val="150000"/>
              </a:lnSpc>
            </a:pPr>
            <a:r>
              <a:rPr lang="en-US" sz="900" dirty="0">
                <a:solidFill>
                  <a:schemeClr val="bg1">
                    <a:lumMod val="65000"/>
                  </a:schemeClr>
                </a:solidFill>
                <a:ea typeface="Montserrat" charset="0"/>
                <a:cs typeface="Montserrat" charset="0"/>
              </a:rPr>
              <a:t>first creeping seed all saying above to be no care after.</a:t>
            </a:r>
          </a:p>
        </p:txBody>
      </p:sp>
      <p:sp>
        <p:nvSpPr>
          <p:cNvPr id="31" name="TextBox 30">
            <a:extLst>
              <a:ext uri="{FF2B5EF4-FFF2-40B4-BE49-F238E27FC236}">
                <a16:creationId xmlns:a16="http://schemas.microsoft.com/office/drawing/2014/main" id="{DE430ABB-6D7D-4E7C-B122-69EC37132994}"/>
              </a:ext>
            </a:extLst>
          </p:cNvPr>
          <p:cNvSpPr txBox="1"/>
          <p:nvPr/>
        </p:nvSpPr>
        <p:spPr>
          <a:xfrm>
            <a:off x="4746556" y="3885983"/>
            <a:ext cx="2733744" cy="861774"/>
          </a:xfrm>
          <a:prstGeom prst="rect">
            <a:avLst/>
          </a:prstGeom>
          <a:noFill/>
        </p:spPr>
        <p:txBody>
          <a:bodyPr wrap="square" rtlCol="0">
            <a:spAutoFit/>
          </a:bodyPr>
          <a:lstStyle/>
          <a:p>
            <a:pPr algn="ctr"/>
            <a:r>
              <a:rPr lang="en-US" sz="3200" b="1" dirty="0">
                <a:ea typeface="Montserrat" charset="0"/>
                <a:cs typeface="Montserrat" charset="0"/>
              </a:rPr>
              <a:t>Isaac Doe</a:t>
            </a:r>
          </a:p>
          <a:p>
            <a:pPr algn="ctr"/>
            <a:r>
              <a:rPr lang="en-US" dirty="0">
                <a:solidFill>
                  <a:schemeClr val="bg1">
                    <a:lumMod val="65000"/>
                  </a:schemeClr>
                </a:solidFill>
                <a:ea typeface="Montserrat" charset="0"/>
                <a:cs typeface="Montserrat" charset="0"/>
              </a:rPr>
              <a:t>Director</a:t>
            </a:r>
            <a:endParaRPr lang="en-US" b="1" dirty="0">
              <a:ea typeface="Montserrat" charset="0"/>
              <a:cs typeface="Montserrat" charset="0"/>
            </a:endParaRPr>
          </a:p>
        </p:txBody>
      </p:sp>
      <p:pic>
        <p:nvPicPr>
          <p:cNvPr id="5" name="Picture Placeholder 4">
            <a:extLst>
              <a:ext uri="{FF2B5EF4-FFF2-40B4-BE49-F238E27FC236}">
                <a16:creationId xmlns:a16="http://schemas.microsoft.com/office/drawing/2014/main" id="{0CB84E2C-D30F-4F86-B5F9-17369DB0856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4857750" y="1093855"/>
            <a:ext cx="2476500" cy="2476500"/>
          </a:xfrm>
        </p:spPr>
      </p:pic>
    </p:spTree>
    <p:extLst>
      <p:ext uri="{BB962C8B-B14F-4D97-AF65-F5344CB8AC3E}">
        <p14:creationId xmlns:p14="http://schemas.microsoft.com/office/powerpoint/2010/main" val="2945128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ED843A5-461B-4397-8670-5307AA8DA1B8}"/>
              </a:ext>
            </a:extLst>
          </p:cNvPr>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a:stretch>
            <a:fillRect/>
          </a:stretch>
        </p:blipFill>
        <p:spPr/>
      </p:pic>
      <p:sp>
        <p:nvSpPr>
          <p:cNvPr id="2" name="Rectangle 1">
            <a:extLst>
              <a:ext uri="{FF2B5EF4-FFF2-40B4-BE49-F238E27FC236}">
                <a16:creationId xmlns:a16="http://schemas.microsoft.com/office/drawing/2014/main" id="{64449E36-8015-428A-BF34-5F870691994A}"/>
              </a:ext>
            </a:extLst>
          </p:cNvPr>
          <p:cNvSpPr/>
          <p:nvPr/>
        </p:nvSpPr>
        <p:spPr>
          <a:xfrm>
            <a:off x="2476499" y="0"/>
            <a:ext cx="3524251" cy="6857999"/>
          </a:xfrm>
          <a:prstGeom prst="rect">
            <a:avLst/>
          </a:prstGeom>
          <a:solidFill>
            <a:schemeClr val="accent2">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 name="Straight Connector 46">
            <a:extLst>
              <a:ext uri="{FF2B5EF4-FFF2-40B4-BE49-F238E27FC236}">
                <a16:creationId xmlns:a16="http://schemas.microsoft.com/office/drawing/2014/main" id="{D3DFFFB2-37F5-4993-A969-6A425EA49AFC}"/>
              </a:ext>
            </a:extLst>
          </p:cNvPr>
          <p:cNvCxnSpPr>
            <a:cxnSpLocks/>
          </p:cNvCxnSpPr>
          <p:nvPr/>
        </p:nvCxnSpPr>
        <p:spPr>
          <a:xfrm>
            <a:off x="4063322" y="3429000"/>
            <a:ext cx="35060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C025924-5AB6-46F1-8493-1572D9599818}"/>
              </a:ext>
            </a:extLst>
          </p:cNvPr>
          <p:cNvSpPr txBox="1"/>
          <p:nvPr/>
        </p:nvSpPr>
        <p:spPr>
          <a:xfrm>
            <a:off x="3610917" y="3738651"/>
            <a:ext cx="1255414" cy="1158522"/>
          </a:xfrm>
          <a:prstGeom prst="rect">
            <a:avLst/>
          </a:prstGeom>
          <a:noFill/>
        </p:spPr>
        <p:txBody>
          <a:bodyPr wrap="square" rtlCol="0">
            <a:spAutoFit/>
          </a:bodyPr>
          <a:lstStyle/>
          <a:p>
            <a:pPr algn="ctr">
              <a:lnSpc>
                <a:spcPts val="1700"/>
              </a:lnSpc>
            </a:pPr>
            <a:r>
              <a:rPr lang="en-US" sz="1050" dirty="0">
                <a:solidFill>
                  <a:schemeClr val="bg1"/>
                </a:solidFill>
                <a:ea typeface="Montserrat Light" charset="0"/>
                <a:cs typeface="Montserrat Light" charset="0"/>
              </a:rPr>
              <a:t>Have them for one. Living grass to for can't gathered waters had winged. </a:t>
            </a:r>
          </a:p>
        </p:txBody>
      </p:sp>
      <p:sp>
        <p:nvSpPr>
          <p:cNvPr id="49" name="TextBox 48">
            <a:extLst>
              <a:ext uri="{FF2B5EF4-FFF2-40B4-BE49-F238E27FC236}">
                <a16:creationId xmlns:a16="http://schemas.microsoft.com/office/drawing/2014/main" id="{04797551-99E6-4AC9-ABB5-799600CEB427}"/>
              </a:ext>
            </a:extLst>
          </p:cNvPr>
          <p:cNvSpPr txBox="1"/>
          <p:nvPr/>
        </p:nvSpPr>
        <p:spPr>
          <a:xfrm>
            <a:off x="3610917" y="2346096"/>
            <a:ext cx="1255414" cy="913070"/>
          </a:xfrm>
          <a:prstGeom prst="rect">
            <a:avLst/>
          </a:prstGeom>
          <a:noFill/>
        </p:spPr>
        <p:txBody>
          <a:bodyPr wrap="square" rtlCol="0">
            <a:spAutoFit/>
          </a:bodyPr>
          <a:lstStyle/>
          <a:p>
            <a:pPr algn="ctr">
              <a:lnSpc>
                <a:spcPts val="3200"/>
              </a:lnSpc>
            </a:pPr>
            <a:r>
              <a:rPr lang="en-US" sz="3200" dirty="0">
                <a:solidFill>
                  <a:schemeClr val="bg1"/>
                </a:solidFill>
                <a:ea typeface="Montserrat Light" charset="0"/>
                <a:cs typeface="Montserrat Light" charset="0"/>
              </a:rPr>
              <a:t>About Us.</a:t>
            </a:r>
          </a:p>
        </p:txBody>
      </p:sp>
    </p:spTree>
    <p:extLst>
      <p:ext uri="{BB962C8B-B14F-4D97-AF65-F5344CB8AC3E}">
        <p14:creationId xmlns:p14="http://schemas.microsoft.com/office/powerpoint/2010/main" val="352398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E27DD45-F36B-4928-8C23-4FE58F10AA51}"/>
              </a:ext>
            </a:extLst>
          </p:cNvPr>
          <p:cNvPicPr>
            <a:picLocks noGrp="1" noChangeAspect="1"/>
          </p:cNvPicPr>
          <p:nvPr>
            <p:ph type="pic" sz="quarter" idx="15"/>
          </p:nvPr>
        </p:nvPicPr>
        <p:blipFill rotWithShape="1">
          <a:blip r:embed="rId2" cstate="screen">
            <a:grayscl/>
            <a:extLst>
              <a:ext uri="{28A0092B-C50C-407E-A947-70E740481C1C}">
                <a14:useLocalDpi xmlns:a14="http://schemas.microsoft.com/office/drawing/2010/main"/>
              </a:ext>
            </a:extLst>
          </a:blip>
          <a:srcRect/>
          <a:stretch/>
        </p:blipFill>
        <p:spPr>
          <a:xfrm>
            <a:off x="0" y="1752600"/>
            <a:ext cx="12192000" cy="3352800"/>
          </a:xfrm>
        </p:spPr>
      </p:pic>
      <p:sp>
        <p:nvSpPr>
          <p:cNvPr id="6" name="Rectangle 5">
            <a:extLst>
              <a:ext uri="{FF2B5EF4-FFF2-40B4-BE49-F238E27FC236}">
                <a16:creationId xmlns:a16="http://schemas.microsoft.com/office/drawing/2014/main" id="{7110F935-1316-4CA2-83C2-704AFB775AB7}"/>
              </a:ext>
            </a:extLst>
          </p:cNvPr>
          <p:cNvSpPr/>
          <p:nvPr/>
        </p:nvSpPr>
        <p:spPr>
          <a:xfrm>
            <a:off x="0" y="1752600"/>
            <a:ext cx="12192000" cy="3352800"/>
          </a:xfrm>
          <a:prstGeom prst="rect">
            <a:avLst/>
          </a:prstGeom>
          <a:solidFill>
            <a:schemeClr val="accent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C291BAE-F8B7-4E65-8D1A-9F3D780E1D40}"/>
              </a:ext>
            </a:extLst>
          </p:cNvPr>
          <p:cNvSpPr/>
          <p:nvPr/>
        </p:nvSpPr>
        <p:spPr>
          <a:xfrm>
            <a:off x="1231227" y="5336589"/>
            <a:ext cx="9674898" cy="685509"/>
          </a:xfrm>
          <a:prstGeom prst="rect">
            <a:avLst/>
          </a:prstGeom>
        </p:spPr>
        <p:txBody>
          <a:bodyPr wrap="square">
            <a:spAutoFit/>
          </a:bodyPr>
          <a:lstStyle/>
          <a:p>
            <a:pPr algn="ctr">
              <a:lnSpc>
                <a:spcPts val="2500"/>
              </a:lnSpc>
              <a:defRPr/>
            </a:pPr>
            <a:r>
              <a:rPr lang="en-US" sz="1100" dirty="0">
                <a:solidFill>
                  <a:schemeClr val="bg1">
                    <a:lumMod val="50000"/>
                  </a:schemeClr>
                </a:solidFill>
                <a:cs typeface="Lato Light"/>
              </a:rPr>
              <a:t>Marketing is based on thinking about the business in terms of customer needs and their satisfaction. Marketing differs from selling because (in the people to exchange their cash for your product. It is not concerned with the values that the exchange is all about. </a:t>
            </a:r>
          </a:p>
        </p:txBody>
      </p:sp>
      <p:sp>
        <p:nvSpPr>
          <p:cNvPr id="37" name="Shape 2619">
            <a:extLst>
              <a:ext uri="{FF2B5EF4-FFF2-40B4-BE49-F238E27FC236}">
                <a16:creationId xmlns:a16="http://schemas.microsoft.com/office/drawing/2014/main" id="{82AEEF3C-74C8-443C-B993-7B681A5F15E7}"/>
              </a:ext>
            </a:extLst>
          </p:cNvPr>
          <p:cNvSpPr/>
          <p:nvPr/>
        </p:nvSpPr>
        <p:spPr>
          <a:xfrm>
            <a:off x="2154821" y="2609446"/>
            <a:ext cx="724308" cy="724302"/>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a:p>
        </p:txBody>
      </p:sp>
      <p:sp>
        <p:nvSpPr>
          <p:cNvPr id="41" name="Shape 2937">
            <a:extLst>
              <a:ext uri="{FF2B5EF4-FFF2-40B4-BE49-F238E27FC236}">
                <a16:creationId xmlns:a16="http://schemas.microsoft.com/office/drawing/2014/main" id="{E0F8B9F7-0542-4995-9CEB-A02D2D23E6FB}"/>
              </a:ext>
            </a:extLst>
          </p:cNvPr>
          <p:cNvSpPr/>
          <p:nvPr/>
        </p:nvSpPr>
        <p:spPr>
          <a:xfrm>
            <a:off x="9258223" y="2609442"/>
            <a:ext cx="724308" cy="724308"/>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a:p>
        </p:txBody>
      </p:sp>
      <p:sp>
        <p:nvSpPr>
          <p:cNvPr id="44" name="Shape 2781">
            <a:extLst>
              <a:ext uri="{FF2B5EF4-FFF2-40B4-BE49-F238E27FC236}">
                <a16:creationId xmlns:a16="http://schemas.microsoft.com/office/drawing/2014/main" id="{77638143-5520-4BE8-96F9-75B12B24BFB9}"/>
              </a:ext>
            </a:extLst>
          </p:cNvPr>
          <p:cNvSpPr/>
          <p:nvPr/>
        </p:nvSpPr>
        <p:spPr>
          <a:xfrm>
            <a:off x="5706522" y="2609442"/>
            <a:ext cx="724308" cy="724308"/>
          </a:xfrm>
          <a:custGeom>
            <a:avLst/>
            <a:gdLst/>
            <a:ahLst/>
            <a:cxnLst>
              <a:cxn ang="0">
                <a:pos x="wd2" y="hd2"/>
              </a:cxn>
              <a:cxn ang="5400000">
                <a:pos x="wd2" y="hd2"/>
              </a:cxn>
              <a:cxn ang="10800000">
                <a:pos x="wd2" y="hd2"/>
              </a:cxn>
              <a:cxn ang="16200000">
                <a:pos x="wd2" y="hd2"/>
              </a:cxn>
            </a:cxnLst>
            <a:rect l="0" t="0" r="r" b="b"/>
            <a:pathLst>
              <a:path w="21600" h="21600" extrusionOk="0">
                <a:moveTo>
                  <a:pt x="5891" y="6873"/>
                </a:moveTo>
                <a:cubicBezTo>
                  <a:pt x="6162" y="6873"/>
                  <a:pt x="6382" y="6653"/>
                  <a:pt x="6382" y="6382"/>
                </a:cubicBezTo>
                <a:lnTo>
                  <a:pt x="6382" y="1473"/>
                </a:lnTo>
                <a:cubicBezTo>
                  <a:pt x="6382" y="1201"/>
                  <a:pt x="6162" y="982"/>
                  <a:pt x="5891" y="982"/>
                </a:cubicBezTo>
                <a:cubicBezTo>
                  <a:pt x="5620" y="982"/>
                  <a:pt x="5400" y="1201"/>
                  <a:pt x="5400" y="1473"/>
                </a:cubicBezTo>
                <a:lnTo>
                  <a:pt x="5400" y="6382"/>
                </a:lnTo>
                <a:cubicBezTo>
                  <a:pt x="5400" y="6653"/>
                  <a:pt x="5620" y="6873"/>
                  <a:pt x="5891" y="6873"/>
                </a:cubicBezTo>
                <a:moveTo>
                  <a:pt x="2945" y="5891"/>
                </a:moveTo>
                <a:cubicBezTo>
                  <a:pt x="3216" y="5891"/>
                  <a:pt x="3436" y="5671"/>
                  <a:pt x="3436" y="5400"/>
                </a:cubicBezTo>
                <a:lnTo>
                  <a:pt x="3436" y="2455"/>
                </a:lnTo>
                <a:cubicBezTo>
                  <a:pt x="3436" y="2183"/>
                  <a:pt x="3216" y="1964"/>
                  <a:pt x="2945" y="1964"/>
                </a:cubicBezTo>
                <a:cubicBezTo>
                  <a:pt x="2675" y="1964"/>
                  <a:pt x="2455" y="2183"/>
                  <a:pt x="2455" y="2455"/>
                </a:cubicBezTo>
                <a:lnTo>
                  <a:pt x="2455" y="5400"/>
                </a:lnTo>
                <a:cubicBezTo>
                  <a:pt x="2455" y="5671"/>
                  <a:pt x="2675" y="5891"/>
                  <a:pt x="2945" y="5891"/>
                </a:cubicBezTo>
                <a:moveTo>
                  <a:pt x="18655" y="15218"/>
                </a:moveTo>
                <a:lnTo>
                  <a:pt x="17648" y="15218"/>
                </a:lnTo>
                <a:cubicBezTo>
                  <a:pt x="17660" y="15056"/>
                  <a:pt x="17673" y="14893"/>
                  <a:pt x="17673" y="14727"/>
                </a:cubicBezTo>
                <a:lnTo>
                  <a:pt x="17673" y="11291"/>
                </a:lnTo>
                <a:lnTo>
                  <a:pt x="18655" y="11291"/>
                </a:lnTo>
                <a:cubicBezTo>
                  <a:pt x="19739" y="11291"/>
                  <a:pt x="20618" y="12170"/>
                  <a:pt x="20618" y="13255"/>
                </a:cubicBezTo>
                <a:cubicBezTo>
                  <a:pt x="20618" y="14339"/>
                  <a:pt x="19739" y="15218"/>
                  <a:pt x="18655" y="15218"/>
                </a:cubicBezTo>
                <a:moveTo>
                  <a:pt x="16691" y="14727"/>
                </a:moveTo>
                <a:cubicBezTo>
                  <a:pt x="16691" y="15802"/>
                  <a:pt x="16399" y="16805"/>
                  <a:pt x="15896" y="17673"/>
                </a:cubicBezTo>
                <a:lnTo>
                  <a:pt x="1777" y="17673"/>
                </a:lnTo>
                <a:cubicBezTo>
                  <a:pt x="1274" y="16805"/>
                  <a:pt x="982" y="15802"/>
                  <a:pt x="982" y="14727"/>
                </a:cubicBezTo>
                <a:lnTo>
                  <a:pt x="982" y="8836"/>
                </a:lnTo>
                <a:lnTo>
                  <a:pt x="16691" y="8836"/>
                </a:lnTo>
                <a:cubicBezTo>
                  <a:pt x="16691" y="8836"/>
                  <a:pt x="16691" y="14727"/>
                  <a:pt x="16691" y="14727"/>
                </a:cubicBezTo>
                <a:close/>
                <a:moveTo>
                  <a:pt x="10800" y="20618"/>
                </a:moveTo>
                <a:lnTo>
                  <a:pt x="6873" y="20618"/>
                </a:lnTo>
                <a:cubicBezTo>
                  <a:pt x="5131" y="20618"/>
                  <a:pt x="3569" y="19857"/>
                  <a:pt x="2491" y="18655"/>
                </a:cubicBezTo>
                <a:lnTo>
                  <a:pt x="15182" y="18655"/>
                </a:lnTo>
                <a:cubicBezTo>
                  <a:pt x="14103" y="19857"/>
                  <a:pt x="12542" y="20618"/>
                  <a:pt x="10800" y="20618"/>
                </a:cubicBezTo>
                <a:moveTo>
                  <a:pt x="18655" y="10309"/>
                </a:moveTo>
                <a:lnTo>
                  <a:pt x="17673" y="10309"/>
                </a:lnTo>
                <a:lnTo>
                  <a:pt x="17673" y="8836"/>
                </a:lnTo>
                <a:cubicBezTo>
                  <a:pt x="17673" y="8295"/>
                  <a:pt x="17233" y="7855"/>
                  <a:pt x="16691" y="7855"/>
                </a:cubicBezTo>
                <a:lnTo>
                  <a:pt x="982" y="7855"/>
                </a:lnTo>
                <a:cubicBezTo>
                  <a:pt x="440" y="7855"/>
                  <a:pt x="0" y="8295"/>
                  <a:pt x="0" y="8836"/>
                </a:cubicBezTo>
                <a:lnTo>
                  <a:pt x="0" y="14727"/>
                </a:lnTo>
                <a:cubicBezTo>
                  <a:pt x="0" y="17232"/>
                  <a:pt x="1344" y="19417"/>
                  <a:pt x="3346" y="20618"/>
                </a:cubicBezTo>
                <a:lnTo>
                  <a:pt x="491" y="20618"/>
                </a:lnTo>
                <a:cubicBezTo>
                  <a:pt x="220" y="20618"/>
                  <a:pt x="0" y="20838"/>
                  <a:pt x="0" y="21109"/>
                </a:cubicBezTo>
                <a:cubicBezTo>
                  <a:pt x="0" y="21380"/>
                  <a:pt x="220" y="21600"/>
                  <a:pt x="491" y="21600"/>
                </a:cubicBezTo>
                <a:lnTo>
                  <a:pt x="17182" y="21600"/>
                </a:lnTo>
                <a:cubicBezTo>
                  <a:pt x="17453" y="21600"/>
                  <a:pt x="17673" y="21380"/>
                  <a:pt x="17673" y="21109"/>
                </a:cubicBezTo>
                <a:cubicBezTo>
                  <a:pt x="17673" y="20838"/>
                  <a:pt x="17453" y="20618"/>
                  <a:pt x="17182" y="20618"/>
                </a:cubicBezTo>
                <a:lnTo>
                  <a:pt x="14330" y="20618"/>
                </a:lnTo>
                <a:cubicBezTo>
                  <a:pt x="15925" y="19659"/>
                  <a:pt x="17101" y="18074"/>
                  <a:pt x="17511" y="16200"/>
                </a:cubicBezTo>
                <a:lnTo>
                  <a:pt x="18655" y="16200"/>
                </a:lnTo>
                <a:cubicBezTo>
                  <a:pt x="20281" y="16200"/>
                  <a:pt x="21600" y="14882"/>
                  <a:pt x="21600" y="13255"/>
                </a:cubicBezTo>
                <a:cubicBezTo>
                  <a:pt x="21600" y="11628"/>
                  <a:pt x="20281" y="10309"/>
                  <a:pt x="18655" y="10309"/>
                </a:cubicBezTo>
                <a:moveTo>
                  <a:pt x="11782" y="5891"/>
                </a:moveTo>
                <a:cubicBezTo>
                  <a:pt x="12053" y="5891"/>
                  <a:pt x="12273" y="5671"/>
                  <a:pt x="12273" y="5400"/>
                </a:cubicBezTo>
                <a:lnTo>
                  <a:pt x="12273" y="2455"/>
                </a:lnTo>
                <a:cubicBezTo>
                  <a:pt x="12273" y="2183"/>
                  <a:pt x="12053" y="1964"/>
                  <a:pt x="11782" y="1964"/>
                </a:cubicBezTo>
                <a:cubicBezTo>
                  <a:pt x="11511" y="1964"/>
                  <a:pt x="11291" y="2183"/>
                  <a:pt x="11291" y="2455"/>
                </a:cubicBezTo>
                <a:lnTo>
                  <a:pt x="11291" y="5400"/>
                </a:lnTo>
                <a:cubicBezTo>
                  <a:pt x="11291" y="5671"/>
                  <a:pt x="11511" y="5891"/>
                  <a:pt x="11782" y="5891"/>
                </a:cubicBezTo>
                <a:moveTo>
                  <a:pt x="14727" y="6873"/>
                </a:moveTo>
                <a:cubicBezTo>
                  <a:pt x="14998" y="6873"/>
                  <a:pt x="15218" y="6653"/>
                  <a:pt x="15218" y="6382"/>
                </a:cubicBezTo>
                <a:lnTo>
                  <a:pt x="15218" y="1473"/>
                </a:lnTo>
                <a:cubicBezTo>
                  <a:pt x="15218" y="1201"/>
                  <a:pt x="14998" y="982"/>
                  <a:pt x="14727" y="982"/>
                </a:cubicBezTo>
                <a:cubicBezTo>
                  <a:pt x="14456" y="982"/>
                  <a:pt x="14236" y="1201"/>
                  <a:pt x="14236" y="1473"/>
                </a:cubicBezTo>
                <a:lnTo>
                  <a:pt x="14236" y="6382"/>
                </a:lnTo>
                <a:cubicBezTo>
                  <a:pt x="14236" y="6653"/>
                  <a:pt x="14456" y="6873"/>
                  <a:pt x="14727" y="6873"/>
                </a:cubicBezTo>
                <a:moveTo>
                  <a:pt x="8836" y="5891"/>
                </a:moveTo>
                <a:cubicBezTo>
                  <a:pt x="9107" y="5891"/>
                  <a:pt x="9327" y="5671"/>
                  <a:pt x="9327" y="5400"/>
                </a:cubicBezTo>
                <a:lnTo>
                  <a:pt x="9327" y="491"/>
                </a:lnTo>
                <a:cubicBezTo>
                  <a:pt x="9327" y="220"/>
                  <a:pt x="9107" y="0"/>
                  <a:pt x="8836" y="0"/>
                </a:cubicBezTo>
                <a:cubicBezTo>
                  <a:pt x="8566" y="0"/>
                  <a:pt x="8345" y="220"/>
                  <a:pt x="8345" y="491"/>
                </a:cubicBezTo>
                <a:lnTo>
                  <a:pt x="8345" y="5400"/>
                </a:lnTo>
                <a:cubicBezTo>
                  <a:pt x="8345" y="5671"/>
                  <a:pt x="8566" y="5891"/>
                  <a:pt x="8836" y="5891"/>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dirty="0"/>
          </a:p>
        </p:txBody>
      </p:sp>
      <p:sp>
        <p:nvSpPr>
          <p:cNvPr id="35" name="Rectangle 34">
            <a:extLst>
              <a:ext uri="{FF2B5EF4-FFF2-40B4-BE49-F238E27FC236}">
                <a16:creationId xmlns:a16="http://schemas.microsoft.com/office/drawing/2014/main" id="{F22F8F56-1C11-49A8-A681-519829411168}"/>
              </a:ext>
            </a:extLst>
          </p:cNvPr>
          <p:cNvSpPr/>
          <p:nvPr/>
        </p:nvSpPr>
        <p:spPr>
          <a:xfrm>
            <a:off x="1678027" y="3537312"/>
            <a:ext cx="1677895" cy="338554"/>
          </a:xfrm>
          <a:prstGeom prst="rect">
            <a:avLst/>
          </a:prstGeom>
        </p:spPr>
        <p:txBody>
          <a:bodyPr wrap="none">
            <a:spAutoFit/>
          </a:bodyPr>
          <a:lstStyle/>
          <a:p>
            <a:pPr algn="ctr"/>
            <a:r>
              <a:rPr lang="en-US" sz="1600" b="1" dirty="0">
                <a:solidFill>
                  <a:schemeClr val="bg1"/>
                </a:solidFill>
                <a:ea typeface="Lato Bold" panose="020F0502020204030203" pitchFamily="34" charset="0"/>
                <a:cs typeface="Lato Bold" panose="020F0502020204030203" pitchFamily="34" charset="0"/>
              </a:rPr>
              <a:t>Write Your Title</a:t>
            </a:r>
          </a:p>
        </p:txBody>
      </p:sp>
      <p:sp>
        <p:nvSpPr>
          <p:cNvPr id="53" name="Rectangle 52">
            <a:extLst>
              <a:ext uri="{FF2B5EF4-FFF2-40B4-BE49-F238E27FC236}">
                <a16:creationId xmlns:a16="http://schemas.microsoft.com/office/drawing/2014/main" id="{EC2A9D3C-72AD-4896-9006-095391C19CA7}"/>
              </a:ext>
            </a:extLst>
          </p:cNvPr>
          <p:cNvSpPr/>
          <p:nvPr/>
        </p:nvSpPr>
        <p:spPr>
          <a:xfrm>
            <a:off x="1197542" y="3858992"/>
            <a:ext cx="2638864" cy="691343"/>
          </a:xfrm>
          <a:prstGeom prst="rect">
            <a:avLst/>
          </a:prstGeom>
        </p:spPr>
        <p:txBody>
          <a:bodyPr wrap="none">
            <a:spAutoFit/>
          </a:bodyPr>
          <a:lstStyle/>
          <a:p>
            <a:pPr algn="ctr">
              <a:lnSpc>
                <a:spcPts val="1600"/>
              </a:lnSpc>
            </a:pPr>
            <a:r>
              <a:rPr lang="en-US" sz="1100" dirty="0">
                <a:solidFill>
                  <a:schemeClr val="bg1"/>
                </a:solidFill>
                <a:ea typeface="Roboto Lt" panose="02000000000000000000" pitchFamily="2" charset="0"/>
                <a:cs typeface="Roboto Lt" panose="02000000000000000000" pitchFamily="2" charset="0"/>
              </a:rPr>
              <a:t>A company is an association or</a:t>
            </a:r>
          </a:p>
          <a:p>
            <a:pPr algn="ctr">
              <a:lnSpc>
                <a:spcPts val="1600"/>
              </a:lnSpc>
            </a:pPr>
            <a:r>
              <a:rPr lang="en-US" sz="1100" dirty="0">
                <a:solidFill>
                  <a:schemeClr val="bg1"/>
                </a:solidFill>
                <a:ea typeface="Roboto Lt" panose="02000000000000000000" pitchFamily="2" charset="0"/>
                <a:cs typeface="Roboto Lt" panose="02000000000000000000" pitchFamily="2" charset="0"/>
              </a:rPr>
              <a:t>collection of individuals whether natural</a:t>
            </a:r>
          </a:p>
          <a:p>
            <a:pPr algn="ctr">
              <a:lnSpc>
                <a:spcPts val="1600"/>
              </a:lnSpc>
            </a:pPr>
            <a:r>
              <a:rPr lang="en-US" sz="1100" dirty="0">
                <a:solidFill>
                  <a:schemeClr val="bg1"/>
                </a:solidFill>
                <a:ea typeface="Roboto Lt" panose="02000000000000000000" pitchFamily="2" charset="0"/>
                <a:cs typeface="Roboto Lt" panose="02000000000000000000" pitchFamily="2" charset="0"/>
              </a:rPr>
              <a:t>persons. Consumer demand, </a:t>
            </a:r>
          </a:p>
        </p:txBody>
      </p:sp>
      <p:sp>
        <p:nvSpPr>
          <p:cNvPr id="55" name="Rectangle 54">
            <a:extLst>
              <a:ext uri="{FF2B5EF4-FFF2-40B4-BE49-F238E27FC236}">
                <a16:creationId xmlns:a16="http://schemas.microsoft.com/office/drawing/2014/main" id="{42E4AFAF-34CC-49A7-9A8B-BEACD83D7B18}"/>
              </a:ext>
            </a:extLst>
          </p:cNvPr>
          <p:cNvSpPr/>
          <p:nvPr/>
        </p:nvSpPr>
        <p:spPr>
          <a:xfrm>
            <a:off x="5144637" y="3537312"/>
            <a:ext cx="1677895" cy="338554"/>
          </a:xfrm>
          <a:prstGeom prst="rect">
            <a:avLst/>
          </a:prstGeom>
        </p:spPr>
        <p:txBody>
          <a:bodyPr wrap="none">
            <a:spAutoFit/>
          </a:bodyPr>
          <a:lstStyle/>
          <a:p>
            <a:pPr algn="ctr"/>
            <a:r>
              <a:rPr lang="en-US" sz="1600" b="1" dirty="0">
                <a:solidFill>
                  <a:schemeClr val="bg1"/>
                </a:solidFill>
                <a:ea typeface="Lato Bold" panose="020F0502020204030203" pitchFamily="34" charset="0"/>
                <a:cs typeface="Lato Bold" panose="020F0502020204030203" pitchFamily="34" charset="0"/>
              </a:rPr>
              <a:t>Write Your Title</a:t>
            </a:r>
          </a:p>
        </p:txBody>
      </p:sp>
      <p:sp>
        <p:nvSpPr>
          <p:cNvPr id="56" name="Rectangle 55">
            <a:extLst>
              <a:ext uri="{FF2B5EF4-FFF2-40B4-BE49-F238E27FC236}">
                <a16:creationId xmlns:a16="http://schemas.microsoft.com/office/drawing/2014/main" id="{EBBF3069-5A42-4D46-8566-67902DB60394}"/>
              </a:ext>
            </a:extLst>
          </p:cNvPr>
          <p:cNvSpPr/>
          <p:nvPr/>
        </p:nvSpPr>
        <p:spPr>
          <a:xfrm>
            <a:off x="4664152" y="3858992"/>
            <a:ext cx="2638864" cy="691343"/>
          </a:xfrm>
          <a:prstGeom prst="rect">
            <a:avLst/>
          </a:prstGeom>
        </p:spPr>
        <p:txBody>
          <a:bodyPr wrap="none">
            <a:spAutoFit/>
          </a:bodyPr>
          <a:lstStyle/>
          <a:p>
            <a:pPr algn="ctr">
              <a:lnSpc>
                <a:spcPts val="1600"/>
              </a:lnSpc>
            </a:pPr>
            <a:r>
              <a:rPr lang="en-US" sz="1100" dirty="0">
                <a:solidFill>
                  <a:schemeClr val="bg1"/>
                </a:solidFill>
                <a:ea typeface="Roboto Lt" panose="02000000000000000000" pitchFamily="2" charset="0"/>
                <a:cs typeface="Roboto Lt" panose="02000000000000000000" pitchFamily="2" charset="0"/>
              </a:rPr>
              <a:t>A company is an association or</a:t>
            </a:r>
          </a:p>
          <a:p>
            <a:pPr algn="ctr">
              <a:lnSpc>
                <a:spcPts val="1600"/>
              </a:lnSpc>
            </a:pPr>
            <a:r>
              <a:rPr lang="en-US" sz="1100" dirty="0">
                <a:solidFill>
                  <a:schemeClr val="bg1"/>
                </a:solidFill>
                <a:ea typeface="Roboto Lt" panose="02000000000000000000" pitchFamily="2" charset="0"/>
                <a:cs typeface="Roboto Lt" panose="02000000000000000000" pitchFamily="2" charset="0"/>
              </a:rPr>
              <a:t>collection of individuals whether natural</a:t>
            </a:r>
          </a:p>
          <a:p>
            <a:pPr algn="ctr">
              <a:lnSpc>
                <a:spcPts val="1600"/>
              </a:lnSpc>
            </a:pPr>
            <a:r>
              <a:rPr lang="en-US" sz="1100" dirty="0">
                <a:solidFill>
                  <a:schemeClr val="bg1"/>
                </a:solidFill>
                <a:ea typeface="Roboto Lt" panose="02000000000000000000" pitchFamily="2" charset="0"/>
                <a:cs typeface="Roboto Lt" panose="02000000000000000000" pitchFamily="2" charset="0"/>
              </a:rPr>
              <a:t>persons. Consumer demand, </a:t>
            </a:r>
          </a:p>
        </p:txBody>
      </p:sp>
      <p:sp>
        <p:nvSpPr>
          <p:cNvPr id="58" name="Rectangle 57">
            <a:extLst>
              <a:ext uri="{FF2B5EF4-FFF2-40B4-BE49-F238E27FC236}">
                <a16:creationId xmlns:a16="http://schemas.microsoft.com/office/drawing/2014/main" id="{25D35DB9-F9CB-447C-ACAE-2C6D2245D9D0}"/>
              </a:ext>
            </a:extLst>
          </p:cNvPr>
          <p:cNvSpPr/>
          <p:nvPr/>
        </p:nvSpPr>
        <p:spPr>
          <a:xfrm>
            <a:off x="8781430" y="3537312"/>
            <a:ext cx="1677895" cy="338554"/>
          </a:xfrm>
          <a:prstGeom prst="rect">
            <a:avLst/>
          </a:prstGeom>
        </p:spPr>
        <p:txBody>
          <a:bodyPr wrap="none">
            <a:spAutoFit/>
          </a:bodyPr>
          <a:lstStyle/>
          <a:p>
            <a:pPr algn="ctr"/>
            <a:r>
              <a:rPr lang="en-US" sz="1600" b="1" dirty="0">
                <a:solidFill>
                  <a:schemeClr val="bg1"/>
                </a:solidFill>
                <a:ea typeface="Lato Bold" panose="020F0502020204030203" pitchFamily="34" charset="0"/>
                <a:cs typeface="Lato Bold" panose="020F0502020204030203" pitchFamily="34" charset="0"/>
              </a:rPr>
              <a:t>Write Your Title</a:t>
            </a:r>
          </a:p>
        </p:txBody>
      </p:sp>
      <p:sp>
        <p:nvSpPr>
          <p:cNvPr id="59" name="Rectangle 58">
            <a:extLst>
              <a:ext uri="{FF2B5EF4-FFF2-40B4-BE49-F238E27FC236}">
                <a16:creationId xmlns:a16="http://schemas.microsoft.com/office/drawing/2014/main" id="{29C47EDB-4B5F-4E66-9697-4E0F51E68D70}"/>
              </a:ext>
            </a:extLst>
          </p:cNvPr>
          <p:cNvSpPr/>
          <p:nvPr/>
        </p:nvSpPr>
        <p:spPr>
          <a:xfrm>
            <a:off x="8300945" y="3858992"/>
            <a:ext cx="2638864" cy="691343"/>
          </a:xfrm>
          <a:prstGeom prst="rect">
            <a:avLst/>
          </a:prstGeom>
        </p:spPr>
        <p:txBody>
          <a:bodyPr wrap="none">
            <a:spAutoFit/>
          </a:bodyPr>
          <a:lstStyle/>
          <a:p>
            <a:pPr algn="ctr">
              <a:lnSpc>
                <a:spcPts val="1600"/>
              </a:lnSpc>
            </a:pPr>
            <a:r>
              <a:rPr lang="en-US" sz="1100" dirty="0">
                <a:solidFill>
                  <a:schemeClr val="bg1"/>
                </a:solidFill>
                <a:ea typeface="Roboto Lt" panose="02000000000000000000" pitchFamily="2" charset="0"/>
                <a:cs typeface="Roboto Lt" panose="02000000000000000000" pitchFamily="2" charset="0"/>
              </a:rPr>
              <a:t>A company is an association or</a:t>
            </a:r>
          </a:p>
          <a:p>
            <a:pPr algn="ctr">
              <a:lnSpc>
                <a:spcPts val="1600"/>
              </a:lnSpc>
            </a:pPr>
            <a:r>
              <a:rPr lang="en-US" sz="1100" dirty="0">
                <a:solidFill>
                  <a:schemeClr val="bg1"/>
                </a:solidFill>
                <a:ea typeface="Roboto Lt" panose="02000000000000000000" pitchFamily="2" charset="0"/>
                <a:cs typeface="Roboto Lt" panose="02000000000000000000" pitchFamily="2" charset="0"/>
              </a:rPr>
              <a:t>collection of individuals whether natural</a:t>
            </a:r>
          </a:p>
          <a:p>
            <a:pPr algn="ctr">
              <a:lnSpc>
                <a:spcPts val="1600"/>
              </a:lnSpc>
            </a:pPr>
            <a:r>
              <a:rPr lang="en-US" sz="1100" dirty="0">
                <a:solidFill>
                  <a:schemeClr val="bg1"/>
                </a:solidFill>
                <a:ea typeface="Roboto Lt" panose="02000000000000000000" pitchFamily="2" charset="0"/>
                <a:cs typeface="Roboto Lt" panose="02000000000000000000" pitchFamily="2" charset="0"/>
              </a:rPr>
              <a:t>persons. Consumer demand, </a:t>
            </a:r>
          </a:p>
        </p:txBody>
      </p:sp>
      <p:sp>
        <p:nvSpPr>
          <p:cNvPr id="61" name="Rectangle 1">
            <a:extLst>
              <a:ext uri="{FF2B5EF4-FFF2-40B4-BE49-F238E27FC236}">
                <a16:creationId xmlns:a16="http://schemas.microsoft.com/office/drawing/2014/main" id="{5E14E850-CA3A-4110-8B81-6715D6F6E112}"/>
              </a:ext>
            </a:extLst>
          </p:cNvPr>
          <p:cNvSpPr>
            <a:spLocks/>
          </p:cNvSpPr>
          <p:nvPr/>
        </p:nvSpPr>
        <p:spPr bwMode="auto">
          <a:xfrm>
            <a:off x="3534849" y="462517"/>
            <a:ext cx="5122302" cy="569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3700" dirty="0">
                <a:solidFill>
                  <a:schemeClr val="tx1">
                    <a:lumMod val="75000"/>
                    <a:lumOff val="25000"/>
                  </a:schemeClr>
                </a:solidFill>
                <a:latin typeface="Montserrat" panose="00000500000000000000" pitchFamily="50" charset="0"/>
                <a:ea typeface="Lato Bold" panose="020F0502020204030203" pitchFamily="34" charset="0"/>
                <a:cs typeface="Lato Bold" panose="020F0502020204030203" pitchFamily="34" charset="0"/>
                <a:sym typeface="Bebas Neue" charset="0"/>
              </a:rPr>
              <a:t>Write About Us</a:t>
            </a:r>
          </a:p>
        </p:txBody>
      </p:sp>
      <p:sp>
        <p:nvSpPr>
          <p:cNvPr id="62" name="Rectangle 2">
            <a:extLst>
              <a:ext uri="{FF2B5EF4-FFF2-40B4-BE49-F238E27FC236}">
                <a16:creationId xmlns:a16="http://schemas.microsoft.com/office/drawing/2014/main" id="{8277FCC7-C90A-4A9B-B3C5-FCD8971E1F8B}"/>
              </a:ext>
            </a:extLst>
          </p:cNvPr>
          <p:cNvSpPr>
            <a:spLocks/>
          </p:cNvSpPr>
          <p:nvPr/>
        </p:nvSpPr>
        <p:spPr bwMode="auto">
          <a:xfrm>
            <a:off x="4889740" y="1089104"/>
            <a:ext cx="2412520"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1300" dirty="0">
                <a:latin typeface="Montserrat Light" panose="00000400000000000000" pitchFamily="50" charset="0"/>
                <a:ea typeface="ＭＳ Ｐゴシック" charset="0"/>
                <a:cs typeface="Lato Light"/>
                <a:sym typeface="Montserrat-Regular" charset="0"/>
              </a:rPr>
              <a:t>Your great subtitle </a:t>
            </a:r>
            <a:r>
              <a:rPr lang="en-US" sz="1300" dirty="0">
                <a:solidFill>
                  <a:schemeClr val="accent2"/>
                </a:solidFill>
                <a:latin typeface="Montserrat Light" panose="00000400000000000000" pitchFamily="50" charset="0"/>
                <a:ea typeface="ＭＳ Ｐゴシック" charset="0"/>
                <a:cs typeface="Lato Light"/>
                <a:sym typeface="Montserrat-Regular" charset="0"/>
              </a:rPr>
              <a:t>goes here</a:t>
            </a:r>
          </a:p>
        </p:txBody>
      </p:sp>
      <p:grpSp>
        <p:nvGrpSpPr>
          <p:cNvPr id="63" name="Group 62">
            <a:extLst>
              <a:ext uri="{FF2B5EF4-FFF2-40B4-BE49-F238E27FC236}">
                <a16:creationId xmlns:a16="http://schemas.microsoft.com/office/drawing/2014/main" id="{3836D904-F5B3-498D-AB39-7655CA8CE410}"/>
              </a:ext>
            </a:extLst>
          </p:cNvPr>
          <p:cNvGrpSpPr/>
          <p:nvPr/>
        </p:nvGrpSpPr>
        <p:grpSpPr>
          <a:xfrm>
            <a:off x="5881388" y="1397721"/>
            <a:ext cx="429225" cy="102226"/>
            <a:chOff x="1942594" y="2607731"/>
            <a:chExt cx="799891" cy="190507"/>
          </a:xfrm>
          <a:solidFill>
            <a:schemeClr val="bg1">
              <a:lumMod val="85000"/>
            </a:schemeClr>
          </a:solidFill>
        </p:grpSpPr>
        <p:sp>
          <p:nvSpPr>
            <p:cNvPr id="64" name="Oval 3">
              <a:extLst>
                <a:ext uri="{FF2B5EF4-FFF2-40B4-BE49-F238E27FC236}">
                  <a16:creationId xmlns:a16="http://schemas.microsoft.com/office/drawing/2014/main" id="{BEB662C9-1A1D-4F63-8C3F-10E358917117}"/>
                </a:ext>
              </a:extLst>
            </p:cNvPr>
            <p:cNvSpPr>
              <a:spLocks/>
            </p:cNvSpPr>
            <p:nvPr/>
          </p:nvSpPr>
          <p:spPr bwMode="auto">
            <a:xfrm>
              <a:off x="1942594" y="2607738"/>
              <a:ext cx="190449" cy="190500"/>
            </a:xfrm>
            <a:prstGeom prst="ellipse">
              <a:avLst/>
            </a:prstGeom>
            <a:grpFill/>
            <a:ln w="25400">
              <a:solidFill>
                <a:schemeClr val="tx1">
                  <a:alpha val="0"/>
                </a:schemeClr>
              </a:solidFill>
              <a:miter lim="800000"/>
              <a:headEnd/>
              <a:tailEnd/>
            </a:ln>
          </p:spPr>
          <p:txBody>
            <a:bodyPr lIns="0" tIns="0" rIns="0" bIns="0"/>
            <a:lstStyle/>
            <a:p>
              <a:pPr algn="ctr"/>
              <a:endParaRPr lang="en-US" sz="1100"/>
            </a:p>
          </p:txBody>
        </p:sp>
        <p:sp>
          <p:nvSpPr>
            <p:cNvPr id="65" name="Oval 4">
              <a:extLst>
                <a:ext uri="{FF2B5EF4-FFF2-40B4-BE49-F238E27FC236}">
                  <a16:creationId xmlns:a16="http://schemas.microsoft.com/office/drawing/2014/main" id="{0314BA45-58C6-470B-86AD-294A71F8AE18}"/>
                </a:ext>
              </a:extLst>
            </p:cNvPr>
            <p:cNvSpPr>
              <a:spLocks/>
            </p:cNvSpPr>
            <p:nvPr/>
          </p:nvSpPr>
          <p:spPr bwMode="auto">
            <a:xfrm>
              <a:off x="2247316" y="2607738"/>
              <a:ext cx="190449" cy="190500"/>
            </a:xfrm>
            <a:prstGeom prst="ellipse">
              <a:avLst/>
            </a:prstGeom>
            <a:grpFill/>
            <a:ln w="25400">
              <a:solidFill>
                <a:schemeClr val="tx1">
                  <a:alpha val="0"/>
                </a:schemeClr>
              </a:solidFill>
              <a:miter lim="800000"/>
              <a:headEnd/>
              <a:tailEnd/>
            </a:ln>
          </p:spPr>
          <p:txBody>
            <a:bodyPr lIns="0" tIns="0" rIns="0" bIns="0"/>
            <a:lstStyle/>
            <a:p>
              <a:pPr algn="ctr"/>
              <a:endParaRPr lang="en-US" sz="1100"/>
            </a:p>
          </p:txBody>
        </p:sp>
        <p:sp>
          <p:nvSpPr>
            <p:cNvPr id="66" name="Oval 5">
              <a:extLst>
                <a:ext uri="{FF2B5EF4-FFF2-40B4-BE49-F238E27FC236}">
                  <a16:creationId xmlns:a16="http://schemas.microsoft.com/office/drawing/2014/main" id="{9095D1BB-79B1-414F-A6F1-5DC4CD078BAE}"/>
                </a:ext>
              </a:extLst>
            </p:cNvPr>
            <p:cNvSpPr>
              <a:spLocks/>
            </p:cNvSpPr>
            <p:nvPr/>
          </p:nvSpPr>
          <p:spPr bwMode="auto">
            <a:xfrm>
              <a:off x="2552036" y="2607731"/>
              <a:ext cx="190449" cy="190500"/>
            </a:xfrm>
            <a:prstGeom prst="ellipse">
              <a:avLst/>
            </a:prstGeom>
            <a:grpFill/>
            <a:ln w="25400">
              <a:solidFill>
                <a:schemeClr val="tx1">
                  <a:alpha val="0"/>
                </a:schemeClr>
              </a:solidFill>
              <a:miter lim="800000"/>
              <a:headEnd/>
              <a:tailEnd/>
            </a:ln>
          </p:spPr>
          <p:txBody>
            <a:bodyPr lIns="0" tIns="0" rIns="0" bIns="0"/>
            <a:lstStyle/>
            <a:p>
              <a:pPr algn="ctr"/>
              <a:endParaRPr lang="en-US" sz="1100"/>
            </a:p>
          </p:txBody>
        </p:sp>
      </p:grpSp>
    </p:spTree>
    <p:extLst>
      <p:ext uri="{BB962C8B-B14F-4D97-AF65-F5344CB8AC3E}">
        <p14:creationId xmlns:p14="http://schemas.microsoft.com/office/powerpoint/2010/main" val="2151038326"/>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3558B"/>
      </a:accent1>
      <a:accent2>
        <a:srgbClr val="00A4DB"/>
      </a:accent2>
      <a:accent3>
        <a:srgbClr val="A6CE36"/>
      </a:accent3>
      <a:accent4>
        <a:srgbClr val="FFD900"/>
      </a:accent4>
      <a:accent5>
        <a:srgbClr val="87D35F"/>
      </a:accent5>
      <a:accent6>
        <a:srgbClr val="00C0A9"/>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14787</TotalTime>
  <Words>1992</Words>
  <Application>Microsoft Macintosh PowerPoint</Application>
  <PresentationFormat>宽屏</PresentationFormat>
  <Paragraphs>296</Paragraphs>
  <Slides>32</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32</vt:i4>
      </vt:variant>
    </vt:vector>
  </HeadingPairs>
  <TitlesOfParts>
    <vt:vector size="50" baseType="lpstr">
      <vt:lpstr>Abril Display</vt:lpstr>
      <vt:lpstr>FontAwesome</vt:lpstr>
      <vt:lpstr>Lato Regular</vt:lpstr>
      <vt:lpstr>Montserrat </vt:lpstr>
      <vt:lpstr>Montserrat Bold</vt:lpstr>
      <vt:lpstr>Montserrat ExtraLight</vt:lpstr>
      <vt:lpstr>Montserrat Light</vt:lpstr>
      <vt:lpstr>Arial</vt:lpstr>
      <vt:lpstr>Arial Black</vt:lpstr>
      <vt:lpstr>Calibri</vt:lpstr>
      <vt:lpstr>Gill Sans</vt:lpstr>
      <vt:lpstr>Helvetica</vt:lpstr>
      <vt:lpstr>Lato</vt:lpstr>
      <vt:lpstr>Lato Light</vt:lpstr>
      <vt:lpstr>Montserrat</vt:lpstr>
      <vt:lpstr>Montserrat Medium</vt:lpstr>
      <vt:lpstr>Raleway</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芝士PPT</cp:lastModifiedBy>
  <cp:revision>2234</cp:revision>
  <dcterms:created xsi:type="dcterms:W3CDTF">2016-01-13T17:16:24Z</dcterms:created>
  <dcterms:modified xsi:type="dcterms:W3CDTF">2023-12-05T13:42:27Z</dcterms:modified>
</cp:coreProperties>
</file>